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76" r:id="rId3"/>
    <p:sldId id="477" r:id="rId4"/>
    <p:sldId id="478" r:id="rId5"/>
    <p:sldId id="479" r:id="rId6"/>
    <p:sldId id="480" r:id="rId7"/>
    <p:sldId id="481" r:id="rId8"/>
    <p:sldId id="482" r:id="rId9"/>
    <p:sldId id="483" r:id="rId10"/>
    <p:sldId id="484" r:id="rId11"/>
    <p:sldId id="485" r:id="rId12"/>
    <p:sldId id="486" r:id="rId13"/>
    <p:sldId id="487" r:id="rId14"/>
    <p:sldId id="488" r:id="rId15"/>
    <p:sldId id="489" r:id="rId16"/>
    <p:sldId id="490" r:id="rId17"/>
    <p:sldId id="491" r:id="rId18"/>
    <p:sldId id="492" r:id="rId19"/>
    <p:sldId id="493" r:id="rId20"/>
    <p:sldId id="494" r:id="rId21"/>
    <p:sldId id="495" r:id="rId22"/>
    <p:sldId id="496" r:id="rId2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heme" Target="theme/theme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presProps" Target="pres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microsoft.com/office/2016/11/relationships/changesInfo" Target="changesInfos/changesInfo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368539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014004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160120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005150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745606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670947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75746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86021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137458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189346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703546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0627909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0386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우리가 믿음으로 의롭다 하심을 받았으니 우리 주 예수 그리스도로 말미암아 하나님과 화평을 누리자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03386818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우리가 원수 되었을 때에 그의 아들의 죽으심으로 말미암아 하나님과 화목하게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되었은즉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화목하게 된 자로서는 더욱 그의 살아나심으로 말미암아 구원을 받을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42262893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그뿐 아니라 이제 우리로 화목하게 하신 우리 주 예수 그리스도로 말미암아 하나님 안에서 또한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즐거워하느니라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18315211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한 사람으로 말미암아 죄가 세상에 들어오고 죄로 말미암아 사망이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들어왔나니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이와 같이 모든 사람이 죄를 지었으므로 사망이 모든 사람에게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5257497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죄가 율법 있기 전에도 세상에 있었으나 율법이 없었을 때에는 죄를 죄로 여기지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56702353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아담으로부터 모세까지 아담의 범죄와 같은 죄를 짓지 아니한 자들까지도 사망이 왕 노릇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아담은 오실 자의 모형이라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75393558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이 은사는 그 범죄와 같지 아니하니 곧 한 사람의 범죄를 인하여 많은 사람이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죽었은즉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더욱 하나님의 은혜와 또한 한 사람 예수 그리스도의 은혜로 말미암은 선물은 많은 사람에게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넘쳤느니라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95681643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이 선물은 범죄한 한 사람으로 말미암은 것과 같지 아니하니 심판은 한 사람으로 말미암아 정죄에 이르렀으나 은사는 많은 범죄로 말미암아 의롭다 하심에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이름이니라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89455143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한 사람의 범죄로 말미암아 사망이 그 한 사람을 통하여 왕 노릇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하였은즉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더욱 은혜와 의의 선물을 넘치게 받는 자들은 한 분 예수 그리스도를 통하여 생명 안에서 왕 노릇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99002894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한 범죄로 많은 사람이 정죄에 이른 것 같이 한 의로운 행위로 말미암아 많은 사람이 의롭다 하심을 받아 생명에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29450826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한 사람이 순종하지 아니함으로 많은 사람이 죄인 된 것 같이 한 사람이 순종하심으로 많은 사람이 의인이 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123502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또한 그로 말미암아 우리가 믿음으로 서 있는 이 은혜에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들어감을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얻었으며 하나님의 영광을 바라고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즐거워하느니라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05585746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율법이 들어온 것은 범죄를 더하게 하려 함이라 그러나 죄가 더한 곳에 은혜가 더욱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넘쳤나니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30500737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죄가 사망 안에서 왕 노릇 한 것 같이 은혜도 또한 의로 말미암아 왕 노릇 하여 우리 주 예수 그리스도로 말미암아 영생에 이르게 하려 함이라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087728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다만 이뿐 아니라 우리가 환난 중에도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즐거워하나니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환난은 인내를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</a:t>
            </a: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6127879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인내는 연단을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연단은 소망을 이루는 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앎이로다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760779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소망이 우리를 부끄럽게 하지 아니함은 우리에게 주신 성령으로 말미암아 하나님의 사랑이 우리 마음에 부은 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됨이니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0219148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아직 연약할 때에 기약대로 그리스도께서 경건하지 않은 자를 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죽으셨도다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094155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의인을 위하여 죽는 자가 쉽지 않고 선인을 위하여 용감히 죽는 자가 혹 있거니와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4138904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아직 죄인 되었을 때에 그리스도께서 우리를 위하여 죽으심으로 하나님께서 우리에 대한 자기의 사랑을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확증하셨느니라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1573158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그러면 이제 우리가 그의 피로 말미암아 의롭다 하심을 받았으니 더욱 그로 말미암아 진노하심에서 구원을 받을 것이니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로마서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5003837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428</Words>
  <Application>Microsoft Office PowerPoint</Application>
  <PresentationFormat>와이드스크린</PresentationFormat>
  <Paragraphs>42</Paragraphs>
  <Slides>21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21</vt:i4>
      </vt:variant>
    </vt:vector>
  </HeadingPairs>
  <TitlesOfParts>
    <vt:vector size="27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2024-10-01T11:28:35Z</dcterms:modified>
</cp:coreProperties>
</file>