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18" r:id="rId3"/>
    <p:sldId id="1219" r:id="rId4"/>
    <p:sldId id="1220" r:id="rId5"/>
    <p:sldId id="1221" r:id="rId6"/>
    <p:sldId id="1222" r:id="rId7"/>
    <p:sldId id="1223" r:id="rId8"/>
    <p:sldId id="1224" r:id="rId9"/>
    <p:sldId id="1225" r:id="rId10"/>
    <p:sldId id="1226" r:id="rId11"/>
    <p:sldId id="1227" r:id="rId12"/>
    <p:sldId id="1228" r:id="rId13"/>
    <p:sldId id="1229" r:id="rId14"/>
    <p:sldId id="1230" r:id="rId15"/>
    <p:sldId id="1231" r:id="rId16"/>
    <p:sldId id="1232" r:id="rId17"/>
    <p:sldId id="1233" r:id="rId18"/>
    <p:sldId id="1234" r:id="rId19"/>
    <p:sldId id="1235" r:id="rId20"/>
    <p:sldId id="1236" r:id="rId21"/>
    <p:sldId id="123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9891C3C1-773B-4579-BFD0-7E67F16F7789}" v="3" dt="2023-08-02T14:02:01.6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9891C3C1-773B-4579-BFD0-7E67F16F7789}"/>
    <pc:docChg chg="addSld delSld modSld">
      <pc:chgData name="군만두 맛있다" userId="88f4dfb63950bb32" providerId="LiveId" clId="{9891C3C1-773B-4579-BFD0-7E67F16F7789}" dt="2023-08-02T14:02:01.658" v="2"/>
      <pc:docMkLst>
        <pc:docMk/>
      </pc:docMkLst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224380565" sldId="1218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834210981" sldId="1219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634869779" sldId="1220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165617605" sldId="1221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086640503" sldId="1222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173833833" sldId="1223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939835646" sldId="1224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554253838" sldId="1225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2883475606" sldId="1226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330520677" sldId="1227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218338810" sldId="1228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83012061" sldId="1229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134551293" sldId="1230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399001419" sldId="1231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55271858" sldId="1232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997677366" sldId="1233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241302799" sldId="1234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132489224" sldId="1235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474163188" sldId="1236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301120436" sldId="123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79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391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807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92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89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387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51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8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759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3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3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4608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4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눈을 들어 보니 에서가 사백 명의 장정을 거느리고 오고 있는지라 그의 자식들을 나누어 레아와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여종에게 맡기고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22438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이르되 그렇지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형님의 눈앞에서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입었사오면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손에서 이 예물을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형님의 얼굴을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뵈온즉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얼굴을 본 것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같사오며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형님도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기뻐하심이니이다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330520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내게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베푸셨고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소유도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형님께 드리는 예물을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강권하매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18338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이르되 우리가 떠나자 내가 너와 동행하리라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83012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그에게 이르되 내 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자식들은 연약하고 내게 있는 양 떼와 소가 새끼를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하루만 지나치게 몰면 모든 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134551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주는 종보다 앞서 가소서 나는 앞에 가는 가축과 자식들의 걸음대로 천천히 인도하여 세일로 가서 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나아가리이다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399001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이르되 내가 내 종 몇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머물게 하리라 야곱이 이르되 어찌하여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나로 내 주께 은혜를 얻게 하소서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55271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날에 에서는 세일로 돌아가고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997677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숙곳에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자기를 위하여 집을 짓고 그의 가축을 위하여 우릿간을 지었으므로 그 땅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숙곳이라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241302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밧단아람에서부터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평안히 가나안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성읍에 이르러 그 성읍 앞에 장막을 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132489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장막을 친 밭을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아들들의 손에서 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크시타에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474163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여종들과 그들의 자식들은 앞에 두고 레아와 그의 자식들은 다음에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요셉은 뒤에 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834210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거기에 제단을 쌓고 그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엘엘로헤이스라엘이라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30112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자기는 그들 앞에서 나아가되 몸을 일곱 번 땅에 굽히며 그의 형 에서에게 가까이 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63486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달려와서 그를 맞이하여 안고 목을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어긋맞추어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입맞추고 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16561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눈을 들어 여인들과 자식들을 보고 묻되 너와 함께 한 이들은 누구냐 야곱이 이르되 하나님이 주의 종에게 은혜로 주신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자식들이니이다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086640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여종들이 그의 자식들과 더불어 나아와 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17383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레아도 그의 자식들과 더불어 나아와 절하고 그 후에 요셉이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더불어 나아와 절하니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939835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또 이르되 내가 만난 바 이 모든 떼는 무슨 까닭이냐 야곱이 이르되 내 주께 은혜를 입으려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55425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이르되 내 동생아 내게 있는 것이 족하니 네 소유는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883475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356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2023-08-02T14:02:02Z</dcterms:modified>
</cp:coreProperties>
</file>