
<file path=[Content_Types].xml><?xml version="1.0" encoding="utf-8"?>
<Types xmlns="http://schemas.openxmlformats.org/package/2006/content-types">
  <Default Extension="jpeg" ContentType="image/jpeg"/>
  <Default Extension="gif" ContentType="image/gif"/>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359" r:id="rId4"/>
    <p:sldId id="259" r:id="rId5"/>
    <p:sldId id="257" r:id="rId7"/>
    <p:sldId id="716" r:id="rId8"/>
    <p:sldId id="717" r:id="rId9"/>
    <p:sldId id="313" r:id="rId10"/>
    <p:sldId id="718" r:id="rId11"/>
    <p:sldId id="525" r:id="rId12"/>
    <p:sldId id="526" r:id="rId13"/>
    <p:sldId id="527" r:id="rId14"/>
    <p:sldId id="528" r:id="rId15"/>
    <p:sldId id="535" r:id="rId16"/>
    <p:sldId id="529" r:id="rId17"/>
    <p:sldId id="530" r:id="rId18"/>
    <p:sldId id="531" r:id="rId19"/>
    <p:sldId id="532" r:id="rId20"/>
    <p:sldId id="533" r:id="rId21"/>
    <p:sldId id="534" r:id="rId22"/>
    <p:sldId id="288" r:id="rId23"/>
    <p:sldId id="290" r:id="rId24"/>
    <p:sldId id="291" r:id="rId25"/>
    <p:sldId id="437" r:id="rId26"/>
    <p:sldId id="719" r:id="rId27"/>
    <p:sldId id="323" r:id="rId28"/>
    <p:sldId id="324" r:id="rId29"/>
    <p:sldId id="439" r:id="rId30"/>
    <p:sldId id="440" r:id="rId31"/>
    <p:sldId id="441" r:id="rId32"/>
    <p:sldId id="720" r:id="rId33"/>
    <p:sldId id="500" r:id="rId34"/>
    <p:sldId id="501" r:id="rId35"/>
    <p:sldId id="502" r:id="rId36"/>
    <p:sldId id="503" r:id="rId37"/>
    <p:sldId id="504" r:id="rId38"/>
    <p:sldId id="505" r:id="rId39"/>
    <p:sldId id="721" r:id="rId40"/>
    <p:sldId id="507" r:id="rId41"/>
    <p:sldId id="508" r:id="rId42"/>
    <p:sldId id="510" r:id="rId43"/>
    <p:sldId id="596" r:id="rId44"/>
    <p:sldId id="722" r:id="rId45"/>
    <p:sldId id="574" r:id="rId46"/>
    <p:sldId id="575" r:id="rId47"/>
    <p:sldId id="576" r:id="rId48"/>
    <p:sldId id="577" r:id="rId49"/>
    <p:sldId id="578" r:id="rId50"/>
    <p:sldId id="579" r:id="rId51"/>
    <p:sldId id="580" r:id="rId52"/>
    <p:sldId id="582" r:id="rId53"/>
    <p:sldId id="583" r:id="rId54"/>
    <p:sldId id="584" r:id="rId55"/>
    <p:sldId id="586" r:id="rId56"/>
    <p:sldId id="587" r:id="rId57"/>
    <p:sldId id="588" r:id="rId58"/>
    <p:sldId id="589" r:id="rId59"/>
    <p:sldId id="630" r:id="rId60"/>
    <p:sldId id="723" r:id="rId61"/>
    <p:sldId id="646" r:id="rId62"/>
    <p:sldId id="647" r:id="rId63"/>
    <p:sldId id="648" r:id="rId64"/>
    <p:sldId id="652" r:id="rId65"/>
    <p:sldId id="649" r:id="rId66"/>
    <p:sldId id="650" r:id="rId67"/>
    <p:sldId id="651" r:id="rId68"/>
    <p:sldId id="592" r:id="rId69"/>
    <p:sldId id="593" r:id="rId70"/>
    <p:sldId id="594" r:id="rId71"/>
    <p:sldId id="595" r:id="rId72"/>
    <p:sldId id="669" r:id="rId73"/>
    <p:sldId id="724" r:id="rId74"/>
    <p:sldId id="671" r:id="rId75"/>
    <p:sldId id="672" r:id="rId76"/>
    <p:sldId id="673" r:id="rId77"/>
    <p:sldId id="674" r:id="rId78"/>
    <p:sldId id="675" r:id="rId79"/>
    <p:sldId id="676" r:id="rId80"/>
    <p:sldId id="677" r:id="rId81"/>
    <p:sldId id="678" r:id="rId82"/>
    <p:sldId id="679" r:id="rId83"/>
    <p:sldId id="725" r:id="rId84"/>
    <p:sldId id="680" r:id="rId85"/>
    <p:sldId id="681" r:id="rId86"/>
    <p:sldId id="682" r:id="rId87"/>
    <p:sldId id="683" r:id="rId88"/>
    <p:sldId id="684" r:id="rId89"/>
    <p:sldId id="685" r:id="rId90"/>
    <p:sldId id="686" r:id="rId91"/>
    <p:sldId id="687" r:id="rId92"/>
    <p:sldId id="688" r:id="rId93"/>
    <p:sldId id="726" r:id="rId94"/>
    <p:sldId id="727" r:id="rId95"/>
    <p:sldId id="728" r:id="rId96"/>
    <p:sldId id="730" r:id="rId97"/>
    <p:sldId id="731" r:id="rId98"/>
    <p:sldId id="732" r:id="rId99"/>
    <p:sldId id="733" r:id="rId100"/>
    <p:sldId id="734" r:id="rId101"/>
    <p:sldId id="735" r:id="rId102"/>
    <p:sldId id="736" r:id="rId103"/>
    <p:sldId id="737" r:id="rId104"/>
    <p:sldId id="691" r:id="rId105"/>
    <p:sldId id="738" r:id="rId106"/>
    <p:sldId id="706" r:id="rId107"/>
    <p:sldId id="739" r:id="rId108"/>
    <p:sldId id="670" r:id="rId109"/>
    <p:sldId id="512" r:id="rId110"/>
    <p:sldId id="513" r:id="rId111"/>
    <p:sldId id="515" r:id="rId112"/>
    <p:sldId id="516" r:id="rId113"/>
    <p:sldId id="517" r:id="rId114"/>
    <p:sldId id="518" r:id="rId115"/>
    <p:sldId id="520" r:id="rId116"/>
    <p:sldId id="707" r:id="rId117"/>
  </p:sldIdLst>
  <p:sldSz cx="9144000" cy="6858000" type="screen4x3"/>
  <p:notesSz cx="6858000" cy="9144000"/>
  <p:defaultTextStyle>
    <a:defPPr>
      <a:defRPr lang="id-ID"/>
    </a:defPPr>
    <a:lvl1pPr marL="0" lvl="0" indent="0" algn="l" defTabSz="914400" rtl="0" eaLnBrk="1" fontAlgn="base" latinLnBrk="0" hangingPunct="1">
      <a:lnSpc>
        <a:spcPct val="100000"/>
      </a:lnSpc>
      <a:spcBef>
        <a:spcPct val="0"/>
      </a:spcBef>
      <a:spcAft>
        <a:spcPct val="0"/>
      </a:spcAft>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extLst>
      <p:ext uri="{2FDB2607-1784-4EEB-B798-7EB5836EED8A}">
        <p14:showMediaCtrls xmlns:p14="http://schemas.microsoft.com/office/powerpoint/2010/main" val="1"/>
      </p:ext>
    </p:extLst>
  </p:showPr>
  <p:clrMru>
    <a:srgbClr val="0A4615"/>
    <a:srgbClr val="CC99FF"/>
    <a:srgbClr val="F66F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9044"/>
    <p:restoredTop sz="94803"/>
  </p:normalViewPr>
  <p:slideViewPr>
    <p:cSldViewPr showGuides="1">
      <p:cViewPr varScale="1">
        <p:scale>
          <a:sx n="97" d="100"/>
          <a:sy n="97" d="100"/>
        </p:scale>
        <p:origin x="-90" y="-174"/>
      </p:cViewPr>
      <p:guideLst>
        <p:guide orient="horz" pos="2300"/>
        <p:guide pos="2928"/>
      </p:guideLst>
    </p:cSldViewPr>
  </p:slideViewPr>
  <p:outlineViewPr>
    <p:cViewPr>
      <p:scale>
        <a:sx n="33" d="100"/>
        <a:sy n="33" d="100"/>
      </p:scale>
      <p:origin x="0" y="0"/>
    </p:cViewPr>
  </p:outlineViewPr>
  <p:notesTextViewPr>
    <p:cViewPr>
      <p:scale>
        <a:sx n="1" d="1"/>
        <a:sy n="1" d="1"/>
      </p:scale>
      <p:origin x="0" y="0"/>
    </p:cViewPr>
  </p:notesTextViewPr>
  <p:sorterViewPr showFormatting="0">
    <p:cViewPr>
      <p:scale>
        <a:sx n="66" d="100"/>
        <a:sy n="66" d="100"/>
      </p:scale>
      <p:origin x="0" y="1482"/>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0" Type="http://schemas.openxmlformats.org/officeDocument/2006/relationships/tableStyles" Target="tableStyles.xml"/><Relationship Id="rId12" Type="http://schemas.openxmlformats.org/officeDocument/2006/relationships/slide" Target="slides/slide9.xml"/><Relationship Id="rId119" Type="http://schemas.openxmlformats.org/officeDocument/2006/relationships/viewProps" Target="viewProps.xml"/><Relationship Id="rId118" Type="http://schemas.openxmlformats.org/officeDocument/2006/relationships/presProps" Target="presProps.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_rels/data9.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image" Target="../media/image158.png"/></Relationships>
</file>

<file path=ppt/diagrams/_rels/drawing9.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image" Target="../media/image158.png"/></Relationships>
</file>

<file path=ppt/diagrams/colors1.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1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1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1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1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1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797B2B5-9869-47D5-9805-A1FEB4CA8435}" type="doc">
      <dgm:prSet loTypeId="urn:microsoft.com/office/officeart/2005/8/layout/vList6" loCatId="process" qsTypeId="urn:microsoft.com/office/officeart/2005/8/quickstyle/simple1#5" qsCatId="simple" csTypeId="urn:microsoft.com/office/officeart/2005/8/colors/accent1_2#9" csCatId="accent1" phldr="1"/>
      <dgm:spPr/>
      <dgm:t>
        <a:bodyPr/>
        <a:lstStyle/>
        <a:p>
          <a:endParaRPr lang="en-US"/>
        </a:p>
      </dgm:t>
    </dgm:pt>
    <dgm:pt modelId="{FE9A3DC1-F806-4847-93E4-E946EB736611}">
      <dgm:prSet phldrT="[Text]"/>
      <dgm:spPr/>
      <dgm:t>
        <a:bodyPr/>
        <a:lstStyle/>
        <a:p>
          <a:r>
            <a:rPr lang="en-ID" dirty="0" smtClean="0"/>
            <a:t>Benda</a:t>
          </a:r>
          <a:r>
            <a:rPr lang="en-ID" baseline="0" dirty="0" smtClean="0"/>
            <a:t> Tak Hidup Alamiah </a:t>
          </a:r>
          <a:endParaRPr lang="en-US" dirty="0"/>
        </a:p>
      </dgm:t>
    </dgm:pt>
    <dgm:pt modelId="{9839E36F-341B-449B-8502-B51926A6636E}" cxnId="{9CEEB5A4-A3BC-431B-A97C-EC72093507A8}" type="parTrans">
      <dgm:prSet/>
      <dgm:spPr/>
      <dgm:t>
        <a:bodyPr/>
        <a:lstStyle/>
        <a:p>
          <a:endParaRPr lang="en-US"/>
        </a:p>
      </dgm:t>
    </dgm:pt>
    <dgm:pt modelId="{D3F69382-FF02-4DF4-964F-ADD36E4547E3}" cxnId="{9CEEB5A4-A3BC-431B-A97C-EC72093507A8}" type="sibTrans">
      <dgm:prSet/>
      <dgm:spPr/>
      <dgm:t>
        <a:bodyPr/>
        <a:lstStyle/>
        <a:p>
          <a:endParaRPr lang="en-US"/>
        </a:p>
      </dgm:t>
    </dgm:pt>
    <dgm:pt modelId="{1C598988-9187-4FCC-BC9E-1A6CC5630975}">
      <dgm:prSet phldrT="[Text]"/>
      <dgm:spPr/>
      <dgm:t>
        <a:bodyPr/>
        <a:lstStyle/>
        <a:p>
          <a:pPr algn="l"/>
          <a:r>
            <a:rPr lang="en-ID" dirty="0" smtClean="0">
              <a:solidFill>
                <a:schemeClr val="tx1"/>
              </a:solidFill>
              <a:latin typeface="Arial" panose="020B0604020202020204" pitchFamily="34" charset="0"/>
            </a:rPr>
            <a:t>Benda tak hidup alamiah merupakan benda-benda yang berasal langsung dari alam</a:t>
          </a:r>
          <a:r>
            <a:rPr lang="en-US" dirty="0" smtClean="0"/>
            <a:t>. </a:t>
          </a:r>
          <a:endParaRPr lang="en-US" dirty="0"/>
        </a:p>
      </dgm:t>
    </dgm:pt>
    <dgm:pt modelId="{69CDDB05-1F77-4E26-8CFD-E1669B8EC7F6}" cxnId="{558E5A6A-1F9B-4A41-8935-F22297F8D921}" type="parTrans">
      <dgm:prSet/>
      <dgm:spPr/>
      <dgm:t>
        <a:bodyPr/>
        <a:lstStyle/>
        <a:p>
          <a:endParaRPr lang="en-US"/>
        </a:p>
      </dgm:t>
    </dgm:pt>
    <dgm:pt modelId="{75A53CA5-F400-4460-863B-EAD8D02236F1}" cxnId="{558E5A6A-1F9B-4A41-8935-F22297F8D921}" type="sibTrans">
      <dgm:prSet/>
      <dgm:spPr/>
      <dgm:t>
        <a:bodyPr/>
        <a:lstStyle/>
        <a:p>
          <a:endParaRPr lang="en-US"/>
        </a:p>
      </dgm:t>
    </dgm:pt>
    <dgm:pt modelId="{A280C13B-E810-4C86-9AD3-719D60AEC8CC}">
      <dgm:prSet phldrT="[Text]"/>
      <dgm:spPr/>
      <dgm:t>
        <a:bodyPr/>
        <a:lstStyle/>
        <a:p>
          <a:pPr algn="l"/>
          <a:r>
            <a:rPr lang="en-ID" dirty="0" smtClean="0"/>
            <a:t>Contoh: </a:t>
          </a:r>
          <a:r>
            <a:rPr lang="en-ID" dirty="0" smtClean="0">
              <a:solidFill>
                <a:schemeClr val="tx1"/>
              </a:solidFill>
              <a:latin typeface="Arial" panose="020B0604020202020204" pitchFamily="34" charset="0"/>
            </a:rPr>
            <a:t>tanah, batu, pasir, dan logam</a:t>
          </a:r>
          <a:r>
            <a:rPr lang="en-US" dirty="0" smtClean="0"/>
            <a:t>.</a:t>
          </a:r>
          <a:endParaRPr lang="en-US" dirty="0"/>
        </a:p>
      </dgm:t>
    </dgm:pt>
    <dgm:pt modelId="{9439D1B7-FC7D-4013-AE9A-E97E506A6333}" cxnId="{CE5D3618-7064-48F8-B84B-85E1EE29C21B}" type="parTrans">
      <dgm:prSet/>
      <dgm:spPr/>
      <dgm:t>
        <a:bodyPr/>
        <a:lstStyle/>
        <a:p>
          <a:endParaRPr lang="en-US"/>
        </a:p>
      </dgm:t>
    </dgm:pt>
    <dgm:pt modelId="{F9F9F6F3-4C0D-47B7-893D-276AEE91A280}" cxnId="{CE5D3618-7064-48F8-B84B-85E1EE29C21B}" type="sibTrans">
      <dgm:prSet/>
      <dgm:spPr/>
      <dgm:t>
        <a:bodyPr/>
        <a:lstStyle/>
        <a:p>
          <a:endParaRPr lang="en-US"/>
        </a:p>
      </dgm:t>
    </dgm:pt>
    <dgm:pt modelId="{2D4B88BB-1D7F-43F6-BF2B-FDA6FF8DD22F}">
      <dgm:prSet phldrT="[Text]"/>
      <dgm:spPr/>
      <dgm:t>
        <a:bodyPr/>
        <a:lstStyle/>
        <a:p>
          <a:r>
            <a:rPr lang="en-ID" dirty="0" smtClean="0">
              <a:solidFill>
                <a:schemeClr val="bg1"/>
              </a:solidFill>
              <a:latin typeface="Arial" panose="020B0604020202020204" pitchFamily="34" charset="0"/>
            </a:rPr>
            <a:t>Benda Tak Hidup Buatan</a:t>
          </a:r>
          <a:endParaRPr lang="en-US" dirty="0">
            <a:solidFill>
              <a:schemeClr val="bg1"/>
            </a:solidFill>
          </a:endParaRPr>
        </a:p>
      </dgm:t>
    </dgm:pt>
    <dgm:pt modelId="{8F358A9C-3909-48AF-A9BD-FAB85FC64AD0}" cxnId="{F258B7AC-5956-4A07-944E-C1ED1DCECEFF}" type="parTrans">
      <dgm:prSet/>
      <dgm:spPr/>
      <dgm:t>
        <a:bodyPr/>
        <a:lstStyle/>
        <a:p>
          <a:endParaRPr lang="en-US"/>
        </a:p>
      </dgm:t>
    </dgm:pt>
    <dgm:pt modelId="{77B8AFC1-225B-48A1-9A4E-F98D09E04773}" cxnId="{F258B7AC-5956-4A07-944E-C1ED1DCECEFF}" type="sibTrans">
      <dgm:prSet/>
      <dgm:spPr/>
      <dgm:t>
        <a:bodyPr/>
        <a:lstStyle/>
        <a:p>
          <a:endParaRPr lang="en-US"/>
        </a:p>
      </dgm:t>
    </dgm:pt>
    <dgm:pt modelId="{E4F56736-EC21-469C-9DA8-A6C1E6A91EFF}">
      <dgm:prSet phldrT="[Text]"/>
      <dgm:spPr/>
      <dgm:t>
        <a:bodyPr/>
        <a:lstStyle/>
        <a:p>
          <a:pPr algn="l"/>
          <a:r>
            <a:rPr lang="en-ID" dirty="0" smtClean="0"/>
            <a:t> B</a:t>
          </a:r>
          <a:r>
            <a:rPr lang="en-ID" dirty="0" smtClean="0">
              <a:solidFill>
                <a:schemeClr val="tx1"/>
              </a:solidFill>
              <a:latin typeface="Arial" panose="020B0604020202020204" pitchFamily="34" charset="0"/>
            </a:rPr>
            <a:t>enda tak hidup buatan merupakan benda-benda yang dibuat atas campur tangan manusia.</a:t>
          </a:r>
          <a:endParaRPr lang="en-US" dirty="0"/>
        </a:p>
      </dgm:t>
    </dgm:pt>
    <dgm:pt modelId="{FDAAC397-21F8-4A1E-B04C-04AFE061606E}" cxnId="{62BEC554-1555-407D-A630-3B6BE80D1136}" type="parTrans">
      <dgm:prSet/>
      <dgm:spPr/>
      <dgm:t>
        <a:bodyPr/>
        <a:lstStyle/>
        <a:p>
          <a:endParaRPr lang="en-US"/>
        </a:p>
      </dgm:t>
    </dgm:pt>
    <dgm:pt modelId="{CD705C07-F857-417B-A7BB-7F6BDD94B4F0}" cxnId="{62BEC554-1555-407D-A630-3B6BE80D1136}" type="sibTrans">
      <dgm:prSet/>
      <dgm:spPr/>
      <dgm:t>
        <a:bodyPr/>
        <a:lstStyle/>
        <a:p>
          <a:endParaRPr lang="en-US"/>
        </a:p>
      </dgm:t>
    </dgm:pt>
    <dgm:pt modelId="{7CDF59B5-49BC-457C-8C5E-F1049DA45BA5}">
      <dgm:prSet phldrT="[Text]"/>
      <dgm:spPr/>
      <dgm:t>
        <a:bodyPr/>
        <a:lstStyle/>
        <a:p>
          <a:pPr algn="l"/>
          <a:r>
            <a:rPr lang="en-ID" dirty="0" smtClean="0"/>
            <a:t>Contoh: </a:t>
          </a:r>
          <a:r>
            <a:rPr lang="en-ID" dirty="0" smtClean="0">
              <a:solidFill>
                <a:schemeClr val="tx1"/>
              </a:solidFill>
              <a:latin typeface="Arial" panose="020B0604020202020204" pitchFamily="34" charset="0"/>
            </a:rPr>
            <a:t>meja, kursi, mobil, dan robot.</a:t>
          </a:r>
          <a:endParaRPr lang="en-US" dirty="0"/>
        </a:p>
      </dgm:t>
    </dgm:pt>
    <dgm:pt modelId="{D75BED29-5E9B-4C66-BB77-0C4E2D909B9E}" cxnId="{4E8B8EDC-A5BD-4762-912E-DAE90C089257}" type="parTrans">
      <dgm:prSet/>
      <dgm:spPr/>
      <dgm:t>
        <a:bodyPr/>
        <a:lstStyle/>
        <a:p>
          <a:endParaRPr lang="en-US"/>
        </a:p>
      </dgm:t>
    </dgm:pt>
    <dgm:pt modelId="{B8A039F1-1543-4AB9-A85A-D83ECC01BDFD}" cxnId="{4E8B8EDC-A5BD-4762-912E-DAE90C089257}" type="sibTrans">
      <dgm:prSet/>
      <dgm:spPr/>
      <dgm:t>
        <a:bodyPr/>
        <a:lstStyle/>
        <a:p>
          <a:endParaRPr lang="en-US"/>
        </a:p>
      </dgm:t>
    </dgm:pt>
    <dgm:pt modelId="{A4A433B5-B5C9-424B-A462-5EA18E69B5F8}" type="pres">
      <dgm:prSet presAssocID="{4797B2B5-9869-47D5-9805-A1FEB4CA8435}" presName="Name0" presStyleCnt="0">
        <dgm:presLayoutVars>
          <dgm:dir/>
          <dgm:animLvl val="lvl"/>
          <dgm:resizeHandles/>
        </dgm:presLayoutVars>
      </dgm:prSet>
      <dgm:spPr/>
      <dgm:t>
        <a:bodyPr/>
        <a:lstStyle/>
        <a:p>
          <a:endParaRPr lang="id-ID"/>
        </a:p>
      </dgm:t>
    </dgm:pt>
    <dgm:pt modelId="{55A7B593-9430-4CDC-B248-B42CE38E81B3}" type="pres">
      <dgm:prSet presAssocID="{FE9A3DC1-F806-4847-93E4-E946EB736611}" presName="linNode" presStyleCnt="0"/>
      <dgm:spPr/>
    </dgm:pt>
    <dgm:pt modelId="{6264A4D4-5DDE-4A79-8696-F8D8D45A9F16}" type="pres">
      <dgm:prSet presAssocID="{FE9A3DC1-F806-4847-93E4-E946EB736611}" presName="parentShp" presStyleLbl="node1" presStyleIdx="0" presStyleCnt="2">
        <dgm:presLayoutVars>
          <dgm:bulletEnabled val="1"/>
        </dgm:presLayoutVars>
      </dgm:prSet>
      <dgm:spPr/>
      <dgm:t>
        <a:bodyPr/>
        <a:lstStyle/>
        <a:p>
          <a:endParaRPr lang="en-US"/>
        </a:p>
      </dgm:t>
    </dgm:pt>
    <dgm:pt modelId="{44D24589-D7C8-4E29-9738-118B0C4C6988}" type="pres">
      <dgm:prSet presAssocID="{FE9A3DC1-F806-4847-93E4-E946EB736611}" presName="childShp" presStyleLbl="bgAccFollowNode1" presStyleIdx="0" presStyleCnt="2">
        <dgm:presLayoutVars>
          <dgm:bulletEnabled val="1"/>
        </dgm:presLayoutVars>
      </dgm:prSet>
      <dgm:spPr/>
      <dgm:t>
        <a:bodyPr/>
        <a:lstStyle/>
        <a:p>
          <a:endParaRPr lang="en-US"/>
        </a:p>
      </dgm:t>
    </dgm:pt>
    <dgm:pt modelId="{07B1B5DF-6645-4DB7-B627-E35BF41200EC}" type="pres">
      <dgm:prSet presAssocID="{D3F69382-FF02-4DF4-964F-ADD36E4547E3}" presName="spacing" presStyleCnt="0"/>
      <dgm:spPr/>
    </dgm:pt>
    <dgm:pt modelId="{FDBC1AE4-191A-4CE0-A56A-475473745D6C}" type="pres">
      <dgm:prSet presAssocID="{2D4B88BB-1D7F-43F6-BF2B-FDA6FF8DD22F}" presName="linNode" presStyleCnt="0"/>
      <dgm:spPr/>
    </dgm:pt>
    <dgm:pt modelId="{CABD3060-DD1A-42FF-9C16-2C4EEC64674F}" type="pres">
      <dgm:prSet presAssocID="{2D4B88BB-1D7F-43F6-BF2B-FDA6FF8DD22F}" presName="parentShp" presStyleLbl="node1" presStyleIdx="1" presStyleCnt="2">
        <dgm:presLayoutVars>
          <dgm:bulletEnabled val="1"/>
        </dgm:presLayoutVars>
      </dgm:prSet>
      <dgm:spPr/>
      <dgm:t>
        <a:bodyPr/>
        <a:lstStyle/>
        <a:p>
          <a:endParaRPr lang="en-US"/>
        </a:p>
      </dgm:t>
    </dgm:pt>
    <dgm:pt modelId="{94A9BDA3-A549-4D57-97D6-0CA5B1CF7546}" type="pres">
      <dgm:prSet presAssocID="{2D4B88BB-1D7F-43F6-BF2B-FDA6FF8DD22F}" presName="childShp" presStyleLbl="bgAccFollowNode1" presStyleIdx="1" presStyleCnt="2">
        <dgm:presLayoutVars>
          <dgm:bulletEnabled val="1"/>
        </dgm:presLayoutVars>
      </dgm:prSet>
      <dgm:spPr/>
      <dgm:t>
        <a:bodyPr/>
        <a:lstStyle/>
        <a:p>
          <a:endParaRPr lang="en-US"/>
        </a:p>
      </dgm:t>
    </dgm:pt>
  </dgm:ptLst>
  <dgm:cxnLst>
    <dgm:cxn modelId="{9CEEB5A4-A3BC-431B-A97C-EC72093507A8}" srcId="{4797B2B5-9869-47D5-9805-A1FEB4CA8435}" destId="{FE9A3DC1-F806-4847-93E4-E946EB736611}" srcOrd="0" destOrd="0" parTransId="{9839E36F-341B-449B-8502-B51926A6636E}" sibTransId="{D3F69382-FF02-4DF4-964F-ADD36E4547E3}"/>
    <dgm:cxn modelId="{4E8B8EDC-A5BD-4762-912E-DAE90C089257}" srcId="{2D4B88BB-1D7F-43F6-BF2B-FDA6FF8DD22F}" destId="{7CDF59B5-49BC-457C-8C5E-F1049DA45BA5}" srcOrd="1" destOrd="0" parTransId="{D75BED29-5E9B-4C66-BB77-0C4E2D909B9E}" sibTransId="{B8A039F1-1543-4AB9-A85A-D83ECC01BDFD}"/>
    <dgm:cxn modelId="{F5582CC0-2E1F-49A9-9E5E-AAA68F1A84A2}" type="presOf" srcId="{A280C13B-E810-4C86-9AD3-719D60AEC8CC}" destId="{44D24589-D7C8-4E29-9738-118B0C4C6988}" srcOrd="0" destOrd="1" presId="urn:microsoft.com/office/officeart/2005/8/layout/vList6"/>
    <dgm:cxn modelId="{51E845D5-311B-4065-994A-30EB40F31A47}" type="presOf" srcId="{4797B2B5-9869-47D5-9805-A1FEB4CA8435}" destId="{A4A433B5-B5C9-424B-A462-5EA18E69B5F8}" srcOrd="0" destOrd="0" presId="urn:microsoft.com/office/officeart/2005/8/layout/vList6"/>
    <dgm:cxn modelId="{3B75DDBF-CDFC-485F-A058-8A19E1C81AE5}" type="presOf" srcId="{1C598988-9187-4FCC-BC9E-1A6CC5630975}" destId="{44D24589-D7C8-4E29-9738-118B0C4C6988}" srcOrd="0" destOrd="0" presId="urn:microsoft.com/office/officeart/2005/8/layout/vList6"/>
    <dgm:cxn modelId="{8FB9D128-FA58-450D-8065-8233E7581A6D}" type="presOf" srcId="{E4F56736-EC21-469C-9DA8-A6C1E6A91EFF}" destId="{94A9BDA3-A549-4D57-97D6-0CA5B1CF7546}" srcOrd="0" destOrd="0" presId="urn:microsoft.com/office/officeart/2005/8/layout/vList6"/>
    <dgm:cxn modelId="{CE5D3618-7064-48F8-B84B-85E1EE29C21B}" srcId="{FE9A3DC1-F806-4847-93E4-E946EB736611}" destId="{A280C13B-E810-4C86-9AD3-719D60AEC8CC}" srcOrd="1" destOrd="0" parTransId="{9439D1B7-FC7D-4013-AE9A-E97E506A6333}" sibTransId="{F9F9F6F3-4C0D-47B7-893D-276AEE91A280}"/>
    <dgm:cxn modelId="{EA7C949C-F3AA-4A3D-9B87-EDA2377A2758}" type="presOf" srcId="{FE9A3DC1-F806-4847-93E4-E946EB736611}" destId="{6264A4D4-5DDE-4A79-8696-F8D8D45A9F16}" srcOrd="0" destOrd="0" presId="urn:microsoft.com/office/officeart/2005/8/layout/vList6"/>
    <dgm:cxn modelId="{558E5A6A-1F9B-4A41-8935-F22297F8D921}" srcId="{FE9A3DC1-F806-4847-93E4-E946EB736611}" destId="{1C598988-9187-4FCC-BC9E-1A6CC5630975}" srcOrd="0" destOrd="0" parTransId="{69CDDB05-1F77-4E26-8CFD-E1669B8EC7F6}" sibTransId="{75A53CA5-F400-4460-863B-EAD8D02236F1}"/>
    <dgm:cxn modelId="{8EE17316-0B90-44EF-B3EC-F37443B24F40}" type="presOf" srcId="{2D4B88BB-1D7F-43F6-BF2B-FDA6FF8DD22F}" destId="{CABD3060-DD1A-42FF-9C16-2C4EEC64674F}" srcOrd="0" destOrd="0" presId="urn:microsoft.com/office/officeart/2005/8/layout/vList6"/>
    <dgm:cxn modelId="{AE0CB560-15A5-4D8F-A8A6-696C0D69E1A0}" type="presOf" srcId="{7CDF59B5-49BC-457C-8C5E-F1049DA45BA5}" destId="{94A9BDA3-A549-4D57-97D6-0CA5B1CF7546}" srcOrd="0" destOrd="1" presId="urn:microsoft.com/office/officeart/2005/8/layout/vList6"/>
    <dgm:cxn modelId="{62BEC554-1555-407D-A630-3B6BE80D1136}" srcId="{2D4B88BB-1D7F-43F6-BF2B-FDA6FF8DD22F}" destId="{E4F56736-EC21-469C-9DA8-A6C1E6A91EFF}" srcOrd="0" destOrd="0" parTransId="{FDAAC397-21F8-4A1E-B04C-04AFE061606E}" sibTransId="{CD705C07-F857-417B-A7BB-7F6BDD94B4F0}"/>
    <dgm:cxn modelId="{F258B7AC-5956-4A07-944E-C1ED1DCECEFF}" srcId="{4797B2B5-9869-47D5-9805-A1FEB4CA8435}" destId="{2D4B88BB-1D7F-43F6-BF2B-FDA6FF8DD22F}" srcOrd="1" destOrd="0" parTransId="{8F358A9C-3909-48AF-A9BD-FAB85FC64AD0}" sibTransId="{77B8AFC1-225B-48A1-9A4E-F98D09E04773}"/>
    <dgm:cxn modelId="{68878A9D-A1D3-44CA-9A35-B0322B44291A}" type="presParOf" srcId="{A4A433B5-B5C9-424B-A462-5EA18E69B5F8}" destId="{55A7B593-9430-4CDC-B248-B42CE38E81B3}" srcOrd="0" destOrd="0" presId="urn:microsoft.com/office/officeart/2005/8/layout/vList6"/>
    <dgm:cxn modelId="{B34BA0C9-AA55-4B17-AAE8-78E40C996CAA}" type="presParOf" srcId="{55A7B593-9430-4CDC-B248-B42CE38E81B3}" destId="{6264A4D4-5DDE-4A79-8696-F8D8D45A9F16}" srcOrd="0" destOrd="0" presId="urn:microsoft.com/office/officeart/2005/8/layout/vList6"/>
    <dgm:cxn modelId="{C451BA66-DE96-422B-A01C-6A4CA3E6D61C}" type="presParOf" srcId="{55A7B593-9430-4CDC-B248-B42CE38E81B3}" destId="{44D24589-D7C8-4E29-9738-118B0C4C6988}" srcOrd="1" destOrd="0" presId="urn:microsoft.com/office/officeart/2005/8/layout/vList6"/>
    <dgm:cxn modelId="{D66C41FA-19E9-4079-98B1-61C95B51CEF4}" type="presParOf" srcId="{A4A433B5-B5C9-424B-A462-5EA18E69B5F8}" destId="{07B1B5DF-6645-4DB7-B627-E35BF41200EC}" srcOrd="1" destOrd="0" presId="urn:microsoft.com/office/officeart/2005/8/layout/vList6"/>
    <dgm:cxn modelId="{455C4912-3105-473B-909F-2CF873EB31A1}" type="presParOf" srcId="{A4A433B5-B5C9-424B-A462-5EA18E69B5F8}" destId="{FDBC1AE4-191A-4CE0-A56A-475473745D6C}" srcOrd="2" destOrd="0" presId="urn:microsoft.com/office/officeart/2005/8/layout/vList6"/>
    <dgm:cxn modelId="{F7800F00-F760-43B0-BF14-06D4E2B28547}" type="presParOf" srcId="{FDBC1AE4-191A-4CE0-A56A-475473745D6C}" destId="{CABD3060-DD1A-42FF-9C16-2C4EEC64674F}" srcOrd="0" destOrd="0" presId="urn:microsoft.com/office/officeart/2005/8/layout/vList6"/>
    <dgm:cxn modelId="{35F28F2E-22B9-4480-A053-71925B6F8F24}" type="presParOf" srcId="{FDBC1AE4-191A-4CE0-A56A-475473745D6C}" destId="{94A9BDA3-A549-4D57-97D6-0CA5B1CF7546}"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696ACC-E725-4E56-9AEB-35E75A446593}" type="doc">
      <dgm:prSet loTypeId="urn:microsoft.com/office/officeart/2005/8/layout/process4" loCatId="process" qsTypeId="urn:microsoft.com/office/officeart/2005/8/quickstyle/simple1#1" qsCatId="simple" csTypeId="urn:microsoft.com/office/officeart/2005/8/colors/accent1_2#1" csCatId="accent1" phldr="1"/>
      <dgm:spPr/>
      <dgm:t>
        <a:bodyPr/>
        <a:lstStyle/>
        <a:p>
          <a:endParaRPr lang="en-US"/>
        </a:p>
      </dgm:t>
    </dgm:pt>
    <dgm:pt modelId="{B8039E17-8BB3-4276-A2A4-B05A43787D3F}">
      <dgm:prSet phldrT="[Text]"/>
      <dgm:spPr/>
      <dgm:t>
        <a:bodyPr/>
        <a:lstStyle/>
        <a:p>
          <a:r>
            <a:rPr lang="en-US" dirty="0" smtClean="0"/>
            <a:t>Protista mirip tumbuhan (Algae)</a:t>
          </a:r>
        </a:p>
      </dgm:t>
    </dgm:pt>
    <dgm:pt modelId="{30094909-02F8-40FE-A314-376C5485D238}" cxnId="{A7AEE2D1-272A-4AA4-AC73-98A95959D93B}" type="parTrans">
      <dgm:prSet/>
      <dgm:spPr/>
      <dgm:t>
        <a:bodyPr/>
        <a:lstStyle/>
        <a:p>
          <a:endParaRPr lang="en-US"/>
        </a:p>
      </dgm:t>
    </dgm:pt>
    <dgm:pt modelId="{3E33B524-B3FF-4E33-9D6B-FBC1F708AE5F}" cxnId="{A7AEE2D1-272A-4AA4-AC73-98A95959D93B}" type="sibTrans">
      <dgm:prSet/>
      <dgm:spPr/>
      <dgm:t>
        <a:bodyPr/>
        <a:lstStyle/>
        <a:p>
          <a:endParaRPr lang="en-US"/>
        </a:p>
      </dgm:t>
    </dgm:pt>
    <dgm:pt modelId="{DE08EFE9-1CEC-45D5-BEB8-DD61974EC363}">
      <dgm:prSet phldrT="[Text]" custT="1"/>
      <dgm:spPr/>
      <dgm:t>
        <a:bodyPr/>
        <a:lstStyle/>
        <a:p>
          <a:pPr algn="ctr"/>
          <a:endParaRPr lang="en-ID" sz="1200" dirty="0" smtClean="0"/>
        </a:p>
        <a:p>
          <a:pPr algn="just"/>
          <a:r>
            <a:rPr lang="en-ID" sz="1200" dirty="0" smtClean="0"/>
            <a:t>Ciri-ciri:  m</a:t>
          </a:r>
          <a:r>
            <a:rPr lang="en-US" sz="1200" dirty="0" smtClean="0"/>
            <a:t>emiliki dinding sel dan klorofil, bersifat autotrof, bagian tubuh dapat dibedakan, bersel satu atau bersel banyak, reproduksi dapat secara  seksual  dan aseksual. </a:t>
          </a:r>
        </a:p>
        <a:p>
          <a:pPr algn="ctr"/>
          <a:endParaRPr lang="en-US" sz="1200" dirty="0"/>
        </a:p>
      </dgm:t>
    </dgm:pt>
    <dgm:pt modelId="{B1111866-1C59-4C54-9B8D-F840FB2BCD00}" cxnId="{D70ADB3D-E71A-49C0-A129-D95AB36B6405}" type="parTrans">
      <dgm:prSet/>
      <dgm:spPr/>
      <dgm:t>
        <a:bodyPr/>
        <a:lstStyle/>
        <a:p>
          <a:endParaRPr lang="en-US"/>
        </a:p>
      </dgm:t>
    </dgm:pt>
    <dgm:pt modelId="{10A0992A-80EB-4F31-808B-466CBE919FA8}" cxnId="{D70ADB3D-E71A-49C0-A129-D95AB36B6405}" type="sibTrans">
      <dgm:prSet/>
      <dgm:spPr/>
      <dgm:t>
        <a:bodyPr/>
        <a:lstStyle/>
        <a:p>
          <a:endParaRPr lang="en-US"/>
        </a:p>
      </dgm:t>
    </dgm:pt>
    <dgm:pt modelId="{F10B684A-0C0C-4FD7-97CD-18369116BF88}">
      <dgm:prSet phldrT="[Text]" custT="1"/>
      <dgm:spPr/>
      <dgm:t>
        <a:bodyPr/>
        <a:lstStyle/>
        <a:p>
          <a:r>
            <a:rPr lang="en-ID" sz="1200" dirty="0" smtClean="0"/>
            <a:t>Contoh: </a:t>
          </a:r>
          <a:r>
            <a:rPr lang="en-US" sz="1200" i="1" dirty="0" smtClean="0"/>
            <a:t>Euglena</a:t>
          </a:r>
          <a:r>
            <a:rPr lang="en-US" sz="1200" dirty="0" smtClean="0"/>
            <a:t> sp., </a:t>
          </a:r>
          <a:r>
            <a:rPr lang="en-US" sz="1200" i="1" dirty="0" smtClean="0"/>
            <a:t>Laminaria</a:t>
          </a:r>
          <a:r>
            <a:rPr lang="en-US" sz="1200" dirty="0" smtClean="0"/>
            <a:t> sp., </a:t>
          </a:r>
          <a:r>
            <a:rPr lang="en-US" sz="1200" i="1" dirty="0" smtClean="0"/>
            <a:t>Eucheuma</a:t>
          </a:r>
          <a:r>
            <a:rPr lang="en-US" sz="1200" dirty="0" smtClean="0"/>
            <a:t> sp., </a:t>
          </a:r>
          <a:r>
            <a:rPr lang="en-US" sz="1200" i="1" dirty="0" smtClean="0"/>
            <a:t>Chlorella</a:t>
          </a:r>
          <a:r>
            <a:rPr lang="en-US" sz="1200" dirty="0" smtClean="0"/>
            <a:t> sp., dan </a:t>
          </a:r>
          <a:r>
            <a:rPr lang="en-US" sz="1200" i="1" dirty="0" smtClean="0"/>
            <a:t>Palmaria </a:t>
          </a:r>
          <a:r>
            <a:rPr lang="en-US" sz="1200" dirty="0" smtClean="0"/>
            <a:t>sp.</a:t>
          </a:r>
        </a:p>
        <a:p>
          <a:endParaRPr lang="en-US" sz="1000" dirty="0"/>
        </a:p>
      </dgm:t>
    </dgm:pt>
    <dgm:pt modelId="{78A237C1-1BF8-4058-9F87-A31FC75D4E95}" cxnId="{7BEC7B60-FF99-49A6-88A6-12A24F7B5A46}" type="parTrans">
      <dgm:prSet/>
      <dgm:spPr/>
      <dgm:t>
        <a:bodyPr/>
        <a:lstStyle/>
        <a:p>
          <a:endParaRPr lang="en-US"/>
        </a:p>
      </dgm:t>
    </dgm:pt>
    <dgm:pt modelId="{7F773881-6E77-4781-B9B6-71B649393FF7}" cxnId="{7BEC7B60-FF99-49A6-88A6-12A24F7B5A46}" type="sibTrans">
      <dgm:prSet/>
      <dgm:spPr/>
      <dgm:t>
        <a:bodyPr/>
        <a:lstStyle/>
        <a:p>
          <a:endParaRPr lang="en-US"/>
        </a:p>
      </dgm:t>
    </dgm:pt>
    <dgm:pt modelId="{0F5A96DE-F4F5-411E-9AE5-BCD2992D4D1E}">
      <dgm:prSet phldrT="[Text]"/>
      <dgm:spPr/>
      <dgm:t>
        <a:bodyPr/>
        <a:lstStyle/>
        <a:p>
          <a:r>
            <a:rPr lang="en-US" dirty="0" smtClean="0"/>
            <a:t>Protista mirip hewan (Protozoa)</a:t>
          </a:r>
        </a:p>
        <a:p>
          <a:endParaRPr lang="en-US" dirty="0"/>
        </a:p>
      </dgm:t>
    </dgm:pt>
    <dgm:pt modelId="{2A51C077-033E-4DC9-9B09-769F423DA1E6}" cxnId="{DC70584B-9D41-498C-B647-66DAA591B765}" type="parTrans">
      <dgm:prSet/>
      <dgm:spPr/>
      <dgm:t>
        <a:bodyPr/>
        <a:lstStyle/>
        <a:p>
          <a:endParaRPr lang="en-US"/>
        </a:p>
      </dgm:t>
    </dgm:pt>
    <dgm:pt modelId="{D7D0735A-41B8-46B7-BE41-96DAFF279B02}" cxnId="{DC70584B-9D41-498C-B647-66DAA591B765}" type="sibTrans">
      <dgm:prSet/>
      <dgm:spPr/>
      <dgm:t>
        <a:bodyPr/>
        <a:lstStyle/>
        <a:p>
          <a:endParaRPr lang="en-US"/>
        </a:p>
      </dgm:t>
    </dgm:pt>
    <dgm:pt modelId="{5995B404-AD52-472D-A781-66EB1BCE0395}">
      <dgm:prSet phldrT="[Text]" custT="1"/>
      <dgm:spPr/>
      <dgm:t>
        <a:bodyPr/>
        <a:lstStyle/>
        <a:p>
          <a:pPr algn="just"/>
          <a:endParaRPr lang="en-ID" sz="1200" dirty="0" smtClean="0"/>
        </a:p>
        <a:p>
          <a:pPr algn="just"/>
          <a:r>
            <a:rPr lang="en-ID" sz="1200" dirty="0" smtClean="0"/>
            <a:t>Ciri-ciri : </a:t>
          </a:r>
          <a:r>
            <a:rPr lang="en-US" sz="1200" dirty="0" smtClean="0"/>
            <a:t> Memiliki alat gerak sehingga mampu bergerak. Alat gerak Protozoa berupa  pseudopodia, silia, dan flagela, serta hidup di air tawar, tanah, dan parasit.</a:t>
          </a:r>
        </a:p>
        <a:p>
          <a:pPr algn="just"/>
          <a:endParaRPr lang="en-US" sz="1200" dirty="0"/>
        </a:p>
      </dgm:t>
    </dgm:pt>
    <dgm:pt modelId="{DABD6433-EC96-4B98-A9D5-3C3634C29101}" cxnId="{657DE0FA-6C5F-4D7F-800B-D0BB3BD5AC0D}" type="parTrans">
      <dgm:prSet/>
      <dgm:spPr/>
      <dgm:t>
        <a:bodyPr/>
        <a:lstStyle/>
        <a:p>
          <a:endParaRPr lang="en-US"/>
        </a:p>
      </dgm:t>
    </dgm:pt>
    <dgm:pt modelId="{E2213567-010A-465F-B136-9F7C39DF9177}" cxnId="{657DE0FA-6C5F-4D7F-800B-D0BB3BD5AC0D}" type="sibTrans">
      <dgm:prSet/>
      <dgm:spPr/>
      <dgm:t>
        <a:bodyPr/>
        <a:lstStyle/>
        <a:p>
          <a:endParaRPr lang="en-US"/>
        </a:p>
      </dgm:t>
    </dgm:pt>
    <dgm:pt modelId="{A26510DA-80CC-4287-9277-ECA6E5F7D660}">
      <dgm:prSet phldrT="[Text]" custT="1"/>
      <dgm:spPr/>
      <dgm:t>
        <a:bodyPr/>
        <a:lstStyle/>
        <a:p>
          <a:r>
            <a:rPr lang="en-ID" sz="1200" dirty="0" smtClean="0"/>
            <a:t>Contoh: </a:t>
          </a:r>
          <a:r>
            <a:rPr lang="en-US" sz="1200" i="1" dirty="0" smtClean="0"/>
            <a:t>Paramecium</a:t>
          </a:r>
          <a:r>
            <a:rPr lang="en-US" sz="1200" dirty="0" smtClean="0"/>
            <a:t> sp., </a:t>
          </a:r>
          <a:r>
            <a:rPr lang="en-US" sz="1200" i="1" dirty="0" smtClean="0"/>
            <a:t>Amoeba</a:t>
          </a:r>
          <a:r>
            <a:rPr lang="en-US" sz="1200" dirty="0" smtClean="0"/>
            <a:t> sp., </a:t>
          </a:r>
          <a:r>
            <a:rPr lang="en-US" sz="1200" i="1" dirty="0" smtClean="0"/>
            <a:t>Trypanosoma</a:t>
          </a:r>
          <a:r>
            <a:rPr lang="en-US" sz="1200" dirty="0" smtClean="0"/>
            <a:t> sp., dan </a:t>
          </a:r>
          <a:r>
            <a:rPr lang="en-US" sz="1200" i="1" dirty="0" smtClean="0"/>
            <a:t>Plasmodium</a:t>
          </a:r>
          <a:endParaRPr lang="en-US" sz="1200" i="1" dirty="0"/>
        </a:p>
      </dgm:t>
    </dgm:pt>
    <dgm:pt modelId="{44DD3BBF-DAA9-4055-9D48-BADA3237E35B}" cxnId="{235DAEFD-D0DD-43AF-AAF8-AE870E0FC207}" type="parTrans">
      <dgm:prSet/>
      <dgm:spPr/>
      <dgm:t>
        <a:bodyPr/>
        <a:lstStyle/>
        <a:p>
          <a:endParaRPr lang="en-US"/>
        </a:p>
      </dgm:t>
    </dgm:pt>
    <dgm:pt modelId="{0BA2F66B-8CE0-4FEF-B5CB-E3499021AFD1}" cxnId="{235DAEFD-D0DD-43AF-AAF8-AE870E0FC207}" type="sibTrans">
      <dgm:prSet/>
      <dgm:spPr/>
      <dgm:t>
        <a:bodyPr/>
        <a:lstStyle/>
        <a:p>
          <a:endParaRPr lang="en-US"/>
        </a:p>
      </dgm:t>
    </dgm:pt>
    <dgm:pt modelId="{16820D9E-E6D8-48D5-B37C-D23E66DA28B8}">
      <dgm:prSet phldrT="[Text]"/>
      <dgm:spPr/>
      <dgm:t>
        <a:bodyPr/>
        <a:lstStyle/>
        <a:p>
          <a:r>
            <a:rPr lang="en-US" dirty="0" smtClean="0"/>
            <a:t>Protista mirip jamur</a:t>
          </a:r>
          <a:endParaRPr lang="en-US" dirty="0"/>
        </a:p>
      </dgm:t>
    </dgm:pt>
    <dgm:pt modelId="{66F46F33-AB66-4D73-83D9-B1EFDE0D5AA9}" cxnId="{EFC06F76-7997-4B3B-8CCB-966D66715BE4}" type="parTrans">
      <dgm:prSet/>
      <dgm:spPr/>
      <dgm:t>
        <a:bodyPr/>
        <a:lstStyle/>
        <a:p>
          <a:endParaRPr lang="en-US"/>
        </a:p>
      </dgm:t>
    </dgm:pt>
    <dgm:pt modelId="{A8F2964D-374E-41A0-B6B0-61A2C6FE5FB4}" cxnId="{EFC06F76-7997-4B3B-8CCB-966D66715BE4}" type="sibTrans">
      <dgm:prSet/>
      <dgm:spPr/>
      <dgm:t>
        <a:bodyPr/>
        <a:lstStyle/>
        <a:p>
          <a:endParaRPr lang="en-US"/>
        </a:p>
      </dgm:t>
    </dgm:pt>
    <dgm:pt modelId="{7B2834E9-153E-49AB-A70A-E9E2674B3F0C}">
      <dgm:prSet phldrT="[Text]" custT="1"/>
      <dgm:spPr/>
      <dgm:t>
        <a:bodyPr/>
        <a:lstStyle/>
        <a:p>
          <a:pPr algn="just"/>
          <a:r>
            <a:rPr lang="en-ID" sz="1200" dirty="0" smtClean="0"/>
            <a:t>Ciri-ciri: </a:t>
          </a:r>
          <a:r>
            <a:rPr lang="en-US" sz="1200" b="0" dirty="0" smtClean="0"/>
            <a:t>Tubuh tersusun atas hifa, tidak dapat melakukan fotosintesis, beberapa anggotanya memiliki fase vegetatif mampu bergerak seperti amoeba, dan bereproduksi dengan menghasilkan spora.</a:t>
          </a:r>
          <a:endParaRPr lang="en-US" sz="1200" dirty="0"/>
        </a:p>
      </dgm:t>
    </dgm:pt>
    <dgm:pt modelId="{BBEB79C0-CC5C-4BD9-8653-F5B6572AAFDE}" cxnId="{950A274A-BA7C-48AA-AEF4-2421A451A991}" type="parTrans">
      <dgm:prSet/>
      <dgm:spPr/>
      <dgm:t>
        <a:bodyPr/>
        <a:lstStyle/>
        <a:p>
          <a:endParaRPr lang="en-US"/>
        </a:p>
      </dgm:t>
    </dgm:pt>
    <dgm:pt modelId="{B5D62A98-AEFE-46D7-B948-5478FD8C5C2F}" cxnId="{950A274A-BA7C-48AA-AEF4-2421A451A991}" type="sibTrans">
      <dgm:prSet/>
      <dgm:spPr/>
      <dgm:t>
        <a:bodyPr/>
        <a:lstStyle/>
        <a:p>
          <a:endParaRPr lang="en-US"/>
        </a:p>
      </dgm:t>
    </dgm:pt>
    <dgm:pt modelId="{AADCAC42-FD90-4E63-92F7-95D262F62EC7}">
      <dgm:prSet phldrT="[Text]" custT="1"/>
      <dgm:spPr/>
      <dgm:t>
        <a:bodyPr/>
        <a:lstStyle/>
        <a:p>
          <a:endParaRPr lang="en-US" sz="1200" dirty="0" smtClean="0"/>
        </a:p>
        <a:p>
          <a:r>
            <a:rPr lang="en-US" sz="1200" dirty="0" smtClean="0"/>
            <a:t>Contoh: Jamur air (Oomycota) meliputi  </a:t>
          </a:r>
          <a:r>
            <a:rPr lang="en-US" sz="1200" i="1" dirty="0" smtClean="0"/>
            <a:t>Phytoptora</a:t>
          </a:r>
          <a:r>
            <a:rPr lang="en-US" sz="1200" dirty="0" smtClean="0"/>
            <a:t> sp.  dan </a:t>
          </a:r>
          <a:r>
            <a:rPr lang="en-US" sz="1200" i="1" dirty="0" smtClean="0"/>
            <a:t>Phytium</a:t>
          </a:r>
          <a:r>
            <a:rPr lang="en-US" sz="1200" dirty="0" smtClean="0"/>
            <a:t> sp.. serta jamur lendir (Myxomycota) meliputi </a:t>
          </a:r>
          <a:r>
            <a:rPr lang="en-US" sz="1200" i="1" dirty="0" smtClean="0"/>
            <a:t>Ceratiomyxa fruticulosa</a:t>
          </a:r>
        </a:p>
        <a:p>
          <a:endParaRPr lang="en-US" sz="1000" dirty="0"/>
        </a:p>
      </dgm:t>
    </dgm:pt>
    <dgm:pt modelId="{E1857E8B-532B-42F7-AFD7-25E5B09A2BC6}" cxnId="{CC9AA476-F8EF-4965-BDFB-1BBABED64F57}" type="parTrans">
      <dgm:prSet/>
      <dgm:spPr/>
      <dgm:t>
        <a:bodyPr/>
        <a:lstStyle/>
        <a:p>
          <a:endParaRPr lang="en-US"/>
        </a:p>
      </dgm:t>
    </dgm:pt>
    <dgm:pt modelId="{5255C3F8-0CEC-4275-8D39-B863029742A9}" cxnId="{CC9AA476-F8EF-4965-BDFB-1BBABED64F57}" type="sibTrans">
      <dgm:prSet/>
      <dgm:spPr/>
      <dgm:t>
        <a:bodyPr/>
        <a:lstStyle/>
        <a:p>
          <a:endParaRPr lang="en-US"/>
        </a:p>
      </dgm:t>
    </dgm:pt>
    <dgm:pt modelId="{62111D61-D11C-4477-8807-D38E40B9F44F}" type="pres">
      <dgm:prSet presAssocID="{E2696ACC-E725-4E56-9AEB-35E75A446593}" presName="Name0" presStyleCnt="0">
        <dgm:presLayoutVars>
          <dgm:dir/>
          <dgm:animLvl val="lvl"/>
          <dgm:resizeHandles val="exact"/>
        </dgm:presLayoutVars>
      </dgm:prSet>
      <dgm:spPr/>
      <dgm:t>
        <a:bodyPr/>
        <a:lstStyle/>
        <a:p>
          <a:endParaRPr lang="en-US"/>
        </a:p>
      </dgm:t>
    </dgm:pt>
    <dgm:pt modelId="{0625DDE0-835A-4866-85D3-674067A8C0B2}" type="pres">
      <dgm:prSet presAssocID="{16820D9E-E6D8-48D5-B37C-D23E66DA28B8}" presName="boxAndChildren" presStyleCnt="0"/>
      <dgm:spPr/>
    </dgm:pt>
    <dgm:pt modelId="{A8F081CA-E81C-4437-842E-49D9CE843983}" type="pres">
      <dgm:prSet presAssocID="{16820D9E-E6D8-48D5-B37C-D23E66DA28B8}" presName="parentTextBox" presStyleLbl="node1" presStyleIdx="0" presStyleCnt="3"/>
      <dgm:spPr/>
      <dgm:t>
        <a:bodyPr/>
        <a:lstStyle/>
        <a:p>
          <a:endParaRPr lang="en-US"/>
        </a:p>
      </dgm:t>
    </dgm:pt>
    <dgm:pt modelId="{53866755-6DD6-45EF-9DBA-8549E5FCC115}" type="pres">
      <dgm:prSet presAssocID="{16820D9E-E6D8-48D5-B37C-D23E66DA28B8}" presName="entireBox" presStyleLbl="node1" presStyleIdx="0" presStyleCnt="3"/>
      <dgm:spPr/>
      <dgm:t>
        <a:bodyPr/>
        <a:lstStyle/>
        <a:p>
          <a:endParaRPr lang="en-US"/>
        </a:p>
      </dgm:t>
    </dgm:pt>
    <dgm:pt modelId="{59359AD0-8BC7-447E-9F7D-D25D02361779}" type="pres">
      <dgm:prSet presAssocID="{16820D9E-E6D8-48D5-B37C-D23E66DA28B8}" presName="descendantBox" presStyleCnt="0"/>
      <dgm:spPr/>
    </dgm:pt>
    <dgm:pt modelId="{5084921A-7C56-45B7-AE49-04A4A45E534C}" type="pres">
      <dgm:prSet presAssocID="{7B2834E9-153E-49AB-A70A-E9E2674B3F0C}" presName="childTextBox" presStyleLbl="fgAccFollowNode1" presStyleIdx="0" presStyleCnt="6" custScaleY="103464">
        <dgm:presLayoutVars>
          <dgm:bulletEnabled val="1"/>
        </dgm:presLayoutVars>
      </dgm:prSet>
      <dgm:spPr/>
      <dgm:t>
        <a:bodyPr/>
        <a:lstStyle/>
        <a:p>
          <a:endParaRPr lang="en-US"/>
        </a:p>
      </dgm:t>
    </dgm:pt>
    <dgm:pt modelId="{F4DFD403-EDAD-438B-8878-A36088DE228D}" type="pres">
      <dgm:prSet presAssocID="{AADCAC42-FD90-4E63-92F7-95D262F62EC7}" presName="childTextBox" presStyleLbl="fgAccFollowNode1" presStyleIdx="1" presStyleCnt="6">
        <dgm:presLayoutVars>
          <dgm:bulletEnabled val="1"/>
        </dgm:presLayoutVars>
      </dgm:prSet>
      <dgm:spPr/>
      <dgm:t>
        <a:bodyPr/>
        <a:lstStyle/>
        <a:p>
          <a:endParaRPr lang="en-US"/>
        </a:p>
      </dgm:t>
    </dgm:pt>
    <dgm:pt modelId="{D6133FB7-F1AC-4199-8D4F-2D541A74D8C5}" type="pres">
      <dgm:prSet presAssocID="{D7D0735A-41B8-46B7-BE41-96DAFF279B02}" presName="sp" presStyleCnt="0"/>
      <dgm:spPr/>
    </dgm:pt>
    <dgm:pt modelId="{1775BAD4-0755-42B2-A667-93CFB4C72511}" type="pres">
      <dgm:prSet presAssocID="{0F5A96DE-F4F5-411E-9AE5-BCD2992D4D1E}" presName="arrowAndChildren" presStyleCnt="0"/>
      <dgm:spPr/>
    </dgm:pt>
    <dgm:pt modelId="{5F53FB18-3472-48F0-B38A-240A77E8CF07}" type="pres">
      <dgm:prSet presAssocID="{0F5A96DE-F4F5-411E-9AE5-BCD2992D4D1E}" presName="parentTextArrow" presStyleLbl="node1" presStyleIdx="0" presStyleCnt="3"/>
      <dgm:spPr/>
      <dgm:t>
        <a:bodyPr/>
        <a:lstStyle/>
        <a:p>
          <a:endParaRPr lang="en-US"/>
        </a:p>
      </dgm:t>
    </dgm:pt>
    <dgm:pt modelId="{CEEA2918-2167-4FFA-9470-8252833B1E4A}" type="pres">
      <dgm:prSet presAssocID="{0F5A96DE-F4F5-411E-9AE5-BCD2992D4D1E}" presName="arrow" presStyleLbl="node1" presStyleIdx="1" presStyleCnt="3" custAng="0"/>
      <dgm:spPr/>
      <dgm:t>
        <a:bodyPr/>
        <a:lstStyle/>
        <a:p>
          <a:endParaRPr lang="en-US"/>
        </a:p>
      </dgm:t>
    </dgm:pt>
    <dgm:pt modelId="{598A727E-DC45-4008-BFFF-97608DF8E7C7}" type="pres">
      <dgm:prSet presAssocID="{0F5A96DE-F4F5-411E-9AE5-BCD2992D4D1E}" presName="descendantArrow" presStyleCnt="0"/>
      <dgm:spPr/>
    </dgm:pt>
    <dgm:pt modelId="{2B18F4FD-F49B-4D7C-AD4E-3468CAABF476}" type="pres">
      <dgm:prSet presAssocID="{5995B404-AD52-472D-A781-66EB1BCE0395}" presName="childTextArrow" presStyleLbl="fgAccFollowNode1" presStyleIdx="2" presStyleCnt="6">
        <dgm:presLayoutVars>
          <dgm:bulletEnabled val="1"/>
        </dgm:presLayoutVars>
      </dgm:prSet>
      <dgm:spPr/>
      <dgm:t>
        <a:bodyPr/>
        <a:lstStyle/>
        <a:p>
          <a:endParaRPr lang="en-US"/>
        </a:p>
      </dgm:t>
    </dgm:pt>
    <dgm:pt modelId="{0321A269-920F-4B21-B31D-DE1D94B7C1DF}" type="pres">
      <dgm:prSet presAssocID="{A26510DA-80CC-4287-9277-ECA6E5F7D660}" presName="childTextArrow" presStyleLbl="fgAccFollowNode1" presStyleIdx="3" presStyleCnt="6">
        <dgm:presLayoutVars>
          <dgm:bulletEnabled val="1"/>
        </dgm:presLayoutVars>
      </dgm:prSet>
      <dgm:spPr/>
      <dgm:t>
        <a:bodyPr/>
        <a:lstStyle/>
        <a:p>
          <a:endParaRPr lang="en-US"/>
        </a:p>
      </dgm:t>
    </dgm:pt>
    <dgm:pt modelId="{BF208975-5FE3-4926-A423-7FADA83C74F6}" type="pres">
      <dgm:prSet presAssocID="{3E33B524-B3FF-4E33-9D6B-FBC1F708AE5F}" presName="sp" presStyleCnt="0"/>
      <dgm:spPr/>
    </dgm:pt>
    <dgm:pt modelId="{BBEC95C6-F808-4BFA-A1B7-C8DFD3E433B4}" type="pres">
      <dgm:prSet presAssocID="{B8039E17-8BB3-4276-A2A4-B05A43787D3F}" presName="arrowAndChildren" presStyleCnt="0"/>
      <dgm:spPr/>
    </dgm:pt>
    <dgm:pt modelId="{F169FC0A-5A66-49A1-9A38-05189F9D7EB9}" type="pres">
      <dgm:prSet presAssocID="{B8039E17-8BB3-4276-A2A4-B05A43787D3F}" presName="parentTextArrow" presStyleLbl="node1" presStyleIdx="1" presStyleCnt="3"/>
      <dgm:spPr/>
      <dgm:t>
        <a:bodyPr/>
        <a:lstStyle/>
        <a:p>
          <a:endParaRPr lang="en-US"/>
        </a:p>
      </dgm:t>
    </dgm:pt>
    <dgm:pt modelId="{9F048EDD-3916-4D46-B72B-D2230A462179}" type="pres">
      <dgm:prSet presAssocID="{B8039E17-8BB3-4276-A2A4-B05A43787D3F}" presName="arrow" presStyleLbl="node1" presStyleIdx="2" presStyleCnt="3"/>
      <dgm:spPr/>
      <dgm:t>
        <a:bodyPr/>
        <a:lstStyle/>
        <a:p>
          <a:endParaRPr lang="en-US"/>
        </a:p>
      </dgm:t>
    </dgm:pt>
    <dgm:pt modelId="{A4B3F511-2F1A-4A7A-B4C6-4EBA478B2F27}" type="pres">
      <dgm:prSet presAssocID="{B8039E17-8BB3-4276-A2A4-B05A43787D3F}" presName="descendantArrow" presStyleCnt="0"/>
      <dgm:spPr/>
    </dgm:pt>
    <dgm:pt modelId="{2B7A6C8F-8025-466D-961C-5B66D6733D44}" type="pres">
      <dgm:prSet presAssocID="{DE08EFE9-1CEC-45D5-BEB8-DD61974EC363}" presName="childTextArrow" presStyleLbl="fgAccFollowNode1" presStyleIdx="4" presStyleCnt="6">
        <dgm:presLayoutVars>
          <dgm:bulletEnabled val="1"/>
        </dgm:presLayoutVars>
      </dgm:prSet>
      <dgm:spPr/>
      <dgm:t>
        <a:bodyPr/>
        <a:lstStyle/>
        <a:p>
          <a:endParaRPr lang="en-US"/>
        </a:p>
      </dgm:t>
    </dgm:pt>
    <dgm:pt modelId="{D3595007-9AB7-47C3-A484-48B9B13590AD}" type="pres">
      <dgm:prSet presAssocID="{F10B684A-0C0C-4FD7-97CD-18369116BF88}" presName="childTextArrow" presStyleLbl="fgAccFollowNode1" presStyleIdx="5" presStyleCnt="6">
        <dgm:presLayoutVars>
          <dgm:bulletEnabled val="1"/>
        </dgm:presLayoutVars>
      </dgm:prSet>
      <dgm:spPr/>
      <dgm:t>
        <a:bodyPr/>
        <a:lstStyle/>
        <a:p>
          <a:endParaRPr lang="en-US"/>
        </a:p>
      </dgm:t>
    </dgm:pt>
  </dgm:ptLst>
  <dgm:cxnLst>
    <dgm:cxn modelId="{657DE0FA-6C5F-4D7F-800B-D0BB3BD5AC0D}" srcId="{0F5A96DE-F4F5-411E-9AE5-BCD2992D4D1E}" destId="{5995B404-AD52-472D-A781-66EB1BCE0395}" srcOrd="0" destOrd="0" parTransId="{DABD6433-EC96-4B98-A9D5-3C3634C29101}" sibTransId="{E2213567-010A-465F-B136-9F7C39DF9177}"/>
    <dgm:cxn modelId="{32C50C58-AFA0-4A30-8AB3-6E3D57E12622}" type="presOf" srcId="{7B2834E9-153E-49AB-A70A-E9E2674B3F0C}" destId="{5084921A-7C56-45B7-AE49-04A4A45E534C}" srcOrd="0" destOrd="0" presId="urn:microsoft.com/office/officeart/2005/8/layout/process4"/>
    <dgm:cxn modelId="{235DAEFD-D0DD-43AF-AAF8-AE870E0FC207}" srcId="{0F5A96DE-F4F5-411E-9AE5-BCD2992D4D1E}" destId="{A26510DA-80CC-4287-9277-ECA6E5F7D660}" srcOrd="1" destOrd="0" parTransId="{44DD3BBF-DAA9-4055-9D48-BADA3237E35B}" sibTransId="{0BA2F66B-8CE0-4FEF-B5CB-E3499021AFD1}"/>
    <dgm:cxn modelId="{CC9AA476-F8EF-4965-BDFB-1BBABED64F57}" srcId="{16820D9E-E6D8-48D5-B37C-D23E66DA28B8}" destId="{AADCAC42-FD90-4E63-92F7-95D262F62EC7}" srcOrd="1" destOrd="0" parTransId="{E1857E8B-532B-42F7-AFD7-25E5B09A2BC6}" sibTransId="{5255C3F8-0CEC-4275-8D39-B863029742A9}"/>
    <dgm:cxn modelId="{F4E6C9F2-AA08-449C-89EE-BA6B52E93D99}" type="presOf" srcId="{0F5A96DE-F4F5-411E-9AE5-BCD2992D4D1E}" destId="{5F53FB18-3472-48F0-B38A-240A77E8CF07}" srcOrd="0" destOrd="0" presId="urn:microsoft.com/office/officeart/2005/8/layout/process4"/>
    <dgm:cxn modelId="{5757F95E-D377-487D-B712-6A99EF4A3726}" type="presOf" srcId="{16820D9E-E6D8-48D5-B37C-D23E66DA28B8}" destId="{A8F081CA-E81C-4437-842E-49D9CE843983}" srcOrd="0" destOrd="0" presId="urn:microsoft.com/office/officeart/2005/8/layout/process4"/>
    <dgm:cxn modelId="{533CA1D5-228B-47E5-9A93-38A166A1BF33}" type="presOf" srcId="{B8039E17-8BB3-4276-A2A4-B05A43787D3F}" destId="{9F048EDD-3916-4D46-B72B-D2230A462179}" srcOrd="1" destOrd="0" presId="urn:microsoft.com/office/officeart/2005/8/layout/process4"/>
    <dgm:cxn modelId="{D70ADB3D-E71A-49C0-A129-D95AB36B6405}" srcId="{B8039E17-8BB3-4276-A2A4-B05A43787D3F}" destId="{DE08EFE9-1CEC-45D5-BEB8-DD61974EC363}" srcOrd="0" destOrd="0" parTransId="{B1111866-1C59-4C54-9B8D-F840FB2BCD00}" sibTransId="{10A0992A-80EB-4F31-808B-466CBE919FA8}"/>
    <dgm:cxn modelId="{E99C52EE-3DB4-404E-B7A7-1B9384F7C9B8}" type="presOf" srcId="{AADCAC42-FD90-4E63-92F7-95D262F62EC7}" destId="{F4DFD403-EDAD-438B-8878-A36088DE228D}" srcOrd="0" destOrd="0" presId="urn:microsoft.com/office/officeart/2005/8/layout/process4"/>
    <dgm:cxn modelId="{D5EC8FE8-BED5-41CA-A6B1-582BDFA22A09}" type="presOf" srcId="{B8039E17-8BB3-4276-A2A4-B05A43787D3F}" destId="{F169FC0A-5A66-49A1-9A38-05189F9D7EB9}" srcOrd="0" destOrd="0" presId="urn:microsoft.com/office/officeart/2005/8/layout/process4"/>
    <dgm:cxn modelId="{3485EE92-82A5-4989-BE57-3AD5F61E9277}" type="presOf" srcId="{E2696ACC-E725-4E56-9AEB-35E75A446593}" destId="{62111D61-D11C-4477-8807-D38E40B9F44F}" srcOrd="0" destOrd="0" presId="urn:microsoft.com/office/officeart/2005/8/layout/process4"/>
    <dgm:cxn modelId="{DC70584B-9D41-498C-B647-66DAA591B765}" srcId="{E2696ACC-E725-4E56-9AEB-35E75A446593}" destId="{0F5A96DE-F4F5-411E-9AE5-BCD2992D4D1E}" srcOrd="1" destOrd="0" parTransId="{2A51C077-033E-4DC9-9B09-769F423DA1E6}" sibTransId="{D7D0735A-41B8-46B7-BE41-96DAFF279B02}"/>
    <dgm:cxn modelId="{5D8FD536-2FCA-4430-9C1B-A8F94E6B0D44}" type="presOf" srcId="{16820D9E-E6D8-48D5-B37C-D23E66DA28B8}" destId="{53866755-6DD6-45EF-9DBA-8549E5FCC115}" srcOrd="1" destOrd="0" presId="urn:microsoft.com/office/officeart/2005/8/layout/process4"/>
    <dgm:cxn modelId="{EFC06F76-7997-4B3B-8CCB-966D66715BE4}" srcId="{E2696ACC-E725-4E56-9AEB-35E75A446593}" destId="{16820D9E-E6D8-48D5-B37C-D23E66DA28B8}" srcOrd="2" destOrd="0" parTransId="{66F46F33-AB66-4D73-83D9-B1EFDE0D5AA9}" sibTransId="{A8F2964D-374E-41A0-B6B0-61A2C6FE5FB4}"/>
    <dgm:cxn modelId="{BC519FEE-3992-418B-96F6-D11EBCC1E274}" type="presOf" srcId="{F10B684A-0C0C-4FD7-97CD-18369116BF88}" destId="{D3595007-9AB7-47C3-A484-48B9B13590AD}" srcOrd="0" destOrd="0" presId="urn:microsoft.com/office/officeart/2005/8/layout/process4"/>
    <dgm:cxn modelId="{10470711-84B0-4DD7-89C1-8E23EB6A1B4D}" type="presOf" srcId="{0F5A96DE-F4F5-411E-9AE5-BCD2992D4D1E}" destId="{CEEA2918-2167-4FFA-9470-8252833B1E4A}" srcOrd="1" destOrd="0" presId="urn:microsoft.com/office/officeart/2005/8/layout/process4"/>
    <dgm:cxn modelId="{82E4C51B-0D43-4DFA-B445-166EEA7BF994}" type="presOf" srcId="{5995B404-AD52-472D-A781-66EB1BCE0395}" destId="{2B18F4FD-F49B-4D7C-AD4E-3468CAABF476}" srcOrd="0" destOrd="0" presId="urn:microsoft.com/office/officeart/2005/8/layout/process4"/>
    <dgm:cxn modelId="{4F617C2D-BDE4-4BCF-902C-32D6CFFE122F}" type="presOf" srcId="{A26510DA-80CC-4287-9277-ECA6E5F7D660}" destId="{0321A269-920F-4B21-B31D-DE1D94B7C1DF}" srcOrd="0" destOrd="0" presId="urn:microsoft.com/office/officeart/2005/8/layout/process4"/>
    <dgm:cxn modelId="{A7AEE2D1-272A-4AA4-AC73-98A95959D93B}" srcId="{E2696ACC-E725-4E56-9AEB-35E75A446593}" destId="{B8039E17-8BB3-4276-A2A4-B05A43787D3F}" srcOrd="0" destOrd="0" parTransId="{30094909-02F8-40FE-A314-376C5485D238}" sibTransId="{3E33B524-B3FF-4E33-9D6B-FBC1F708AE5F}"/>
    <dgm:cxn modelId="{950A274A-BA7C-48AA-AEF4-2421A451A991}" srcId="{16820D9E-E6D8-48D5-B37C-D23E66DA28B8}" destId="{7B2834E9-153E-49AB-A70A-E9E2674B3F0C}" srcOrd="0" destOrd="0" parTransId="{BBEB79C0-CC5C-4BD9-8653-F5B6572AAFDE}" sibTransId="{B5D62A98-AEFE-46D7-B948-5478FD8C5C2F}"/>
    <dgm:cxn modelId="{D28F3628-BBE0-48D6-9474-836572663596}" type="presOf" srcId="{DE08EFE9-1CEC-45D5-BEB8-DD61974EC363}" destId="{2B7A6C8F-8025-466D-961C-5B66D6733D44}" srcOrd="0" destOrd="0" presId="urn:microsoft.com/office/officeart/2005/8/layout/process4"/>
    <dgm:cxn modelId="{7BEC7B60-FF99-49A6-88A6-12A24F7B5A46}" srcId="{B8039E17-8BB3-4276-A2A4-B05A43787D3F}" destId="{F10B684A-0C0C-4FD7-97CD-18369116BF88}" srcOrd="1" destOrd="0" parTransId="{78A237C1-1BF8-4058-9F87-A31FC75D4E95}" sibTransId="{7F773881-6E77-4781-B9B6-71B649393FF7}"/>
    <dgm:cxn modelId="{F24AE213-2226-46CF-B17A-B2336FB4F916}" type="presParOf" srcId="{62111D61-D11C-4477-8807-D38E40B9F44F}" destId="{0625DDE0-835A-4866-85D3-674067A8C0B2}" srcOrd="0" destOrd="0" presId="urn:microsoft.com/office/officeart/2005/8/layout/process4"/>
    <dgm:cxn modelId="{67215533-498D-4BB1-BD33-2E21BDB71E1C}" type="presParOf" srcId="{0625DDE0-835A-4866-85D3-674067A8C0B2}" destId="{A8F081CA-E81C-4437-842E-49D9CE843983}" srcOrd="0" destOrd="0" presId="urn:microsoft.com/office/officeart/2005/8/layout/process4"/>
    <dgm:cxn modelId="{5F0DFFFC-8895-4289-9FE7-448186FA7928}" type="presParOf" srcId="{0625DDE0-835A-4866-85D3-674067A8C0B2}" destId="{53866755-6DD6-45EF-9DBA-8549E5FCC115}" srcOrd="1" destOrd="0" presId="urn:microsoft.com/office/officeart/2005/8/layout/process4"/>
    <dgm:cxn modelId="{A6A1840D-92EB-4063-B300-6C0EF917B2FB}" type="presParOf" srcId="{0625DDE0-835A-4866-85D3-674067A8C0B2}" destId="{59359AD0-8BC7-447E-9F7D-D25D02361779}" srcOrd="2" destOrd="0" presId="urn:microsoft.com/office/officeart/2005/8/layout/process4"/>
    <dgm:cxn modelId="{7F885695-D450-48C4-9F08-3C3881504183}" type="presParOf" srcId="{59359AD0-8BC7-447E-9F7D-D25D02361779}" destId="{5084921A-7C56-45B7-AE49-04A4A45E534C}" srcOrd="0" destOrd="0" presId="urn:microsoft.com/office/officeart/2005/8/layout/process4"/>
    <dgm:cxn modelId="{AB4FB4D3-9CFD-4E8D-8892-5F6D0CF9673C}" type="presParOf" srcId="{59359AD0-8BC7-447E-9F7D-D25D02361779}" destId="{F4DFD403-EDAD-438B-8878-A36088DE228D}" srcOrd="1" destOrd="0" presId="urn:microsoft.com/office/officeart/2005/8/layout/process4"/>
    <dgm:cxn modelId="{5C82620C-A299-4A88-A390-1F3E80B22C2A}" type="presParOf" srcId="{62111D61-D11C-4477-8807-D38E40B9F44F}" destId="{D6133FB7-F1AC-4199-8D4F-2D541A74D8C5}" srcOrd="1" destOrd="0" presId="urn:microsoft.com/office/officeart/2005/8/layout/process4"/>
    <dgm:cxn modelId="{981F42BA-A7C3-4AE4-865D-B309DECD8424}" type="presParOf" srcId="{62111D61-D11C-4477-8807-D38E40B9F44F}" destId="{1775BAD4-0755-42B2-A667-93CFB4C72511}" srcOrd="2" destOrd="0" presId="urn:microsoft.com/office/officeart/2005/8/layout/process4"/>
    <dgm:cxn modelId="{98BDE83B-810D-42FD-9809-CDBC5225421E}" type="presParOf" srcId="{1775BAD4-0755-42B2-A667-93CFB4C72511}" destId="{5F53FB18-3472-48F0-B38A-240A77E8CF07}" srcOrd="0" destOrd="0" presId="urn:microsoft.com/office/officeart/2005/8/layout/process4"/>
    <dgm:cxn modelId="{0E4EA8D3-15E3-41D5-8A70-224C11BB3463}" type="presParOf" srcId="{1775BAD4-0755-42B2-A667-93CFB4C72511}" destId="{CEEA2918-2167-4FFA-9470-8252833B1E4A}" srcOrd="1" destOrd="0" presId="urn:microsoft.com/office/officeart/2005/8/layout/process4"/>
    <dgm:cxn modelId="{4E1B4069-8374-4E4F-9E93-4EBA0C971844}" type="presParOf" srcId="{1775BAD4-0755-42B2-A667-93CFB4C72511}" destId="{598A727E-DC45-4008-BFFF-97608DF8E7C7}" srcOrd="2" destOrd="0" presId="urn:microsoft.com/office/officeart/2005/8/layout/process4"/>
    <dgm:cxn modelId="{FCAEB9BB-EDA4-4DB5-88DB-AE4372F450F1}" type="presParOf" srcId="{598A727E-DC45-4008-BFFF-97608DF8E7C7}" destId="{2B18F4FD-F49B-4D7C-AD4E-3468CAABF476}" srcOrd="0" destOrd="0" presId="urn:microsoft.com/office/officeart/2005/8/layout/process4"/>
    <dgm:cxn modelId="{8C1ED456-6215-4866-A0A3-3B0E83D11BC1}" type="presParOf" srcId="{598A727E-DC45-4008-BFFF-97608DF8E7C7}" destId="{0321A269-920F-4B21-B31D-DE1D94B7C1DF}" srcOrd="1" destOrd="0" presId="urn:microsoft.com/office/officeart/2005/8/layout/process4"/>
    <dgm:cxn modelId="{6FFEEC69-E1F8-4623-A6E8-27717EFD6B93}" type="presParOf" srcId="{62111D61-D11C-4477-8807-D38E40B9F44F}" destId="{BF208975-5FE3-4926-A423-7FADA83C74F6}" srcOrd="3" destOrd="0" presId="urn:microsoft.com/office/officeart/2005/8/layout/process4"/>
    <dgm:cxn modelId="{16AFA3B8-382E-43E4-998C-41AC48D9EDF4}" type="presParOf" srcId="{62111D61-D11C-4477-8807-D38E40B9F44F}" destId="{BBEC95C6-F808-4BFA-A1B7-C8DFD3E433B4}" srcOrd="4" destOrd="0" presId="urn:microsoft.com/office/officeart/2005/8/layout/process4"/>
    <dgm:cxn modelId="{AD920CAC-1C99-40E9-8806-753BD0B9586F}" type="presParOf" srcId="{BBEC95C6-F808-4BFA-A1B7-C8DFD3E433B4}" destId="{F169FC0A-5A66-49A1-9A38-05189F9D7EB9}" srcOrd="0" destOrd="0" presId="urn:microsoft.com/office/officeart/2005/8/layout/process4"/>
    <dgm:cxn modelId="{EF640F10-BFB2-4E05-AAB2-AFBE902FE5F5}" type="presParOf" srcId="{BBEC95C6-F808-4BFA-A1B7-C8DFD3E433B4}" destId="{9F048EDD-3916-4D46-B72B-D2230A462179}" srcOrd="1" destOrd="0" presId="urn:microsoft.com/office/officeart/2005/8/layout/process4"/>
    <dgm:cxn modelId="{755CE4CF-4460-4621-B582-802E8A1DC92F}" type="presParOf" srcId="{BBEC95C6-F808-4BFA-A1B7-C8DFD3E433B4}" destId="{A4B3F511-2F1A-4A7A-B4C6-4EBA478B2F27}" srcOrd="2" destOrd="0" presId="urn:microsoft.com/office/officeart/2005/8/layout/process4"/>
    <dgm:cxn modelId="{BA124782-7083-412C-AA43-3C5707195449}" type="presParOf" srcId="{A4B3F511-2F1A-4A7A-B4C6-4EBA478B2F27}" destId="{2B7A6C8F-8025-466D-961C-5B66D6733D44}" srcOrd="0" destOrd="0" presId="urn:microsoft.com/office/officeart/2005/8/layout/process4"/>
    <dgm:cxn modelId="{9412C7E7-52E2-4E9A-8C57-9D0E3FEF803D}" type="presParOf" srcId="{A4B3F511-2F1A-4A7A-B4C6-4EBA478B2F27}" destId="{D3595007-9AB7-47C3-A484-48B9B13590AD}" srcOrd="1" destOrd="0" presId="urn:microsoft.com/office/officeart/2005/8/layout/process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B623BD-B074-4AC1-843A-605E368A5AE3}" type="doc">
      <dgm:prSet loTypeId="urn:microsoft.com/office/officeart/2005/8/layout/hierarchy1#2" loCatId="hierarchy" qsTypeId="urn:microsoft.com/office/officeart/2005/8/quickstyle/simple2#3" qsCatId="simple" csTypeId="urn:microsoft.com/office/officeart/2005/8/colors/accent1_2#10" csCatId="accent1" phldr="1"/>
      <dgm:spPr/>
      <dgm:t>
        <a:bodyPr/>
        <a:lstStyle/>
        <a:p>
          <a:endParaRPr lang="en-US"/>
        </a:p>
      </dgm:t>
    </dgm:pt>
    <dgm:pt modelId="{08DC9258-69AB-489D-A39B-4D9E12408CA1}">
      <dgm:prSet phldrT="[Text]" custT="1"/>
      <dgm:spPr/>
      <dgm:t>
        <a:bodyPr/>
        <a:lstStyle/>
        <a:p>
          <a:r>
            <a:rPr lang="en-ID" sz="2000" dirty="0" smtClean="0"/>
            <a:t>Spermatophyta </a:t>
          </a:r>
          <a:endParaRPr lang="en-US" sz="2000" dirty="0"/>
        </a:p>
      </dgm:t>
    </dgm:pt>
    <dgm:pt modelId="{BFCBC220-26DE-4A91-8655-0AAA598E1C04}" cxnId="{9DA9C564-89E4-451C-92CA-C706992704A3}" type="parTrans">
      <dgm:prSet/>
      <dgm:spPr/>
      <dgm:t>
        <a:bodyPr/>
        <a:lstStyle/>
        <a:p>
          <a:endParaRPr lang="en-US"/>
        </a:p>
      </dgm:t>
    </dgm:pt>
    <dgm:pt modelId="{41CAB923-03E8-40FE-AE8C-CD92D44CAFD8}" cxnId="{9DA9C564-89E4-451C-92CA-C706992704A3}" type="sibTrans">
      <dgm:prSet/>
      <dgm:spPr/>
      <dgm:t>
        <a:bodyPr/>
        <a:lstStyle/>
        <a:p>
          <a:endParaRPr lang="en-US"/>
        </a:p>
      </dgm:t>
    </dgm:pt>
    <dgm:pt modelId="{5C064113-2F7E-4A6C-9E0A-AAE7804CE730}">
      <dgm:prSet phldrT="[Text]" custT="1"/>
      <dgm:spPr/>
      <dgm:t>
        <a:bodyPr/>
        <a:lstStyle/>
        <a:p>
          <a:r>
            <a:rPr lang="en-ID" sz="2000" dirty="0" smtClean="0"/>
            <a:t>Angiospermae </a:t>
          </a:r>
          <a:endParaRPr lang="en-US" sz="2000" dirty="0"/>
        </a:p>
      </dgm:t>
    </dgm:pt>
    <dgm:pt modelId="{D0E4BCEB-EE02-420D-847B-F696172E9700}" cxnId="{A5181197-E918-4B3F-97DB-073D65A9EF62}" type="parTrans">
      <dgm:prSet/>
      <dgm:spPr/>
      <dgm:t>
        <a:bodyPr/>
        <a:lstStyle/>
        <a:p>
          <a:endParaRPr lang="en-US"/>
        </a:p>
      </dgm:t>
    </dgm:pt>
    <dgm:pt modelId="{5E9B36FB-A6CA-4E72-9D58-8A759C3E12C9}" cxnId="{A5181197-E918-4B3F-97DB-073D65A9EF62}" type="sibTrans">
      <dgm:prSet/>
      <dgm:spPr/>
      <dgm:t>
        <a:bodyPr/>
        <a:lstStyle/>
        <a:p>
          <a:endParaRPr lang="en-US"/>
        </a:p>
      </dgm:t>
    </dgm:pt>
    <dgm:pt modelId="{9A6C355B-1408-4C3B-9DD2-50D5D8D12D48}">
      <dgm:prSet phldrT="[Text]" custT="1"/>
      <dgm:spPr/>
      <dgm:t>
        <a:bodyPr/>
        <a:lstStyle/>
        <a:p>
          <a:r>
            <a:rPr lang="en-ID" sz="2000" dirty="0" smtClean="0"/>
            <a:t>Monocotyledoneae</a:t>
          </a:r>
          <a:endParaRPr lang="en-US" sz="2000" dirty="0"/>
        </a:p>
      </dgm:t>
    </dgm:pt>
    <dgm:pt modelId="{E3029372-64A8-4CDB-B3B4-E036A76B86E4}" cxnId="{C9147ED0-4A9B-444F-8CA5-08A588419EAC}" type="parTrans">
      <dgm:prSet/>
      <dgm:spPr/>
      <dgm:t>
        <a:bodyPr/>
        <a:lstStyle/>
        <a:p>
          <a:endParaRPr lang="en-US"/>
        </a:p>
      </dgm:t>
    </dgm:pt>
    <dgm:pt modelId="{FF555324-C891-41A7-86D0-3947DE51590A}" cxnId="{C9147ED0-4A9B-444F-8CA5-08A588419EAC}" type="sibTrans">
      <dgm:prSet/>
      <dgm:spPr/>
      <dgm:t>
        <a:bodyPr/>
        <a:lstStyle/>
        <a:p>
          <a:endParaRPr lang="en-US"/>
        </a:p>
      </dgm:t>
    </dgm:pt>
    <dgm:pt modelId="{62043DF2-E9DF-4402-BE9D-F90A8EB6F838}">
      <dgm:prSet phldrT="[Text]" custT="1"/>
      <dgm:spPr/>
      <dgm:t>
        <a:bodyPr/>
        <a:lstStyle/>
        <a:p>
          <a:r>
            <a:rPr lang="en-ID" sz="2000" dirty="0" smtClean="0"/>
            <a:t>Dicotyledoneae </a:t>
          </a:r>
          <a:endParaRPr lang="en-US" sz="2000" dirty="0"/>
        </a:p>
      </dgm:t>
    </dgm:pt>
    <dgm:pt modelId="{047E96F4-B241-4E06-9CF4-72E98FB849E6}" cxnId="{CF1C0828-BA0A-4196-870D-8ECDAD903210}" type="parTrans">
      <dgm:prSet/>
      <dgm:spPr/>
      <dgm:t>
        <a:bodyPr/>
        <a:lstStyle/>
        <a:p>
          <a:endParaRPr lang="en-US"/>
        </a:p>
      </dgm:t>
    </dgm:pt>
    <dgm:pt modelId="{191257AD-BF12-4C0B-BDF1-C166FC736227}" cxnId="{CF1C0828-BA0A-4196-870D-8ECDAD903210}" type="sibTrans">
      <dgm:prSet/>
      <dgm:spPr/>
      <dgm:t>
        <a:bodyPr/>
        <a:lstStyle/>
        <a:p>
          <a:endParaRPr lang="en-US"/>
        </a:p>
      </dgm:t>
    </dgm:pt>
    <dgm:pt modelId="{EFD18A2C-42F5-4D85-9820-3471DCE52C76}">
      <dgm:prSet phldrT="[Text]" custT="1"/>
      <dgm:spPr/>
      <dgm:t>
        <a:bodyPr/>
        <a:lstStyle/>
        <a:p>
          <a:r>
            <a:rPr lang="en-ID" sz="2000" dirty="0" smtClean="0"/>
            <a:t>Gymnospermae </a:t>
          </a:r>
          <a:endParaRPr lang="en-US" sz="2000" dirty="0"/>
        </a:p>
      </dgm:t>
    </dgm:pt>
    <dgm:pt modelId="{0F96DC31-591A-4FC9-8F00-51D133A22E28}" cxnId="{217F1EE4-D80E-471E-97F7-639BF1B37E41}" type="parTrans">
      <dgm:prSet/>
      <dgm:spPr/>
      <dgm:t>
        <a:bodyPr/>
        <a:lstStyle/>
        <a:p>
          <a:endParaRPr lang="en-US"/>
        </a:p>
      </dgm:t>
    </dgm:pt>
    <dgm:pt modelId="{B8285264-362E-42B1-AB23-3142F09F8DDB}" cxnId="{217F1EE4-D80E-471E-97F7-639BF1B37E41}" type="sibTrans">
      <dgm:prSet/>
      <dgm:spPr/>
      <dgm:t>
        <a:bodyPr/>
        <a:lstStyle/>
        <a:p>
          <a:endParaRPr lang="en-US"/>
        </a:p>
      </dgm:t>
    </dgm:pt>
    <dgm:pt modelId="{466FB8A8-BB6B-44E1-A9A5-489E01B97330}" type="pres">
      <dgm:prSet presAssocID="{64B623BD-B074-4AC1-843A-605E368A5AE3}" presName="hierChild1" presStyleCnt="0">
        <dgm:presLayoutVars>
          <dgm:chPref val="1"/>
          <dgm:dir/>
          <dgm:animOne val="branch"/>
          <dgm:animLvl val="lvl"/>
          <dgm:resizeHandles/>
        </dgm:presLayoutVars>
      </dgm:prSet>
      <dgm:spPr/>
      <dgm:t>
        <a:bodyPr/>
        <a:lstStyle/>
        <a:p>
          <a:endParaRPr lang="id-ID"/>
        </a:p>
      </dgm:t>
    </dgm:pt>
    <dgm:pt modelId="{2D9B8441-553A-4B93-ADF7-A1CBD209193A}" type="pres">
      <dgm:prSet presAssocID="{08DC9258-69AB-489D-A39B-4D9E12408CA1}" presName="hierRoot1" presStyleCnt="0"/>
      <dgm:spPr/>
    </dgm:pt>
    <dgm:pt modelId="{44F210C2-8937-4312-BB82-1E1D346DC0CB}" type="pres">
      <dgm:prSet presAssocID="{08DC9258-69AB-489D-A39B-4D9E12408CA1}" presName="composite" presStyleCnt="0"/>
      <dgm:spPr/>
    </dgm:pt>
    <dgm:pt modelId="{B6F70A85-7CBC-4871-87E2-3A061E5A1CFE}" type="pres">
      <dgm:prSet presAssocID="{08DC9258-69AB-489D-A39B-4D9E12408CA1}" presName="background" presStyleLbl="node0" presStyleIdx="0" presStyleCnt="1"/>
      <dgm:spPr/>
    </dgm:pt>
    <dgm:pt modelId="{5500B3B6-6822-478F-AE5F-FF1DFE7B52BC}" type="pres">
      <dgm:prSet presAssocID="{08DC9258-69AB-489D-A39B-4D9E12408CA1}" presName="text" presStyleLbl="fgAcc0" presStyleIdx="0" presStyleCnt="1" custScaleX="125855">
        <dgm:presLayoutVars>
          <dgm:chPref val="3"/>
        </dgm:presLayoutVars>
      </dgm:prSet>
      <dgm:spPr/>
      <dgm:t>
        <a:bodyPr/>
        <a:lstStyle/>
        <a:p>
          <a:endParaRPr lang="en-US"/>
        </a:p>
      </dgm:t>
    </dgm:pt>
    <dgm:pt modelId="{D26A59A2-88DC-48E4-A729-23FFC548BD8E}" type="pres">
      <dgm:prSet presAssocID="{08DC9258-69AB-489D-A39B-4D9E12408CA1}" presName="hierChild2" presStyleCnt="0"/>
      <dgm:spPr/>
    </dgm:pt>
    <dgm:pt modelId="{48A888F7-8B8D-41EB-8316-34F7759D06EA}" type="pres">
      <dgm:prSet presAssocID="{D0E4BCEB-EE02-420D-847B-F696172E9700}" presName="Name10" presStyleLbl="parChTrans1D2" presStyleIdx="0" presStyleCnt="2"/>
      <dgm:spPr/>
      <dgm:t>
        <a:bodyPr/>
        <a:lstStyle/>
        <a:p>
          <a:endParaRPr lang="id-ID"/>
        </a:p>
      </dgm:t>
    </dgm:pt>
    <dgm:pt modelId="{74FFE4FA-E184-468A-8CD3-7763B1953E8D}" type="pres">
      <dgm:prSet presAssocID="{5C064113-2F7E-4A6C-9E0A-AAE7804CE730}" presName="hierRoot2" presStyleCnt="0"/>
      <dgm:spPr/>
    </dgm:pt>
    <dgm:pt modelId="{D6DFC458-9490-4785-BEB9-CCA1A011832F}" type="pres">
      <dgm:prSet presAssocID="{5C064113-2F7E-4A6C-9E0A-AAE7804CE730}" presName="composite2" presStyleCnt="0"/>
      <dgm:spPr/>
    </dgm:pt>
    <dgm:pt modelId="{9BBDADCE-6688-47AC-A492-8C64D209927F}" type="pres">
      <dgm:prSet presAssocID="{5C064113-2F7E-4A6C-9E0A-AAE7804CE730}" presName="background2" presStyleLbl="node2" presStyleIdx="0" presStyleCnt="2"/>
      <dgm:spPr/>
    </dgm:pt>
    <dgm:pt modelId="{DFF5F510-855F-44E6-AD9F-0172363C32AF}" type="pres">
      <dgm:prSet presAssocID="{5C064113-2F7E-4A6C-9E0A-AAE7804CE730}" presName="text2" presStyleLbl="fgAcc2" presStyleIdx="0" presStyleCnt="2">
        <dgm:presLayoutVars>
          <dgm:chPref val="3"/>
        </dgm:presLayoutVars>
      </dgm:prSet>
      <dgm:spPr/>
      <dgm:t>
        <a:bodyPr/>
        <a:lstStyle/>
        <a:p>
          <a:endParaRPr lang="en-US"/>
        </a:p>
      </dgm:t>
    </dgm:pt>
    <dgm:pt modelId="{8FED1DC4-CDF5-4778-AD04-81FCA42FE655}" type="pres">
      <dgm:prSet presAssocID="{5C064113-2F7E-4A6C-9E0A-AAE7804CE730}" presName="hierChild3" presStyleCnt="0"/>
      <dgm:spPr/>
    </dgm:pt>
    <dgm:pt modelId="{FBD60FD7-7B68-4D0E-BBA9-B5A275307DBF}" type="pres">
      <dgm:prSet presAssocID="{E3029372-64A8-4CDB-B3B4-E036A76B86E4}" presName="Name17" presStyleLbl="parChTrans1D3" presStyleIdx="0" presStyleCnt="2"/>
      <dgm:spPr/>
      <dgm:t>
        <a:bodyPr/>
        <a:lstStyle/>
        <a:p>
          <a:endParaRPr lang="id-ID"/>
        </a:p>
      </dgm:t>
    </dgm:pt>
    <dgm:pt modelId="{604F16A9-1252-4C22-AD44-181C08926860}" type="pres">
      <dgm:prSet presAssocID="{9A6C355B-1408-4C3B-9DD2-50D5D8D12D48}" presName="hierRoot3" presStyleCnt="0"/>
      <dgm:spPr/>
    </dgm:pt>
    <dgm:pt modelId="{E0F38580-D698-4410-85B4-6BA2A798F987}" type="pres">
      <dgm:prSet presAssocID="{9A6C355B-1408-4C3B-9DD2-50D5D8D12D48}" presName="composite3" presStyleCnt="0"/>
      <dgm:spPr/>
    </dgm:pt>
    <dgm:pt modelId="{17585750-06C5-40FC-BD4C-B33EFA3D128F}" type="pres">
      <dgm:prSet presAssocID="{9A6C355B-1408-4C3B-9DD2-50D5D8D12D48}" presName="background3" presStyleLbl="node3" presStyleIdx="0" presStyleCnt="2"/>
      <dgm:spPr/>
    </dgm:pt>
    <dgm:pt modelId="{52150483-2D5C-4929-B2D1-ADE5B463EAB4}" type="pres">
      <dgm:prSet presAssocID="{9A6C355B-1408-4C3B-9DD2-50D5D8D12D48}" presName="text3" presStyleLbl="fgAcc3" presStyleIdx="0" presStyleCnt="2" custScaleX="130475">
        <dgm:presLayoutVars>
          <dgm:chPref val="3"/>
        </dgm:presLayoutVars>
      </dgm:prSet>
      <dgm:spPr/>
      <dgm:t>
        <a:bodyPr/>
        <a:lstStyle/>
        <a:p>
          <a:endParaRPr lang="id-ID"/>
        </a:p>
      </dgm:t>
    </dgm:pt>
    <dgm:pt modelId="{56FA111B-49AC-45E4-B24E-11DDA747218B}" type="pres">
      <dgm:prSet presAssocID="{9A6C355B-1408-4C3B-9DD2-50D5D8D12D48}" presName="hierChild4" presStyleCnt="0"/>
      <dgm:spPr/>
    </dgm:pt>
    <dgm:pt modelId="{7B90688F-376D-404A-AF63-E59BCC9E23E9}" type="pres">
      <dgm:prSet presAssocID="{047E96F4-B241-4E06-9CF4-72E98FB849E6}" presName="Name17" presStyleLbl="parChTrans1D3" presStyleIdx="1" presStyleCnt="2"/>
      <dgm:spPr/>
      <dgm:t>
        <a:bodyPr/>
        <a:lstStyle/>
        <a:p>
          <a:endParaRPr lang="id-ID"/>
        </a:p>
      </dgm:t>
    </dgm:pt>
    <dgm:pt modelId="{B3980595-99B5-467D-847B-0E0907864B3B}" type="pres">
      <dgm:prSet presAssocID="{62043DF2-E9DF-4402-BE9D-F90A8EB6F838}" presName="hierRoot3" presStyleCnt="0"/>
      <dgm:spPr/>
    </dgm:pt>
    <dgm:pt modelId="{F8531F16-BE83-4C3E-87AE-D06D5F7D9369}" type="pres">
      <dgm:prSet presAssocID="{62043DF2-E9DF-4402-BE9D-F90A8EB6F838}" presName="composite3" presStyleCnt="0"/>
      <dgm:spPr/>
    </dgm:pt>
    <dgm:pt modelId="{4D309328-00CD-4467-9DDB-46E63D090DC6}" type="pres">
      <dgm:prSet presAssocID="{62043DF2-E9DF-4402-BE9D-F90A8EB6F838}" presName="background3" presStyleLbl="node3" presStyleIdx="1" presStyleCnt="2"/>
      <dgm:spPr/>
    </dgm:pt>
    <dgm:pt modelId="{E5EFFAA5-1F0F-4C10-A1DA-29E28A9BA103}" type="pres">
      <dgm:prSet presAssocID="{62043DF2-E9DF-4402-BE9D-F90A8EB6F838}" presName="text3" presStyleLbl="fgAcc3" presStyleIdx="1" presStyleCnt="2" custScaleX="124079">
        <dgm:presLayoutVars>
          <dgm:chPref val="3"/>
        </dgm:presLayoutVars>
      </dgm:prSet>
      <dgm:spPr/>
      <dgm:t>
        <a:bodyPr/>
        <a:lstStyle/>
        <a:p>
          <a:endParaRPr lang="id-ID"/>
        </a:p>
      </dgm:t>
    </dgm:pt>
    <dgm:pt modelId="{BDEFC0B5-5E37-4637-8598-C4B1321CA6EE}" type="pres">
      <dgm:prSet presAssocID="{62043DF2-E9DF-4402-BE9D-F90A8EB6F838}" presName="hierChild4" presStyleCnt="0"/>
      <dgm:spPr/>
    </dgm:pt>
    <dgm:pt modelId="{6D800BFC-2094-4764-BAB3-FA30BB012FEB}" type="pres">
      <dgm:prSet presAssocID="{0F96DC31-591A-4FC9-8F00-51D133A22E28}" presName="Name10" presStyleLbl="parChTrans1D2" presStyleIdx="1" presStyleCnt="2"/>
      <dgm:spPr/>
      <dgm:t>
        <a:bodyPr/>
        <a:lstStyle/>
        <a:p>
          <a:endParaRPr lang="id-ID"/>
        </a:p>
      </dgm:t>
    </dgm:pt>
    <dgm:pt modelId="{121E5216-1ACC-4149-BF49-80ABD80C0C32}" type="pres">
      <dgm:prSet presAssocID="{EFD18A2C-42F5-4D85-9820-3471DCE52C76}" presName="hierRoot2" presStyleCnt="0"/>
      <dgm:spPr/>
    </dgm:pt>
    <dgm:pt modelId="{97232476-255A-4756-9DBA-B2D3092E198C}" type="pres">
      <dgm:prSet presAssocID="{EFD18A2C-42F5-4D85-9820-3471DCE52C76}" presName="composite2" presStyleCnt="0"/>
      <dgm:spPr/>
    </dgm:pt>
    <dgm:pt modelId="{C23D0960-5FE8-48FB-93FE-073C665F45AC}" type="pres">
      <dgm:prSet presAssocID="{EFD18A2C-42F5-4D85-9820-3471DCE52C76}" presName="background2" presStyleLbl="node2" presStyleIdx="1" presStyleCnt="2"/>
      <dgm:spPr/>
    </dgm:pt>
    <dgm:pt modelId="{70389984-37AC-4CEF-A26B-F35C9EE60A0A}" type="pres">
      <dgm:prSet presAssocID="{EFD18A2C-42F5-4D85-9820-3471DCE52C76}" presName="text2" presStyleLbl="fgAcc2" presStyleIdx="1" presStyleCnt="2" custScaleX="110924">
        <dgm:presLayoutVars>
          <dgm:chPref val="3"/>
        </dgm:presLayoutVars>
      </dgm:prSet>
      <dgm:spPr/>
      <dgm:t>
        <a:bodyPr/>
        <a:lstStyle/>
        <a:p>
          <a:endParaRPr lang="en-US"/>
        </a:p>
      </dgm:t>
    </dgm:pt>
    <dgm:pt modelId="{9D791010-A8C2-49EB-B47E-964A894F3D17}" type="pres">
      <dgm:prSet presAssocID="{EFD18A2C-42F5-4D85-9820-3471DCE52C76}" presName="hierChild3" presStyleCnt="0"/>
      <dgm:spPr/>
    </dgm:pt>
  </dgm:ptLst>
  <dgm:cxnLst>
    <dgm:cxn modelId="{CF1C0828-BA0A-4196-870D-8ECDAD903210}" srcId="{5C064113-2F7E-4A6C-9E0A-AAE7804CE730}" destId="{62043DF2-E9DF-4402-BE9D-F90A8EB6F838}" srcOrd="1" destOrd="0" parTransId="{047E96F4-B241-4E06-9CF4-72E98FB849E6}" sibTransId="{191257AD-BF12-4C0B-BDF1-C166FC736227}"/>
    <dgm:cxn modelId="{C9147ED0-4A9B-444F-8CA5-08A588419EAC}" srcId="{5C064113-2F7E-4A6C-9E0A-AAE7804CE730}" destId="{9A6C355B-1408-4C3B-9DD2-50D5D8D12D48}" srcOrd="0" destOrd="0" parTransId="{E3029372-64A8-4CDB-B3B4-E036A76B86E4}" sibTransId="{FF555324-C891-41A7-86D0-3947DE51590A}"/>
    <dgm:cxn modelId="{873E180B-7F2A-4F3F-B6DA-3735DA709435}" type="presOf" srcId="{EFD18A2C-42F5-4D85-9820-3471DCE52C76}" destId="{70389984-37AC-4CEF-A26B-F35C9EE60A0A}" srcOrd="0" destOrd="0" presId="urn:microsoft.com/office/officeart/2005/8/layout/hierarchy1#2"/>
    <dgm:cxn modelId="{74828E05-575C-43A1-9A83-3032951D9374}" type="presOf" srcId="{5C064113-2F7E-4A6C-9E0A-AAE7804CE730}" destId="{DFF5F510-855F-44E6-AD9F-0172363C32AF}" srcOrd="0" destOrd="0" presId="urn:microsoft.com/office/officeart/2005/8/layout/hierarchy1#2"/>
    <dgm:cxn modelId="{5563332C-D0E2-465B-99C7-9402A50C4CDB}" type="presOf" srcId="{9A6C355B-1408-4C3B-9DD2-50D5D8D12D48}" destId="{52150483-2D5C-4929-B2D1-ADE5B463EAB4}" srcOrd="0" destOrd="0" presId="urn:microsoft.com/office/officeart/2005/8/layout/hierarchy1#2"/>
    <dgm:cxn modelId="{860297FD-70F1-41BB-9245-C6328D9EA486}" type="presOf" srcId="{64B623BD-B074-4AC1-843A-605E368A5AE3}" destId="{466FB8A8-BB6B-44E1-A9A5-489E01B97330}" srcOrd="0" destOrd="0" presId="urn:microsoft.com/office/officeart/2005/8/layout/hierarchy1#2"/>
    <dgm:cxn modelId="{ECDD2EF2-5628-40D3-A9F0-1A0CA0AAE77B}" type="presOf" srcId="{D0E4BCEB-EE02-420D-847B-F696172E9700}" destId="{48A888F7-8B8D-41EB-8316-34F7759D06EA}" srcOrd="0" destOrd="0" presId="urn:microsoft.com/office/officeart/2005/8/layout/hierarchy1#2"/>
    <dgm:cxn modelId="{1102FAC7-3E38-4EF2-9216-FEFA62F6CBC0}" type="presOf" srcId="{08DC9258-69AB-489D-A39B-4D9E12408CA1}" destId="{5500B3B6-6822-478F-AE5F-FF1DFE7B52BC}" srcOrd="0" destOrd="0" presId="urn:microsoft.com/office/officeart/2005/8/layout/hierarchy1#2"/>
    <dgm:cxn modelId="{7BD2D842-E5F7-4DE4-B96F-2ACF959FBF33}" type="presOf" srcId="{047E96F4-B241-4E06-9CF4-72E98FB849E6}" destId="{7B90688F-376D-404A-AF63-E59BCC9E23E9}" srcOrd="0" destOrd="0" presId="urn:microsoft.com/office/officeart/2005/8/layout/hierarchy1#2"/>
    <dgm:cxn modelId="{217F1EE4-D80E-471E-97F7-639BF1B37E41}" srcId="{08DC9258-69AB-489D-A39B-4D9E12408CA1}" destId="{EFD18A2C-42F5-4D85-9820-3471DCE52C76}" srcOrd="1" destOrd="0" parTransId="{0F96DC31-591A-4FC9-8F00-51D133A22E28}" sibTransId="{B8285264-362E-42B1-AB23-3142F09F8DDB}"/>
    <dgm:cxn modelId="{7C49443E-0135-43BA-9709-F0EA4772E2E3}" type="presOf" srcId="{62043DF2-E9DF-4402-BE9D-F90A8EB6F838}" destId="{E5EFFAA5-1F0F-4C10-A1DA-29E28A9BA103}" srcOrd="0" destOrd="0" presId="urn:microsoft.com/office/officeart/2005/8/layout/hierarchy1#2"/>
    <dgm:cxn modelId="{C80BAC74-6B81-49BA-B5AC-EB548ED31E6C}" type="presOf" srcId="{0F96DC31-591A-4FC9-8F00-51D133A22E28}" destId="{6D800BFC-2094-4764-BAB3-FA30BB012FEB}" srcOrd="0" destOrd="0" presId="urn:microsoft.com/office/officeart/2005/8/layout/hierarchy1#2"/>
    <dgm:cxn modelId="{A5181197-E918-4B3F-97DB-073D65A9EF62}" srcId="{08DC9258-69AB-489D-A39B-4D9E12408CA1}" destId="{5C064113-2F7E-4A6C-9E0A-AAE7804CE730}" srcOrd="0" destOrd="0" parTransId="{D0E4BCEB-EE02-420D-847B-F696172E9700}" sibTransId="{5E9B36FB-A6CA-4E72-9D58-8A759C3E12C9}"/>
    <dgm:cxn modelId="{5425FFBF-B72C-49DD-A304-B658DDECE873}" type="presOf" srcId="{E3029372-64A8-4CDB-B3B4-E036A76B86E4}" destId="{FBD60FD7-7B68-4D0E-BBA9-B5A275307DBF}" srcOrd="0" destOrd="0" presId="urn:microsoft.com/office/officeart/2005/8/layout/hierarchy1#2"/>
    <dgm:cxn modelId="{9DA9C564-89E4-451C-92CA-C706992704A3}" srcId="{64B623BD-B074-4AC1-843A-605E368A5AE3}" destId="{08DC9258-69AB-489D-A39B-4D9E12408CA1}" srcOrd="0" destOrd="0" parTransId="{BFCBC220-26DE-4A91-8655-0AAA598E1C04}" sibTransId="{41CAB923-03E8-40FE-AE8C-CD92D44CAFD8}"/>
    <dgm:cxn modelId="{B40DC233-3C88-44E7-9546-22757E429444}" type="presParOf" srcId="{466FB8A8-BB6B-44E1-A9A5-489E01B97330}" destId="{2D9B8441-553A-4B93-ADF7-A1CBD209193A}" srcOrd="0" destOrd="0" presId="urn:microsoft.com/office/officeart/2005/8/layout/hierarchy1#2"/>
    <dgm:cxn modelId="{CAF96586-4CCD-442F-B7A4-D908E7952E30}" type="presParOf" srcId="{2D9B8441-553A-4B93-ADF7-A1CBD209193A}" destId="{44F210C2-8937-4312-BB82-1E1D346DC0CB}" srcOrd="0" destOrd="0" presId="urn:microsoft.com/office/officeart/2005/8/layout/hierarchy1#2"/>
    <dgm:cxn modelId="{5A4B975E-213F-44BB-A38F-EBC2021224A7}" type="presParOf" srcId="{44F210C2-8937-4312-BB82-1E1D346DC0CB}" destId="{B6F70A85-7CBC-4871-87E2-3A061E5A1CFE}" srcOrd="0" destOrd="0" presId="urn:microsoft.com/office/officeart/2005/8/layout/hierarchy1#2"/>
    <dgm:cxn modelId="{57C050ED-64B5-4F31-8BB4-19E40211436E}" type="presParOf" srcId="{44F210C2-8937-4312-BB82-1E1D346DC0CB}" destId="{5500B3B6-6822-478F-AE5F-FF1DFE7B52BC}" srcOrd="1" destOrd="0" presId="urn:microsoft.com/office/officeart/2005/8/layout/hierarchy1#2"/>
    <dgm:cxn modelId="{E5DCEC31-6BE1-4CCC-A468-64361732D65A}" type="presParOf" srcId="{2D9B8441-553A-4B93-ADF7-A1CBD209193A}" destId="{D26A59A2-88DC-48E4-A729-23FFC548BD8E}" srcOrd="1" destOrd="0" presId="urn:microsoft.com/office/officeart/2005/8/layout/hierarchy1#2"/>
    <dgm:cxn modelId="{F9FA5565-F23A-46B1-A8F2-35ACBD4E0897}" type="presParOf" srcId="{D26A59A2-88DC-48E4-A729-23FFC548BD8E}" destId="{48A888F7-8B8D-41EB-8316-34F7759D06EA}" srcOrd="0" destOrd="0" presId="urn:microsoft.com/office/officeart/2005/8/layout/hierarchy1#2"/>
    <dgm:cxn modelId="{5A79EA8C-FCFF-437E-B442-C0329249E97D}" type="presParOf" srcId="{D26A59A2-88DC-48E4-A729-23FFC548BD8E}" destId="{74FFE4FA-E184-468A-8CD3-7763B1953E8D}" srcOrd="1" destOrd="0" presId="urn:microsoft.com/office/officeart/2005/8/layout/hierarchy1#2"/>
    <dgm:cxn modelId="{396D0A0D-AF8D-48D6-B4C4-6A335F6C453B}" type="presParOf" srcId="{74FFE4FA-E184-468A-8CD3-7763B1953E8D}" destId="{D6DFC458-9490-4785-BEB9-CCA1A011832F}" srcOrd="0" destOrd="0" presId="urn:microsoft.com/office/officeart/2005/8/layout/hierarchy1#2"/>
    <dgm:cxn modelId="{873572AB-6792-4534-AE49-C43975D01E20}" type="presParOf" srcId="{D6DFC458-9490-4785-BEB9-CCA1A011832F}" destId="{9BBDADCE-6688-47AC-A492-8C64D209927F}" srcOrd="0" destOrd="0" presId="urn:microsoft.com/office/officeart/2005/8/layout/hierarchy1#2"/>
    <dgm:cxn modelId="{64FF2E7A-F6E1-4B96-BB9B-08CD9EBC036B}" type="presParOf" srcId="{D6DFC458-9490-4785-BEB9-CCA1A011832F}" destId="{DFF5F510-855F-44E6-AD9F-0172363C32AF}" srcOrd="1" destOrd="0" presId="urn:microsoft.com/office/officeart/2005/8/layout/hierarchy1#2"/>
    <dgm:cxn modelId="{057B73D4-F60A-4458-A42D-9A6D008FE54B}" type="presParOf" srcId="{74FFE4FA-E184-468A-8CD3-7763B1953E8D}" destId="{8FED1DC4-CDF5-4778-AD04-81FCA42FE655}" srcOrd="1" destOrd="0" presId="urn:microsoft.com/office/officeart/2005/8/layout/hierarchy1#2"/>
    <dgm:cxn modelId="{E665C82C-75AA-44A4-8206-2EF2F38FEFDE}" type="presParOf" srcId="{8FED1DC4-CDF5-4778-AD04-81FCA42FE655}" destId="{FBD60FD7-7B68-4D0E-BBA9-B5A275307DBF}" srcOrd="0" destOrd="0" presId="urn:microsoft.com/office/officeart/2005/8/layout/hierarchy1#2"/>
    <dgm:cxn modelId="{21C73CC6-067C-48AA-A19F-47672B8AEFAB}" type="presParOf" srcId="{8FED1DC4-CDF5-4778-AD04-81FCA42FE655}" destId="{604F16A9-1252-4C22-AD44-181C08926860}" srcOrd="1" destOrd="0" presId="urn:microsoft.com/office/officeart/2005/8/layout/hierarchy1#2"/>
    <dgm:cxn modelId="{119E15A1-8620-4C0F-BB3C-DCE8A43E5636}" type="presParOf" srcId="{604F16A9-1252-4C22-AD44-181C08926860}" destId="{E0F38580-D698-4410-85B4-6BA2A798F987}" srcOrd="0" destOrd="0" presId="urn:microsoft.com/office/officeart/2005/8/layout/hierarchy1#2"/>
    <dgm:cxn modelId="{28368220-A8B5-442C-AF48-EAF1D51CCC6E}" type="presParOf" srcId="{E0F38580-D698-4410-85B4-6BA2A798F987}" destId="{17585750-06C5-40FC-BD4C-B33EFA3D128F}" srcOrd="0" destOrd="0" presId="urn:microsoft.com/office/officeart/2005/8/layout/hierarchy1#2"/>
    <dgm:cxn modelId="{BE990CAB-DC18-4286-9BF4-7830887692A8}" type="presParOf" srcId="{E0F38580-D698-4410-85B4-6BA2A798F987}" destId="{52150483-2D5C-4929-B2D1-ADE5B463EAB4}" srcOrd="1" destOrd="0" presId="urn:microsoft.com/office/officeart/2005/8/layout/hierarchy1#2"/>
    <dgm:cxn modelId="{C8D74EDF-C717-433C-83FC-612B2C310819}" type="presParOf" srcId="{604F16A9-1252-4C22-AD44-181C08926860}" destId="{56FA111B-49AC-45E4-B24E-11DDA747218B}" srcOrd="1" destOrd="0" presId="urn:microsoft.com/office/officeart/2005/8/layout/hierarchy1#2"/>
    <dgm:cxn modelId="{E9312E67-3B3E-4839-882D-D238FAB43F6C}" type="presParOf" srcId="{8FED1DC4-CDF5-4778-AD04-81FCA42FE655}" destId="{7B90688F-376D-404A-AF63-E59BCC9E23E9}" srcOrd="2" destOrd="0" presId="urn:microsoft.com/office/officeart/2005/8/layout/hierarchy1#2"/>
    <dgm:cxn modelId="{348CD569-AF2B-49A6-BDC2-876493CDAD13}" type="presParOf" srcId="{8FED1DC4-CDF5-4778-AD04-81FCA42FE655}" destId="{B3980595-99B5-467D-847B-0E0907864B3B}" srcOrd="3" destOrd="0" presId="urn:microsoft.com/office/officeart/2005/8/layout/hierarchy1#2"/>
    <dgm:cxn modelId="{C8CA9C8D-27E1-49BA-B174-949802B4DE29}" type="presParOf" srcId="{B3980595-99B5-467D-847B-0E0907864B3B}" destId="{F8531F16-BE83-4C3E-87AE-D06D5F7D9369}" srcOrd="0" destOrd="0" presId="urn:microsoft.com/office/officeart/2005/8/layout/hierarchy1#2"/>
    <dgm:cxn modelId="{B99B8F52-1F63-442D-AE8C-282721820454}" type="presParOf" srcId="{F8531F16-BE83-4C3E-87AE-D06D5F7D9369}" destId="{4D309328-00CD-4467-9DDB-46E63D090DC6}" srcOrd="0" destOrd="0" presId="urn:microsoft.com/office/officeart/2005/8/layout/hierarchy1#2"/>
    <dgm:cxn modelId="{5CAF77C6-5685-4EDD-9372-772308647542}" type="presParOf" srcId="{F8531F16-BE83-4C3E-87AE-D06D5F7D9369}" destId="{E5EFFAA5-1F0F-4C10-A1DA-29E28A9BA103}" srcOrd="1" destOrd="0" presId="urn:microsoft.com/office/officeart/2005/8/layout/hierarchy1#2"/>
    <dgm:cxn modelId="{50AF0333-19FB-490C-9526-967FBF61B2FB}" type="presParOf" srcId="{B3980595-99B5-467D-847B-0E0907864B3B}" destId="{BDEFC0B5-5E37-4637-8598-C4B1321CA6EE}" srcOrd="1" destOrd="0" presId="urn:microsoft.com/office/officeart/2005/8/layout/hierarchy1#2"/>
    <dgm:cxn modelId="{0B3DA01C-AC65-4993-AA71-C62CAD61F3E3}" type="presParOf" srcId="{D26A59A2-88DC-48E4-A729-23FFC548BD8E}" destId="{6D800BFC-2094-4764-BAB3-FA30BB012FEB}" srcOrd="2" destOrd="0" presId="urn:microsoft.com/office/officeart/2005/8/layout/hierarchy1#2"/>
    <dgm:cxn modelId="{3676FD6E-1AA5-449C-80CB-86345EBC2CD9}" type="presParOf" srcId="{D26A59A2-88DC-48E4-A729-23FFC548BD8E}" destId="{121E5216-1ACC-4149-BF49-80ABD80C0C32}" srcOrd="3" destOrd="0" presId="urn:microsoft.com/office/officeart/2005/8/layout/hierarchy1#2"/>
    <dgm:cxn modelId="{F8667327-47EE-4AB4-B0B5-C8362A0E1604}" type="presParOf" srcId="{121E5216-1ACC-4149-BF49-80ABD80C0C32}" destId="{97232476-255A-4756-9DBA-B2D3092E198C}" srcOrd="0" destOrd="0" presId="urn:microsoft.com/office/officeart/2005/8/layout/hierarchy1#2"/>
    <dgm:cxn modelId="{FE13FF7D-0FF6-4E0B-99FB-CD14402300E4}" type="presParOf" srcId="{97232476-255A-4756-9DBA-B2D3092E198C}" destId="{C23D0960-5FE8-48FB-93FE-073C665F45AC}" srcOrd="0" destOrd="0" presId="urn:microsoft.com/office/officeart/2005/8/layout/hierarchy1#2"/>
    <dgm:cxn modelId="{86136145-0E6F-4055-B1D3-07F4E5801E80}" type="presParOf" srcId="{97232476-255A-4756-9DBA-B2D3092E198C}" destId="{70389984-37AC-4CEF-A26B-F35C9EE60A0A}" srcOrd="1" destOrd="0" presId="urn:microsoft.com/office/officeart/2005/8/layout/hierarchy1#2"/>
    <dgm:cxn modelId="{7366A8D7-554F-4109-8748-C2E1625D690D}" type="presParOf" srcId="{121E5216-1ACC-4149-BF49-80ABD80C0C32}" destId="{9D791010-A8C2-49EB-B47E-964A894F3D17}" srcOrd="1" destOrd="0" presId="urn:microsoft.com/office/officeart/2005/8/layout/hierarchy1#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63C6E11-F37A-49AC-B6D3-AED118413FF9}" type="doc">
      <dgm:prSet loTypeId="urn:microsoft.com/office/officeart/2005/8/layout/chevron2" loCatId="list" qsTypeId="urn:microsoft.com/office/officeart/2005/8/quickstyle/simple1#6" qsCatId="simple" csTypeId="urn:microsoft.com/office/officeart/2005/8/colors/accent1_2#11" csCatId="accent1" phldr="1"/>
      <dgm:spPr/>
      <dgm:t>
        <a:bodyPr/>
        <a:lstStyle/>
        <a:p>
          <a:endParaRPr lang="en-US"/>
        </a:p>
      </dgm:t>
    </dgm:pt>
    <dgm:pt modelId="{0F48BEF1-0F72-435B-94B3-B66E1B6D4F16}">
      <dgm:prSet phldrT="[Text]"/>
      <dgm:spPr/>
      <dgm:t>
        <a:bodyPr/>
        <a:lstStyle/>
        <a:p>
          <a:r>
            <a:rPr lang="en-ID" dirty="0" smtClean="0"/>
            <a:t>Padat </a:t>
          </a:r>
          <a:endParaRPr lang="en-US" dirty="0"/>
        </a:p>
      </dgm:t>
    </dgm:pt>
    <dgm:pt modelId="{E94022EF-A2E6-4CD3-99CC-DF73EEC43CAE}" cxnId="{ECB377E1-F4FE-41C4-B138-A8AC10602A78}" type="parTrans">
      <dgm:prSet/>
      <dgm:spPr/>
      <dgm:t>
        <a:bodyPr/>
        <a:lstStyle/>
        <a:p>
          <a:endParaRPr lang="en-US"/>
        </a:p>
      </dgm:t>
    </dgm:pt>
    <dgm:pt modelId="{5B138F51-F044-4190-8A57-26946B4A7DA5}" cxnId="{ECB377E1-F4FE-41C4-B138-A8AC10602A78}" type="sibTrans">
      <dgm:prSet/>
      <dgm:spPr/>
      <dgm:t>
        <a:bodyPr/>
        <a:lstStyle/>
        <a:p>
          <a:endParaRPr lang="en-US"/>
        </a:p>
      </dgm:t>
    </dgm:pt>
    <dgm:pt modelId="{F2FFA0A7-F192-465D-80AC-DF9BE5FD83A8}">
      <dgm:prSet phldrT="[Text]"/>
      <dgm:spPr/>
      <dgm:t>
        <a:bodyPr/>
        <a:lstStyle/>
        <a:p>
          <a:r>
            <a:rPr lang="en-US" dirty="0" smtClean="0"/>
            <a:t> Bentuk dan volumenya tetap</a:t>
          </a:r>
          <a:endParaRPr lang="en-US" dirty="0"/>
        </a:p>
      </dgm:t>
    </dgm:pt>
    <dgm:pt modelId="{0A8FA974-4036-4FBC-9BB9-735D5C0533E8}" cxnId="{5C7414D8-070A-4A87-A79E-F353BD84CB49}" type="parTrans">
      <dgm:prSet/>
      <dgm:spPr/>
      <dgm:t>
        <a:bodyPr/>
        <a:lstStyle/>
        <a:p>
          <a:endParaRPr lang="en-US"/>
        </a:p>
      </dgm:t>
    </dgm:pt>
    <dgm:pt modelId="{09E6BD79-871C-40F6-BEE4-A75152E0EDDA}" cxnId="{5C7414D8-070A-4A87-A79E-F353BD84CB49}" type="sibTrans">
      <dgm:prSet/>
      <dgm:spPr/>
      <dgm:t>
        <a:bodyPr/>
        <a:lstStyle/>
        <a:p>
          <a:endParaRPr lang="en-US"/>
        </a:p>
      </dgm:t>
    </dgm:pt>
    <dgm:pt modelId="{253D14EC-AEFF-4C47-A641-60FD7333577F}">
      <dgm:prSet phldrT="[Text]"/>
      <dgm:spPr/>
      <dgm:t>
        <a:bodyPr/>
        <a:lstStyle/>
        <a:p>
          <a:r>
            <a:rPr lang="en-ID" dirty="0" smtClean="0"/>
            <a:t>Cair </a:t>
          </a:r>
          <a:endParaRPr lang="en-US" dirty="0"/>
        </a:p>
      </dgm:t>
    </dgm:pt>
    <dgm:pt modelId="{7F41A163-E2A2-492A-8C42-D74E8B04599E}" cxnId="{26FD0696-4482-46FD-8A85-DC8E6D7421F8}" type="parTrans">
      <dgm:prSet/>
      <dgm:spPr/>
      <dgm:t>
        <a:bodyPr/>
        <a:lstStyle/>
        <a:p>
          <a:endParaRPr lang="en-US"/>
        </a:p>
      </dgm:t>
    </dgm:pt>
    <dgm:pt modelId="{558D8E00-D9B0-4F0A-84E2-9DCBB81CC89D}" cxnId="{26FD0696-4482-46FD-8A85-DC8E6D7421F8}" type="sibTrans">
      <dgm:prSet/>
      <dgm:spPr/>
      <dgm:t>
        <a:bodyPr/>
        <a:lstStyle/>
        <a:p>
          <a:endParaRPr lang="en-US"/>
        </a:p>
      </dgm:t>
    </dgm:pt>
    <dgm:pt modelId="{5AB9356D-8092-48F7-AD37-8F39EC6899B8}">
      <dgm:prSet phldrT="[Text]"/>
      <dgm:spPr/>
      <dgm:t>
        <a:bodyPr/>
        <a:lstStyle/>
        <a:p>
          <a:r>
            <a:rPr lang="en-US" dirty="0" smtClean="0"/>
            <a:t>Volume tetap dan bentuknya selalu berubah-ubah mengikuti tempatnya</a:t>
          </a:r>
          <a:endParaRPr lang="en-US" dirty="0"/>
        </a:p>
      </dgm:t>
    </dgm:pt>
    <dgm:pt modelId="{E58327B5-C8B0-4A5C-B235-D90E15E6FF46}" cxnId="{44CD5BFB-C912-4C64-9E16-59B83E08A8FE}" type="parTrans">
      <dgm:prSet/>
      <dgm:spPr/>
      <dgm:t>
        <a:bodyPr/>
        <a:lstStyle/>
        <a:p>
          <a:endParaRPr lang="en-US"/>
        </a:p>
      </dgm:t>
    </dgm:pt>
    <dgm:pt modelId="{0AEC3593-F718-44CC-981A-E8627ACB5A7D}" cxnId="{44CD5BFB-C912-4C64-9E16-59B83E08A8FE}" type="sibTrans">
      <dgm:prSet/>
      <dgm:spPr/>
      <dgm:t>
        <a:bodyPr/>
        <a:lstStyle/>
        <a:p>
          <a:endParaRPr lang="en-US"/>
        </a:p>
      </dgm:t>
    </dgm:pt>
    <dgm:pt modelId="{7831D395-6669-428E-A9D9-B44F7929C84A}">
      <dgm:prSet phldrT="[Text]"/>
      <dgm:spPr/>
      <dgm:t>
        <a:bodyPr/>
        <a:lstStyle/>
        <a:p>
          <a:r>
            <a:rPr lang="en-ID" dirty="0" smtClean="0"/>
            <a:t>Gas </a:t>
          </a:r>
          <a:endParaRPr lang="en-US" dirty="0"/>
        </a:p>
      </dgm:t>
    </dgm:pt>
    <dgm:pt modelId="{EF1C14AA-A2B3-448F-9E4B-91F0730F6414}" cxnId="{29E60D44-A5BB-497D-90C7-FBCC5200B881}" type="parTrans">
      <dgm:prSet/>
      <dgm:spPr/>
      <dgm:t>
        <a:bodyPr/>
        <a:lstStyle/>
        <a:p>
          <a:endParaRPr lang="en-US"/>
        </a:p>
      </dgm:t>
    </dgm:pt>
    <dgm:pt modelId="{D38FD9E0-F1AD-4CDF-974F-48E397137BF3}" cxnId="{29E60D44-A5BB-497D-90C7-FBCC5200B881}" type="sibTrans">
      <dgm:prSet/>
      <dgm:spPr/>
      <dgm:t>
        <a:bodyPr/>
        <a:lstStyle/>
        <a:p>
          <a:endParaRPr lang="en-US"/>
        </a:p>
      </dgm:t>
    </dgm:pt>
    <dgm:pt modelId="{AB028097-9C40-4048-8B3B-625C2E2628E5}">
      <dgm:prSet phldrT="[Text]"/>
      <dgm:spPr/>
      <dgm:t>
        <a:bodyPr/>
        <a:lstStyle/>
        <a:p>
          <a:r>
            <a:rPr lang="en-US" dirty="0" smtClean="0"/>
            <a:t> Bentuk dan volume berubah-ubah</a:t>
          </a:r>
          <a:endParaRPr lang="en-US" dirty="0"/>
        </a:p>
      </dgm:t>
    </dgm:pt>
    <dgm:pt modelId="{9F10B64A-0CBC-40FB-9874-7C5C53717DDF}" cxnId="{DE17E951-4231-424D-BFF2-867F3A170DDA}" type="parTrans">
      <dgm:prSet/>
      <dgm:spPr/>
      <dgm:t>
        <a:bodyPr/>
        <a:lstStyle/>
        <a:p>
          <a:endParaRPr lang="en-US"/>
        </a:p>
      </dgm:t>
    </dgm:pt>
    <dgm:pt modelId="{2B55C6A5-E78C-436F-93B0-4D45FA322CC5}" cxnId="{DE17E951-4231-424D-BFF2-867F3A170DDA}" type="sibTrans">
      <dgm:prSet/>
      <dgm:spPr/>
      <dgm:t>
        <a:bodyPr/>
        <a:lstStyle/>
        <a:p>
          <a:endParaRPr lang="en-US"/>
        </a:p>
      </dgm:t>
    </dgm:pt>
    <dgm:pt modelId="{DE324BBE-03AA-4D06-A92A-3CD37C381A13}" type="pres">
      <dgm:prSet presAssocID="{063C6E11-F37A-49AC-B6D3-AED118413FF9}" presName="linearFlow" presStyleCnt="0">
        <dgm:presLayoutVars>
          <dgm:dir/>
          <dgm:animLvl val="lvl"/>
          <dgm:resizeHandles val="exact"/>
        </dgm:presLayoutVars>
      </dgm:prSet>
      <dgm:spPr/>
      <dgm:t>
        <a:bodyPr/>
        <a:lstStyle/>
        <a:p>
          <a:endParaRPr lang="id-ID"/>
        </a:p>
      </dgm:t>
    </dgm:pt>
    <dgm:pt modelId="{503B52B2-7429-412C-9DD6-DF58DB8A4DF8}" type="pres">
      <dgm:prSet presAssocID="{0F48BEF1-0F72-435B-94B3-B66E1B6D4F16}" presName="composite" presStyleCnt="0"/>
      <dgm:spPr/>
    </dgm:pt>
    <dgm:pt modelId="{115D70B7-D93D-4A6E-813E-70892A47DE2A}" type="pres">
      <dgm:prSet presAssocID="{0F48BEF1-0F72-435B-94B3-B66E1B6D4F16}" presName="parentText" presStyleLbl="alignNode1" presStyleIdx="0" presStyleCnt="3">
        <dgm:presLayoutVars>
          <dgm:chMax val="1"/>
          <dgm:bulletEnabled val="1"/>
        </dgm:presLayoutVars>
      </dgm:prSet>
      <dgm:spPr/>
      <dgm:t>
        <a:bodyPr/>
        <a:lstStyle/>
        <a:p>
          <a:endParaRPr lang="id-ID"/>
        </a:p>
      </dgm:t>
    </dgm:pt>
    <dgm:pt modelId="{1EDADCF2-1E24-4414-8623-BC345990BA98}" type="pres">
      <dgm:prSet presAssocID="{0F48BEF1-0F72-435B-94B3-B66E1B6D4F16}" presName="descendantText" presStyleLbl="alignAcc1" presStyleIdx="0" presStyleCnt="3">
        <dgm:presLayoutVars>
          <dgm:bulletEnabled val="1"/>
        </dgm:presLayoutVars>
      </dgm:prSet>
      <dgm:spPr/>
      <dgm:t>
        <a:bodyPr/>
        <a:lstStyle/>
        <a:p>
          <a:endParaRPr lang="en-US"/>
        </a:p>
      </dgm:t>
    </dgm:pt>
    <dgm:pt modelId="{54A21CAF-4D0F-4CDD-BC7E-27D53C650236}" type="pres">
      <dgm:prSet presAssocID="{5B138F51-F044-4190-8A57-26946B4A7DA5}" presName="sp" presStyleCnt="0"/>
      <dgm:spPr/>
    </dgm:pt>
    <dgm:pt modelId="{567AFDD6-FF51-43F9-8A05-77F2EBF4764C}" type="pres">
      <dgm:prSet presAssocID="{253D14EC-AEFF-4C47-A641-60FD7333577F}" presName="composite" presStyleCnt="0"/>
      <dgm:spPr/>
    </dgm:pt>
    <dgm:pt modelId="{ED93A840-A832-44A4-A73F-7B358C4E10F0}" type="pres">
      <dgm:prSet presAssocID="{253D14EC-AEFF-4C47-A641-60FD7333577F}" presName="parentText" presStyleLbl="alignNode1" presStyleIdx="1" presStyleCnt="3">
        <dgm:presLayoutVars>
          <dgm:chMax val="1"/>
          <dgm:bulletEnabled val="1"/>
        </dgm:presLayoutVars>
      </dgm:prSet>
      <dgm:spPr/>
      <dgm:t>
        <a:bodyPr/>
        <a:lstStyle/>
        <a:p>
          <a:endParaRPr lang="id-ID"/>
        </a:p>
      </dgm:t>
    </dgm:pt>
    <dgm:pt modelId="{F40EC3D4-93B1-4B8A-BAA9-8007A04F68C3}" type="pres">
      <dgm:prSet presAssocID="{253D14EC-AEFF-4C47-A641-60FD7333577F}" presName="descendantText" presStyleLbl="alignAcc1" presStyleIdx="1" presStyleCnt="3">
        <dgm:presLayoutVars>
          <dgm:bulletEnabled val="1"/>
        </dgm:presLayoutVars>
      </dgm:prSet>
      <dgm:spPr/>
      <dgm:t>
        <a:bodyPr/>
        <a:lstStyle/>
        <a:p>
          <a:endParaRPr lang="en-US"/>
        </a:p>
      </dgm:t>
    </dgm:pt>
    <dgm:pt modelId="{0535CC50-2700-4E28-A3FD-E13499F684AA}" type="pres">
      <dgm:prSet presAssocID="{558D8E00-D9B0-4F0A-84E2-9DCBB81CC89D}" presName="sp" presStyleCnt="0"/>
      <dgm:spPr/>
    </dgm:pt>
    <dgm:pt modelId="{ABB61D0D-A787-4B68-8571-3C595E6A64A6}" type="pres">
      <dgm:prSet presAssocID="{7831D395-6669-428E-A9D9-B44F7929C84A}" presName="composite" presStyleCnt="0"/>
      <dgm:spPr/>
    </dgm:pt>
    <dgm:pt modelId="{B06C8BFE-D565-4F09-8629-25D9B0E7C97C}" type="pres">
      <dgm:prSet presAssocID="{7831D395-6669-428E-A9D9-B44F7929C84A}" presName="parentText" presStyleLbl="alignNode1" presStyleIdx="2" presStyleCnt="3">
        <dgm:presLayoutVars>
          <dgm:chMax val="1"/>
          <dgm:bulletEnabled val="1"/>
        </dgm:presLayoutVars>
      </dgm:prSet>
      <dgm:spPr/>
      <dgm:t>
        <a:bodyPr/>
        <a:lstStyle/>
        <a:p>
          <a:endParaRPr lang="en-US"/>
        </a:p>
      </dgm:t>
    </dgm:pt>
    <dgm:pt modelId="{2A7D8555-7B4F-4B81-A050-1F4269029A08}" type="pres">
      <dgm:prSet presAssocID="{7831D395-6669-428E-A9D9-B44F7929C84A}" presName="descendantText" presStyleLbl="alignAcc1" presStyleIdx="2" presStyleCnt="3">
        <dgm:presLayoutVars>
          <dgm:bulletEnabled val="1"/>
        </dgm:presLayoutVars>
      </dgm:prSet>
      <dgm:spPr/>
      <dgm:t>
        <a:bodyPr/>
        <a:lstStyle/>
        <a:p>
          <a:endParaRPr lang="en-US"/>
        </a:p>
      </dgm:t>
    </dgm:pt>
  </dgm:ptLst>
  <dgm:cxnLst>
    <dgm:cxn modelId="{C93EF302-1F80-4800-BBD6-81A6EE24BF78}" type="presOf" srcId="{0F48BEF1-0F72-435B-94B3-B66E1B6D4F16}" destId="{115D70B7-D93D-4A6E-813E-70892A47DE2A}" srcOrd="0" destOrd="0" presId="urn:microsoft.com/office/officeart/2005/8/layout/chevron2"/>
    <dgm:cxn modelId="{A7DB45C0-F211-48CE-A7FF-0E5E03E21BD0}" type="presOf" srcId="{AB028097-9C40-4048-8B3B-625C2E2628E5}" destId="{2A7D8555-7B4F-4B81-A050-1F4269029A08}" srcOrd="0" destOrd="0" presId="urn:microsoft.com/office/officeart/2005/8/layout/chevron2"/>
    <dgm:cxn modelId="{E463AE1B-3C19-4778-9F60-66E298A8B2F9}" type="presOf" srcId="{7831D395-6669-428E-A9D9-B44F7929C84A}" destId="{B06C8BFE-D565-4F09-8629-25D9B0E7C97C}" srcOrd="0" destOrd="0" presId="urn:microsoft.com/office/officeart/2005/8/layout/chevron2"/>
    <dgm:cxn modelId="{DA501170-0793-49EB-90D5-F8D6813E6D41}" type="presOf" srcId="{063C6E11-F37A-49AC-B6D3-AED118413FF9}" destId="{DE324BBE-03AA-4D06-A92A-3CD37C381A13}" srcOrd="0" destOrd="0" presId="urn:microsoft.com/office/officeart/2005/8/layout/chevron2"/>
    <dgm:cxn modelId="{ECB377E1-F4FE-41C4-B138-A8AC10602A78}" srcId="{063C6E11-F37A-49AC-B6D3-AED118413FF9}" destId="{0F48BEF1-0F72-435B-94B3-B66E1B6D4F16}" srcOrd="0" destOrd="0" parTransId="{E94022EF-A2E6-4CD3-99CC-DF73EEC43CAE}" sibTransId="{5B138F51-F044-4190-8A57-26946B4A7DA5}"/>
    <dgm:cxn modelId="{5C7414D8-070A-4A87-A79E-F353BD84CB49}" srcId="{0F48BEF1-0F72-435B-94B3-B66E1B6D4F16}" destId="{F2FFA0A7-F192-465D-80AC-DF9BE5FD83A8}" srcOrd="0" destOrd="0" parTransId="{0A8FA974-4036-4FBC-9BB9-735D5C0533E8}" sibTransId="{09E6BD79-871C-40F6-BEE4-A75152E0EDDA}"/>
    <dgm:cxn modelId="{DE17E951-4231-424D-BFF2-867F3A170DDA}" srcId="{7831D395-6669-428E-A9D9-B44F7929C84A}" destId="{AB028097-9C40-4048-8B3B-625C2E2628E5}" srcOrd="0" destOrd="0" parTransId="{9F10B64A-0CBC-40FB-9874-7C5C53717DDF}" sibTransId="{2B55C6A5-E78C-436F-93B0-4D45FA322CC5}"/>
    <dgm:cxn modelId="{25A46D6C-3D47-420F-BE25-4CE2B74516EF}" type="presOf" srcId="{253D14EC-AEFF-4C47-A641-60FD7333577F}" destId="{ED93A840-A832-44A4-A73F-7B358C4E10F0}" srcOrd="0" destOrd="0" presId="urn:microsoft.com/office/officeart/2005/8/layout/chevron2"/>
    <dgm:cxn modelId="{1C3F4B37-2DE7-4853-8046-0F134BB94297}" type="presOf" srcId="{5AB9356D-8092-48F7-AD37-8F39EC6899B8}" destId="{F40EC3D4-93B1-4B8A-BAA9-8007A04F68C3}" srcOrd="0" destOrd="0" presId="urn:microsoft.com/office/officeart/2005/8/layout/chevron2"/>
    <dgm:cxn modelId="{29E60D44-A5BB-497D-90C7-FBCC5200B881}" srcId="{063C6E11-F37A-49AC-B6D3-AED118413FF9}" destId="{7831D395-6669-428E-A9D9-B44F7929C84A}" srcOrd="2" destOrd="0" parTransId="{EF1C14AA-A2B3-448F-9E4B-91F0730F6414}" sibTransId="{D38FD9E0-F1AD-4CDF-974F-48E397137BF3}"/>
    <dgm:cxn modelId="{44CD5BFB-C912-4C64-9E16-59B83E08A8FE}" srcId="{253D14EC-AEFF-4C47-A641-60FD7333577F}" destId="{5AB9356D-8092-48F7-AD37-8F39EC6899B8}" srcOrd="0" destOrd="0" parTransId="{E58327B5-C8B0-4A5C-B235-D90E15E6FF46}" sibTransId="{0AEC3593-F718-44CC-981A-E8627ACB5A7D}"/>
    <dgm:cxn modelId="{023629B9-F3E6-4061-9487-EF7412F92013}" type="presOf" srcId="{F2FFA0A7-F192-465D-80AC-DF9BE5FD83A8}" destId="{1EDADCF2-1E24-4414-8623-BC345990BA98}" srcOrd="0" destOrd="0" presId="urn:microsoft.com/office/officeart/2005/8/layout/chevron2"/>
    <dgm:cxn modelId="{26FD0696-4482-46FD-8A85-DC8E6D7421F8}" srcId="{063C6E11-F37A-49AC-B6D3-AED118413FF9}" destId="{253D14EC-AEFF-4C47-A641-60FD7333577F}" srcOrd="1" destOrd="0" parTransId="{7F41A163-E2A2-492A-8C42-D74E8B04599E}" sibTransId="{558D8E00-D9B0-4F0A-84E2-9DCBB81CC89D}"/>
    <dgm:cxn modelId="{4FCB1BCD-AB9C-4D9D-B39A-8F06A9DF1BEA}" type="presParOf" srcId="{DE324BBE-03AA-4D06-A92A-3CD37C381A13}" destId="{503B52B2-7429-412C-9DD6-DF58DB8A4DF8}" srcOrd="0" destOrd="0" presId="urn:microsoft.com/office/officeart/2005/8/layout/chevron2"/>
    <dgm:cxn modelId="{D1A5E029-65C4-44BC-B506-9985AE231412}" type="presParOf" srcId="{503B52B2-7429-412C-9DD6-DF58DB8A4DF8}" destId="{115D70B7-D93D-4A6E-813E-70892A47DE2A}" srcOrd="0" destOrd="0" presId="urn:microsoft.com/office/officeart/2005/8/layout/chevron2"/>
    <dgm:cxn modelId="{4A897CD2-E841-478E-837E-4CC92323C5BC}" type="presParOf" srcId="{503B52B2-7429-412C-9DD6-DF58DB8A4DF8}" destId="{1EDADCF2-1E24-4414-8623-BC345990BA98}" srcOrd="1" destOrd="0" presId="urn:microsoft.com/office/officeart/2005/8/layout/chevron2"/>
    <dgm:cxn modelId="{7865CA24-98C7-434E-9402-E79B5E7DE1E6}" type="presParOf" srcId="{DE324BBE-03AA-4D06-A92A-3CD37C381A13}" destId="{54A21CAF-4D0F-4CDD-BC7E-27D53C650236}" srcOrd="1" destOrd="0" presId="urn:microsoft.com/office/officeart/2005/8/layout/chevron2"/>
    <dgm:cxn modelId="{3F44A8D0-AFE4-46F4-811A-54A2685B2AB0}" type="presParOf" srcId="{DE324BBE-03AA-4D06-A92A-3CD37C381A13}" destId="{567AFDD6-FF51-43F9-8A05-77F2EBF4764C}" srcOrd="2" destOrd="0" presId="urn:microsoft.com/office/officeart/2005/8/layout/chevron2"/>
    <dgm:cxn modelId="{6054FAAE-9A9F-4ECE-8A63-21E5F832BE12}" type="presParOf" srcId="{567AFDD6-FF51-43F9-8A05-77F2EBF4764C}" destId="{ED93A840-A832-44A4-A73F-7B358C4E10F0}" srcOrd="0" destOrd="0" presId="urn:microsoft.com/office/officeart/2005/8/layout/chevron2"/>
    <dgm:cxn modelId="{063E6E72-A4BB-44DB-A980-EB7A0EEBECF9}" type="presParOf" srcId="{567AFDD6-FF51-43F9-8A05-77F2EBF4764C}" destId="{F40EC3D4-93B1-4B8A-BAA9-8007A04F68C3}" srcOrd="1" destOrd="0" presId="urn:microsoft.com/office/officeart/2005/8/layout/chevron2"/>
    <dgm:cxn modelId="{59DE8415-A551-4FAB-B9C4-BE3A4E1E6194}" type="presParOf" srcId="{DE324BBE-03AA-4D06-A92A-3CD37C381A13}" destId="{0535CC50-2700-4E28-A3FD-E13499F684AA}" srcOrd="3" destOrd="0" presId="urn:microsoft.com/office/officeart/2005/8/layout/chevron2"/>
    <dgm:cxn modelId="{A6C879E8-5838-4C85-B68B-C7A62033C621}" type="presParOf" srcId="{DE324BBE-03AA-4D06-A92A-3CD37C381A13}" destId="{ABB61D0D-A787-4B68-8571-3C595E6A64A6}" srcOrd="4" destOrd="0" presId="urn:microsoft.com/office/officeart/2005/8/layout/chevron2"/>
    <dgm:cxn modelId="{B6A6D116-C750-464B-ADE2-E17C48D3FB73}" type="presParOf" srcId="{ABB61D0D-A787-4B68-8571-3C595E6A64A6}" destId="{B06C8BFE-D565-4F09-8629-25D9B0E7C97C}" srcOrd="0" destOrd="0" presId="urn:microsoft.com/office/officeart/2005/8/layout/chevron2"/>
    <dgm:cxn modelId="{A089E220-B05B-46FA-B3CC-334D7F0D5388}" type="presParOf" srcId="{ABB61D0D-A787-4B68-8571-3C595E6A64A6}" destId="{2A7D8555-7B4F-4B81-A050-1F4269029A0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66D8259-7263-4910-8C9F-1E83C1FAA892}" type="doc">
      <dgm:prSet loTypeId="urn:microsoft.com/office/officeart/2005/8/layout/hierarchy2#3" loCatId="hierarchy" qsTypeId="urn:microsoft.com/office/officeart/2005/8/quickstyle/simple5#2" qsCatId="simple" csTypeId="urn:microsoft.com/office/officeart/2005/8/colors/accent1_2#12" csCatId="accent1" phldr="1"/>
      <dgm:spPr/>
      <dgm:t>
        <a:bodyPr/>
        <a:lstStyle/>
        <a:p>
          <a:endParaRPr lang="en-US"/>
        </a:p>
      </dgm:t>
    </dgm:pt>
    <dgm:pt modelId="{74D0EC34-62F1-408B-9C50-6BF38C45D599}">
      <dgm:prSet phldrT="[Text]" custT="1"/>
      <dgm:spPr/>
      <dgm:t>
        <a:bodyPr/>
        <a:lstStyle/>
        <a:p>
          <a:r>
            <a:rPr lang="en-ID" sz="2400" dirty="0" smtClean="0"/>
            <a:t>Unsur</a:t>
          </a:r>
          <a:r>
            <a:rPr lang="en-ID" sz="1700" dirty="0" smtClean="0"/>
            <a:t> </a:t>
          </a:r>
          <a:endParaRPr lang="en-US" sz="1700" dirty="0"/>
        </a:p>
      </dgm:t>
    </dgm:pt>
    <dgm:pt modelId="{F95E0DCC-9404-471A-9205-EB4EDF863D47}" cxnId="{F3830A38-8528-4E07-8C21-789D1DEC0B77}" type="parTrans">
      <dgm:prSet/>
      <dgm:spPr/>
      <dgm:t>
        <a:bodyPr/>
        <a:lstStyle/>
        <a:p>
          <a:endParaRPr lang="en-US"/>
        </a:p>
      </dgm:t>
    </dgm:pt>
    <dgm:pt modelId="{F8A88A35-4A51-4271-9CF9-1797C95B7A77}" cxnId="{F3830A38-8528-4E07-8C21-789D1DEC0B77}" type="sibTrans">
      <dgm:prSet/>
      <dgm:spPr/>
      <dgm:t>
        <a:bodyPr/>
        <a:lstStyle/>
        <a:p>
          <a:endParaRPr lang="en-US"/>
        </a:p>
      </dgm:t>
    </dgm:pt>
    <dgm:pt modelId="{19A477EE-B746-428E-A9B6-F129E1AABEE2}">
      <dgm:prSet phldrT="[Text]" custT="1"/>
      <dgm:spPr/>
      <dgm:t>
        <a:bodyPr/>
        <a:lstStyle/>
        <a:p>
          <a:r>
            <a:rPr lang="en-ID" sz="2400" dirty="0" smtClean="0"/>
            <a:t>Unsur  Tunggal  </a:t>
          </a:r>
          <a:endParaRPr lang="en-US" sz="2400" dirty="0"/>
        </a:p>
      </dgm:t>
    </dgm:pt>
    <dgm:pt modelId="{37C46FE2-8D19-4DDE-809F-4B7305184129}" cxnId="{5271991D-9869-4628-B753-E45FEBBD54CC}" type="parTrans">
      <dgm:prSet/>
      <dgm:spPr/>
      <dgm:t>
        <a:bodyPr/>
        <a:lstStyle/>
        <a:p>
          <a:endParaRPr lang="en-US"/>
        </a:p>
      </dgm:t>
    </dgm:pt>
    <dgm:pt modelId="{A878E9DA-1720-44C1-88FB-8D5C7AB93527}" cxnId="{5271991D-9869-4628-B753-E45FEBBD54CC}" type="sibTrans">
      <dgm:prSet/>
      <dgm:spPr/>
      <dgm:t>
        <a:bodyPr/>
        <a:lstStyle/>
        <a:p>
          <a:endParaRPr lang="en-US"/>
        </a:p>
      </dgm:t>
    </dgm:pt>
    <dgm:pt modelId="{07A5CBF6-483B-44F3-9F11-86AA60C34B28}">
      <dgm:prSet phldrT="[Text]"/>
      <dgm:spPr/>
      <dgm:t>
        <a:bodyPr/>
        <a:lstStyle/>
        <a:p>
          <a:r>
            <a:rPr lang="en-US" dirty="0" smtClean="0"/>
            <a:t> Contoh : argentum (Ag), aluminium (Al), dan aurum (Au).</a:t>
          </a:r>
          <a:endParaRPr lang="en-US" dirty="0"/>
        </a:p>
      </dgm:t>
    </dgm:pt>
    <dgm:pt modelId="{9DB68F63-4676-4DAA-AF8A-7879450431CB}" cxnId="{654BDA89-80A9-42B0-AD7C-FDB719DCD2F2}" type="parTrans">
      <dgm:prSet/>
      <dgm:spPr/>
      <dgm:t>
        <a:bodyPr/>
        <a:lstStyle/>
        <a:p>
          <a:endParaRPr lang="en-US"/>
        </a:p>
      </dgm:t>
    </dgm:pt>
    <dgm:pt modelId="{BB77E09E-F30F-4812-A55B-016616BA1EE7}" cxnId="{654BDA89-80A9-42B0-AD7C-FDB719DCD2F2}" type="sibTrans">
      <dgm:prSet/>
      <dgm:spPr/>
      <dgm:t>
        <a:bodyPr/>
        <a:lstStyle/>
        <a:p>
          <a:endParaRPr lang="en-US"/>
        </a:p>
      </dgm:t>
    </dgm:pt>
    <dgm:pt modelId="{8DA69BCD-ED2A-4AAD-A984-F8F9E3BF4BF6}">
      <dgm:prSet phldrT="[Text]" custT="1"/>
      <dgm:spPr/>
      <dgm:t>
        <a:bodyPr/>
        <a:lstStyle/>
        <a:p>
          <a:r>
            <a:rPr lang="en-ID" sz="2400" dirty="0" smtClean="0"/>
            <a:t>Molekul Unsur  </a:t>
          </a:r>
          <a:endParaRPr lang="en-US" sz="2400" dirty="0"/>
        </a:p>
      </dgm:t>
    </dgm:pt>
    <dgm:pt modelId="{443F98A1-C1EF-4B60-9C39-C5FB5E0E261D}" cxnId="{503194B0-16B7-4AED-9099-413050D0D439}" type="parTrans">
      <dgm:prSet/>
      <dgm:spPr/>
      <dgm:t>
        <a:bodyPr/>
        <a:lstStyle/>
        <a:p>
          <a:endParaRPr lang="en-US"/>
        </a:p>
      </dgm:t>
    </dgm:pt>
    <dgm:pt modelId="{A4705ECD-9CC7-41F0-AACD-FB8F3C3C9EBF}" cxnId="{503194B0-16B7-4AED-9099-413050D0D439}" type="sibTrans">
      <dgm:prSet/>
      <dgm:spPr/>
      <dgm:t>
        <a:bodyPr/>
        <a:lstStyle/>
        <a:p>
          <a:endParaRPr lang="en-US"/>
        </a:p>
      </dgm:t>
    </dgm:pt>
    <dgm:pt modelId="{A2533608-38BD-4486-8682-0E8AE51017CA}">
      <dgm:prSet phldrT="[Text]"/>
      <dgm:spPr/>
      <dgm:t>
        <a:bodyPr/>
        <a:lstStyle/>
        <a:p>
          <a:r>
            <a:rPr lang="en-US" dirty="0" smtClean="0"/>
            <a:t>Contoh: hidrogen (H</a:t>
          </a:r>
          <a:r>
            <a:rPr lang="en-US" baseline="-25000" dirty="0" smtClean="0"/>
            <a:t>2</a:t>
          </a:r>
          <a:r>
            <a:rPr lang="en-US" dirty="0" smtClean="0"/>
            <a:t>)</a:t>
          </a:r>
          <a:r>
            <a:rPr lang="en-US" baseline="-25000" dirty="0" smtClean="0"/>
            <a:t>,</a:t>
          </a:r>
          <a:r>
            <a:rPr lang="en-US" dirty="0" smtClean="0"/>
            <a:t> klorin (Cl</a:t>
          </a:r>
          <a:r>
            <a:rPr lang="en-US" baseline="-25000" dirty="0" smtClean="0"/>
            <a:t>2</a:t>
          </a:r>
          <a:r>
            <a:rPr lang="en-US" dirty="0" smtClean="0"/>
            <a:t>), iodin (I</a:t>
          </a:r>
          <a:r>
            <a:rPr lang="en-US" baseline="-25000" dirty="0" smtClean="0"/>
            <a:t>2</a:t>
          </a:r>
          <a:r>
            <a:rPr lang="en-US" dirty="0" smtClean="0"/>
            <a:t>), nitrogen (N</a:t>
          </a:r>
          <a:r>
            <a:rPr lang="en-US" baseline="-25000" dirty="0" smtClean="0"/>
            <a:t>2</a:t>
          </a:r>
          <a:r>
            <a:rPr lang="en-US" dirty="0" smtClean="0"/>
            <a:t>), dan oksigen (O</a:t>
          </a:r>
          <a:r>
            <a:rPr lang="en-US" baseline="-25000" dirty="0" smtClean="0"/>
            <a:t>2</a:t>
          </a:r>
          <a:r>
            <a:rPr lang="en-US" dirty="0" smtClean="0"/>
            <a:t>).</a:t>
          </a:r>
          <a:endParaRPr lang="en-US" dirty="0"/>
        </a:p>
      </dgm:t>
    </dgm:pt>
    <dgm:pt modelId="{41824ADA-DD7E-428E-9525-7D60E15AE6E9}" cxnId="{B754DFEF-BBB9-4917-9797-164C6718CB8E}" type="parTrans">
      <dgm:prSet/>
      <dgm:spPr/>
      <dgm:t>
        <a:bodyPr/>
        <a:lstStyle/>
        <a:p>
          <a:endParaRPr lang="en-US"/>
        </a:p>
      </dgm:t>
    </dgm:pt>
    <dgm:pt modelId="{9DD33326-75CA-4A23-A704-ADA153100DB8}" cxnId="{B754DFEF-BBB9-4917-9797-164C6718CB8E}" type="sibTrans">
      <dgm:prSet/>
      <dgm:spPr/>
      <dgm:t>
        <a:bodyPr/>
        <a:lstStyle/>
        <a:p>
          <a:endParaRPr lang="en-US"/>
        </a:p>
      </dgm:t>
    </dgm:pt>
    <dgm:pt modelId="{7505A74F-C6B9-44B1-9B79-8252DE09C498}" type="pres">
      <dgm:prSet presAssocID="{066D8259-7263-4910-8C9F-1E83C1FAA892}" presName="diagram" presStyleCnt="0">
        <dgm:presLayoutVars>
          <dgm:chPref val="1"/>
          <dgm:dir/>
          <dgm:animOne val="branch"/>
          <dgm:animLvl val="lvl"/>
          <dgm:resizeHandles val="exact"/>
        </dgm:presLayoutVars>
      </dgm:prSet>
      <dgm:spPr/>
      <dgm:t>
        <a:bodyPr/>
        <a:lstStyle/>
        <a:p>
          <a:endParaRPr lang="id-ID"/>
        </a:p>
      </dgm:t>
    </dgm:pt>
    <dgm:pt modelId="{10711F1C-68A9-499C-808C-4829E19C0B80}" type="pres">
      <dgm:prSet presAssocID="{74D0EC34-62F1-408B-9C50-6BF38C45D599}" presName="root1" presStyleCnt="0"/>
      <dgm:spPr/>
    </dgm:pt>
    <dgm:pt modelId="{9C884562-17B3-4EAD-9D2F-524A6902B42A}" type="pres">
      <dgm:prSet presAssocID="{74D0EC34-62F1-408B-9C50-6BF38C45D599}" presName="LevelOneTextNode" presStyleLbl="node0" presStyleIdx="0" presStyleCnt="1">
        <dgm:presLayoutVars>
          <dgm:chPref val="3"/>
        </dgm:presLayoutVars>
      </dgm:prSet>
      <dgm:spPr/>
      <dgm:t>
        <a:bodyPr/>
        <a:lstStyle/>
        <a:p>
          <a:endParaRPr lang="id-ID"/>
        </a:p>
      </dgm:t>
    </dgm:pt>
    <dgm:pt modelId="{659D3E2B-D8FC-4F2F-A90F-C9DDD775A124}" type="pres">
      <dgm:prSet presAssocID="{74D0EC34-62F1-408B-9C50-6BF38C45D599}" presName="level2hierChild" presStyleCnt="0"/>
      <dgm:spPr/>
    </dgm:pt>
    <dgm:pt modelId="{8D8441C3-F235-4FB0-9CBF-706C9EAD0107}" type="pres">
      <dgm:prSet presAssocID="{37C46FE2-8D19-4DDE-809F-4B7305184129}" presName="conn2-1" presStyleLbl="parChTrans1D2" presStyleIdx="0" presStyleCnt="2"/>
      <dgm:spPr/>
      <dgm:t>
        <a:bodyPr/>
        <a:lstStyle/>
        <a:p>
          <a:endParaRPr lang="id-ID"/>
        </a:p>
      </dgm:t>
    </dgm:pt>
    <dgm:pt modelId="{CBF413A4-9B34-41C5-BB0E-3B794F7E2DD3}" type="pres">
      <dgm:prSet presAssocID="{37C46FE2-8D19-4DDE-809F-4B7305184129}" presName="connTx" presStyleLbl="parChTrans1D2" presStyleIdx="0" presStyleCnt="2"/>
      <dgm:spPr/>
      <dgm:t>
        <a:bodyPr/>
        <a:lstStyle/>
        <a:p>
          <a:endParaRPr lang="id-ID"/>
        </a:p>
      </dgm:t>
    </dgm:pt>
    <dgm:pt modelId="{472FEB1A-B2D7-4A11-A1DE-F68A51C5C8EC}" type="pres">
      <dgm:prSet presAssocID="{19A477EE-B746-428E-A9B6-F129E1AABEE2}" presName="root2" presStyleCnt="0"/>
      <dgm:spPr/>
    </dgm:pt>
    <dgm:pt modelId="{20D2DEAE-D4F7-4470-A05B-63FA03CD0BF7}" type="pres">
      <dgm:prSet presAssocID="{19A477EE-B746-428E-A9B6-F129E1AABEE2}" presName="LevelTwoTextNode" presStyleLbl="node2" presStyleIdx="0" presStyleCnt="2">
        <dgm:presLayoutVars>
          <dgm:chPref val="3"/>
        </dgm:presLayoutVars>
      </dgm:prSet>
      <dgm:spPr/>
      <dgm:t>
        <a:bodyPr/>
        <a:lstStyle/>
        <a:p>
          <a:endParaRPr lang="en-US"/>
        </a:p>
      </dgm:t>
    </dgm:pt>
    <dgm:pt modelId="{892A61CB-8B49-4B6B-8F12-C1A87D8E9821}" type="pres">
      <dgm:prSet presAssocID="{19A477EE-B746-428E-A9B6-F129E1AABEE2}" presName="level3hierChild" presStyleCnt="0"/>
      <dgm:spPr/>
    </dgm:pt>
    <dgm:pt modelId="{A716AD41-2CA8-4F64-AEC2-74B6859D8244}" type="pres">
      <dgm:prSet presAssocID="{9DB68F63-4676-4DAA-AF8A-7879450431CB}" presName="conn2-1" presStyleLbl="parChTrans1D3" presStyleIdx="0" presStyleCnt="2"/>
      <dgm:spPr/>
      <dgm:t>
        <a:bodyPr/>
        <a:lstStyle/>
        <a:p>
          <a:endParaRPr lang="id-ID"/>
        </a:p>
      </dgm:t>
    </dgm:pt>
    <dgm:pt modelId="{9B891A64-7D9C-45D9-BAF7-C477C97C10DB}" type="pres">
      <dgm:prSet presAssocID="{9DB68F63-4676-4DAA-AF8A-7879450431CB}" presName="connTx" presStyleLbl="parChTrans1D3" presStyleIdx="0" presStyleCnt="2"/>
      <dgm:spPr/>
      <dgm:t>
        <a:bodyPr/>
        <a:lstStyle/>
        <a:p>
          <a:endParaRPr lang="id-ID"/>
        </a:p>
      </dgm:t>
    </dgm:pt>
    <dgm:pt modelId="{C0E1BD23-ABB8-4EE2-A565-2F40F037817A}" type="pres">
      <dgm:prSet presAssocID="{07A5CBF6-483B-44F3-9F11-86AA60C34B28}" presName="root2" presStyleCnt="0"/>
      <dgm:spPr/>
    </dgm:pt>
    <dgm:pt modelId="{7624389E-13E9-412D-9DA2-15C3C1B732D3}" type="pres">
      <dgm:prSet presAssocID="{07A5CBF6-483B-44F3-9F11-86AA60C34B28}" presName="LevelTwoTextNode" presStyleLbl="node3" presStyleIdx="0" presStyleCnt="2">
        <dgm:presLayoutVars>
          <dgm:chPref val="3"/>
        </dgm:presLayoutVars>
      </dgm:prSet>
      <dgm:spPr/>
      <dgm:t>
        <a:bodyPr/>
        <a:lstStyle/>
        <a:p>
          <a:endParaRPr lang="en-US"/>
        </a:p>
      </dgm:t>
    </dgm:pt>
    <dgm:pt modelId="{1DC327F5-5873-4A62-ABF6-8FD0E6F6CCB9}" type="pres">
      <dgm:prSet presAssocID="{07A5CBF6-483B-44F3-9F11-86AA60C34B28}" presName="level3hierChild" presStyleCnt="0"/>
      <dgm:spPr/>
    </dgm:pt>
    <dgm:pt modelId="{E7CF956F-15AB-418C-A2D2-042C47B1E82C}" type="pres">
      <dgm:prSet presAssocID="{443F98A1-C1EF-4B60-9C39-C5FB5E0E261D}" presName="conn2-1" presStyleLbl="parChTrans1D2" presStyleIdx="1" presStyleCnt="2"/>
      <dgm:spPr/>
      <dgm:t>
        <a:bodyPr/>
        <a:lstStyle/>
        <a:p>
          <a:endParaRPr lang="id-ID"/>
        </a:p>
      </dgm:t>
    </dgm:pt>
    <dgm:pt modelId="{513FA0AE-709C-458C-AC58-E1E435FDC5EB}" type="pres">
      <dgm:prSet presAssocID="{443F98A1-C1EF-4B60-9C39-C5FB5E0E261D}" presName="connTx" presStyleLbl="parChTrans1D2" presStyleIdx="1" presStyleCnt="2"/>
      <dgm:spPr/>
      <dgm:t>
        <a:bodyPr/>
        <a:lstStyle/>
        <a:p>
          <a:endParaRPr lang="id-ID"/>
        </a:p>
      </dgm:t>
    </dgm:pt>
    <dgm:pt modelId="{71D8DDEE-E11B-4458-A551-35741B0F7192}" type="pres">
      <dgm:prSet presAssocID="{8DA69BCD-ED2A-4AAD-A984-F8F9E3BF4BF6}" presName="root2" presStyleCnt="0"/>
      <dgm:spPr/>
    </dgm:pt>
    <dgm:pt modelId="{02B599B8-BCFC-417F-B2EC-26951C029A06}" type="pres">
      <dgm:prSet presAssocID="{8DA69BCD-ED2A-4AAD-A984-F8F9E3BF4BF6}" presName="LevelTwoTextNode" presStyleLbl="node2" presStyleIdx="1" presStyleCnt="2">
        <dgm:presLayoutVars>
          <dgm:chPref val="3"/>
        </dgm:presLayoutVars>
      </dgm:prSet>
      <dgm:spPr/>
      <dgm:t>
        <a:bodyPr/>
        <a:lstStyle/>
        <a:p>
          <a:endParaRPr lang="en-US"/>
        </a:p>
      </dgm:t>
    </dgm:pt>
    <dgm:pt modelId="{F9AB8C42-D6D0-4A96-A311-A037F0DB77A2}" type="pres">
      <dgm:prSet presAssocID="{8DA69BCD-ED2A-4AAD-A984-F8F9E3BF4BF6}" presName="level3hierChild" presStyleCnt="0"/>
      <dgm:spPr/>
    </dgm:pt>
    <dgm:pt modelId="{72DF0151-D196-404B-AE70-4DD9C558EE23}" type="pres">
      <dgm:prSet presAssocID="{41824ADA-DD7E-428E-9525-7D60E15AE6E9}" presName="conn2-1" presStyleLbl="parChTrans1D3" presStyleIdx="1" presStyleCnt="2"/>
      <dgm:spPr/>
      <dgm:t>
        <a:bodyPr/>
        <a:lstStyle/>
        <a:p>
          <a:endParaRPr lang="id-ID"/>
        </a:p>
      </dgm:t>
    </dgm:pt>
    <dgm:pt modelId="{8131F16D-DA78-427D-9DC4-B45BDD6D0C4A}" type="pres">
      <dgm:prSet presAssocID="{41824ADA-DD7E-428E-9525-7D60E15AE6E9}" presName="connTx" presStyleLbl="parChTrans1D3" presStyleIdx="1" presStyleCnt="2"/>
      <dgm:spPr/>
      <dgm:t>
        <a:bodyPr/>
        <a:lstStyle/>
        <a:p>
          <a:endParaRPr lang="id-ID"/>
        </a:p>
      </dgm:t>
    </dgm:pt>
    <dgm:pt modelId="{3E795E62-E485-4A12-8EAB-6EE17845027E}" type="pres">
      <dgm:prSet presAssocID="{A2533608-38BD-4486-8682-0E8AE51017CA}" presName="root2" presStyleCnt="0"/>
      <dgm:spPr/>
    </dgm:pt>
    <dgm:pt modelId="{52B6B17E-3042-4EDE-828B-AD76D1122AA9}" type="pres">
      <dgm:prSet presAssocID="{A2533608-38BD-4486-8682-0E8AE51017CA}" presName="LevelTwoTextNode" presStyleLbl="node3" presStyleIdx="1" presStyleCnt="2">
        <dgm:presLayoutVars>
          <dgm:chPref val="3"/>
        </dgm:presLayoutVars>
      </dgm:prSet>
      <dgm:spPr/>
      <dgm:t>
        <a:bodyPr/>
        <a:lstStyle/>
        <a:p>
          <a:endParaRPr lang="en-US"/>
        </a:p>
      </dgm:t>
    </dgm:pt>
    <dgm:pt modelId="{45E2B0D3-9553-4E70-8ADE-FA7C8234C84A}" type="pres">
      <dgm:prSet presAssocID="{A2533608-38BD-4486-8682-0E8AE51017CA}" presName="level3hierChild" presStyleCnt="0"/>
      <dgm:spPr/>
    </dgm:pt>
  </dgm:ptLst>
  <dgm:cxnLst>
    <dgm:cxn modelId="{55E2B446-5FF3-4F93-91FB-1041F8348D89}" type="presOf" srcId="{41824ADA-DD7E-428E-9525-7D60E15AE6E9}" destId="{8131F16D-DA78-427D-9DC4-B45BDD6D0C4A}" srcOrd="1" destOrd="0" presId="urn:microsoft.com/office/officeart/2005/8/layout/hierarchy2#3"/>
    <dgm:cxn modelId="{503194B0-16B7-4AED-9099-413050D0D439}" srcId="{74D0EC34-62F1-408B-9C50-6BF38C45D599}" destId="{8DA69BCD-ED2A-4AAD-A984-F8F9E3BF4BF6}" srcOrd="1" destOrd="0" parTransId="{443F98A1-C1EF-4B60-9C39-C5FB5E0E261D}" sibTransId="{A4705ECD-9CC7-41F0-AACD-FB8F3C3C9EBF}"/>
    <dgm:cxn modelId="{F3830A38-8528-4E07-8C21-789D1DEC0B77}" srcId="{066D8259-7263-4910-8C9F-1E83C1FAA892}" destId="{74D0EC34-62F1-408B-9C50-6BF38C45D599}" srcOrd="0" destOrd="0" parTransId="{F95E0DCC-9404-471A-9205-EB4EDF863D47}" sibTransId="{F8A88A35-4A51-4271-9CF9-1797C95B7A77}"/>
    <dgm:cxn modelId="{C17C56E6-E6FF-44CD-B952-6C5ADB43D7E2}" type="presOf" srcId="{19A477EE-B746-428E-A9B6-F129E1AABEE2}" destId="{20D2DEAE-D4F7-4470-A05B-63FA03CD0BF7}" srcOrd="0" destOrd="0" presId="urn:microsoft.com/office/officeart/2005/8/layout/hierarchy2#3"/>
    <dgm:cxn modelId="{E6100E58-49A2-4A7B-8265-EE7E67EDD843}" type="presOf" srcId="{07A5CBF6-483B-44F3-9F11-86AA60C34B28}" destId="{7624389E-13E9-412D-9DA2-15C3C1B732D3}" srcOrd="0" destOrd="0" presId="urn:microsoft.com/office/officeart/2005/8/layout/hierarchy2#3"/>
    <dgm:cxn modelId="{C771AD28-C02C-4374-98BD-4C7A5C8CDE41}" type="presOf" srcId="{443F98A1-C1EF-4B60-9C39-C5FB5E0E261D}" destId="{513FA0AE-709C-458C-AC58-E1E435FDC5EB}" srcOrd="1" destOrd="0" presId="urn:microsoft.com/office/officeart/2005/8/layout/hierarchy2#3"/>
    <dgm:cxn modelId="{CD92103B-F8DB-4EF3-82BF-2DEC624BBD00}" type="presOf" srcId="{9DB68F63-4676-4DAA-AF8A-7879450431CB}" destId="{A716AD41-2CA8-4F64-AEC2-74B6859D8244}" srcOrd="0" destOrd="0" presId="urn:microsoft.com/office/officeart/2005/8/layout/hierarchy2#3"/>
    <dgm:cxn modelId="{9327CE99-F240-4BAE-92E8-C4F525AC6841}" type="presOf" srcId="{066D8259-7263-4910-8C9F-1E83C1FAA892}" destId="{7505A74F-C6B9-44B1-9B79-8252DE09C498}" srcOrd="0" destOrd="0" presId="urn:microsoft.com/office/officeart/2005/8/layout/hierarchy2#3"/>
    <dgm:cxn modelId="{B754DFEF-BBB9-4917-9797-164C6718CB8E}" srcId="{8DA69BCD-ED2A-4AAD-A984-F8F9E3BF4BF6}" destId="{A2533608-38BD-4486-8682-0E8AE51017CA}" srcOrd="0" destOrd="0" parTransId="{41824ADA-DD7E-428E-9525-7D60E15AE6E9}" sibTransId="{9DD33326-75CA-4A23-A704-ADA153100DB8}"/>
    <dgm:cxn modelId="{481A4909-56D0-44AA-84EE-C5BCB6D55908}" type="presOf" srcId="{37C46FE2-8D19-4DDE-809F-4B7305184129}" destId="{8D8441C3-F235-4FB0-9CBF-706C9EAD0107}" srcOrd="0" destOrd="0" presId="urn:microsoft.com/office/officeart/2005/8/layout/hierarchy2#3"/>
    <dgm:cxn modelId="{FC8F4542-9364-4DDE-8D80-DCEC45CBFDDE}" type="presOf" srcId="{443F98A1-C1EF-4B60-9C39-C5FB5E0E261D}" destId="{E7CF956F-15AB-418C-A2D2-042C47B1E82C}" srcOrd="0" destOrd="0" presId="urn:microsoft.com/office/officeart/2005/8/layout/hierarchy2#3"/>
    <dgm:cxn modelId="{D585CC36-3796-4068-8072-E8ADACFB83AB}" type="presOf" srcId="{8DA69BCD-ED2A-4AAD-A984-F8F9E3BF4BF6}" destId="{02B599B8-BCFC-417F-B2EC-26951C029A06}" srcOrd="0" destOrd="0" presId="urn:microsoft.com/office/officeart/2005/8/layout/hierarchy2#3"/>
    <dgm:cxn modelId="{71498E23-15E1-4DB4-9B5E-EFB9B43DD21E}" type="presOf" srcId="{37C46FE2-8D19-4DDE-809F-4B7305184129}" destId="{CBF413A4-9B34-41C5-BB0E-3B794F7E2DD3}" srcOrd="1" destOrd="0" presId="urn:microsoft.com/office/officeart/2005/8/layout/hierarchy2#3"/>
    <dgm:cxn modelId="{5271991D-9869-4628-B753-E45FEBBD54CC}" srcId="{74D0EC34-62F1-408B-9C50-6BF38C45D599}" destId="{19A477EE-B746-428E-A9B6-F129E1AABEE2}" srcOrd="0" destOrd="0" parTransId="{37C46FE2-8D19-4DDE-809F-4B7305184129}" sibTransId="{A878E9DA-1720-44C1-88FB-8D5C7AB93527}"/>
    <dgm:cxn modelId="{F40A907A-9536-457E-972E-F680B876F740}" type="presOf" srcId="{A2533608-38BD-4486-8682-0E8AE51017CA}" destId="{52B6B17E-3042-4EDE-828B-AD76D1122AA9}" srcOrd="0" destOrd="0" presId="urn:microsoft.com/office/officeart/2005/8/layout/hierarchy2#3"/>
    <dgm:cxn modelId="{4DB01AAA-4D54-4F1D-BC73-96C6F0A2A08C}" type="presOf" srcId="{9DB68F63-4676-4DAA-AF8A-7879450431CB}" destId="{9B891A64-7D9C-45D9-BAF7-C477C97C10DB}" srcOrd="1" destOrd="0" presId="urn:microsoft.com/office/officeart/2005/8/layout/hierarchy2#3"/>
    <dgm:cxn modelId="{11B1805C-4283-421C-B88B-F1FBDF8619D9}" type="presOf" srcId="{74D0EC34-62F1-408B-9C50-6BF38C45D599}" destId="{9C884562-17B3-4EAD-9D2F-524A6902B42A}" srcOrd="0" destOrd="0" presId="urn:microsoft.com/office/officeart/2005/8/layout/hierarchy2#3"/>
    <dgm:cxn modelId="{654BDA89-80A9-42B0-AD7C-FDB719DCD2F2}" srcId="{19A477EE-B746-428E-A9B6-F129E1AABEE2}" destId="{07A5CBF6-483B-44F3-9F11-86AA60C34B28}" srcOrd="0" destOrd="0" parTransId="{9DB68F63-4676-4DAA-AF8A-7879450431CB}" sibTransId="{BB77E09E-F30F-4812-A55B-016616BA1EE7}"/>
    <dgm:cxn modelId="{F46B9AD1-709E-4A9D-A374-1453AADA8719}" type="presOf" srcId="{41824ADA-DD7E-428E-9525-7D60E15AE6E9}" destId="{72DF0151-D196-404B-AE70-4DD9C558EE23}" srcOrd="0" destOrd="0" presId="urn:microsoft.com/office/officeart/2005/8/layout/hierarchy2#3"/>
    <dgm:cxn modelId="{7EBF368A-FD57-4B6D-A012-C984DC81DDD2}" type="presParOf" srcId="{7505A74F-C6B9-44B1-9B79-8252DE09C498}" destId="{10711F1C-68A9-499C-808C-4829E19C0B80}" srcOrd="0" destOrd="0" presId="urn:microsoft.com/office/officeart/2005/8/layout/hierarchy2#3"/>
    <dgm:cxn modelId="{E3890C8B-F354-44DE-BD59-BEA8BBB8C14F}" type="presParOf" srcId="{10711F1C-68A9-499C-808C-4829E19C0B80}" destId="{9C884562-17B3-4EAD-9D2F-524A6902B42A}" srcOrd="0" destOrd="0" presId="urn:microsoft.com/office/officeart/2005/8/layout/hierarchy2#3"/>
    <dgm:cxn modelId="{66550D0A-A437-4D48-B201-6B4D1204F2C6}" type="presParOf" srcId="{10711F1C-68A9-499C-808C-4829E19C0B80}" destId="{659D3E2B-D8FC-4F2F-A90F-C9DDD775A124}" srcOrd="1" destOrd="0" presId="urn:microsoft.com/office/officeart/2005/8/layout/hierarchy2#3"/>
    <dgm:cxn modelId="{F2F19794-5ED9-4284-B7CA-355A216E070C}" type="presParOf" srcId="{659D3E2B-D8FC-4F2F-A90F-C9DDD775A124}" destId="{8D8441C3-F235-4FB0-9CBF-706C9EAD0107}" srcOrd="0" destOrd="0" presId="urn:microsoft.com/office/officeart/2005/8/layout/hierarchy2#3"/>
    <dgm:cxn modelId="{CF69F49B-811F-472F-9DA8-38732E598274}" type="presParOf" srcId="{8D8441C3-F235-4FB0-9CBF-706C9EAD0107}" destId="{CBF413A4-9B34-41C5-BB0E-3B794F7E2DD3}" srcOrd="0" destOrd="0" presId="urn:microsoft.com/office/officeart/2005/8/layout/hierarchy2#3"/>
    <dgm:cxn modelId="{77941006-8905-4612-897C-FB6357050A43}" type="presParOf" srcId="{659D3E2B-D8FC-4F2F-A90F-C9DDD775A124}" destId="{472FEB1A-B2D7-4A11-A1DE-F68A51C5C8EC}" srcOrd="1" destOrd="0" presId="urn:microsoft.com/office/officeart/2005/8/layout/hierarchy2#3"/>
    <dgm:cxn modelId="{3CCF8FA4-E679-4EC0-ADDB-76AB10A8DCC2}" type="presParOf" srcId="{472FEB1A-B2D7-4A11-A1DE-F68A51C5C8EC}" destId="{20D2DEAE-D4F7-4470-A05B-63FA03CD0BF7}" srcOrd="0" destOrd="0" presId="urn:microsoft.com/office/officeart/2005/8/layout/hierarchy2#3"/>
    <dgm:cxn modelId="{6DBE7463-1A7A-4CA7-B488-E2A317C78837}" type="presParOf" srcId="{472FEB1A-B2D7-4A11-A1DE-F68A51C5C8EC}" destId="{892A61CB-8B49-4B6B-8F12-C1A87D8E9821}" srcOrd="1" destOrd="0" presId="urn:microsoft.com/office/officeart/2005/8/layout/hierarchy2#3"/>
    <dgm:cxn modelId="{994DEC14-3938-48D6-8B86-3AED1F5A2A6B}" type="presParOf" srcId="{892A61CB-8B49-4B6B-8F12-C1A87D8E9821}" destId="{A716AD41-2CA8-4F64-AEC2-74B6859D8244}" srcOrd="0" destOrd="0" presId="urn:microsoft.com/office/officeart/2005/8/layout/hierarchy2#3"/>
    <dgm:cxn modelId="{B19E1FCB-2B01-44ED-8EEC-0FD03EE69647}" type="presParOf" srcId="{A716AD41-2CA8-4F64-AEC2-74B6859D8244}" destId="{9B891A64-7D9C-45D9-BAF7-C477C97C10DB}" srcOrd="0" destOrd="0" presId="urn:microsoft.com/office/officeart/2005/8/layout/hierarchy2#3"/>
    <dgm:cxn modelId="{9B4F8BA5-5B2B-432A-90E2-174A79F7257A}" type="presParOf" srcId="{892A61CB-8B49-4B6B-8F12-C1A87D8E9821}" destId="{C0E1BD23-ABB8-4EE2-A565-2F40F037817A}" srcOrd="1" destOrd="0" presId="urn:microsoft.com/office/officeart/2005/8/layout/hierarchy2#3"/>
    <dgm:cxn modelId="{58E1760C-A42A-4ADF-A991-57CEF2A3ACA9}" type="presParOf" srcId="{C0E1BD23-ABB8-4EE2-A565-2F40F037817A}" destId="{7624389E-13E9-412D-9DA2-15C3C1B732D3}" srcOrd="0" destOrd="0" presId="urn:microsoft.com/office/officeart/2005/8/layout/hierarchy2#3"/>
    <dgm:cxn modelId="{9C426D91-9E46-4BD7-A220-856262F58EDE}" type="presParOf" srcId="{C0E1BD23-ABB8-4EE2-A565-2F40F037817A}" destId="{1DC327F5-5873-4A62-ABF6-8FD0E6F6CCB9}" srcOrd="1" destOrd="0" presId="urn:microsoft.com/office/officeart/2005/8/layout/hierarchy2#3"/>
    <dgm:cxn modelId="{A70E093E-789B-4130-BFAC-9374809B8E8D}" type="presParOf" srcId="{659D3E2B-D8FC-4F2F-A90F-C9DDD775A124}" destId="{E7CF956F-15AB-418C-A2D2-042C47B1E82C}" srcOrd="2" destOrd="0" presId="urn:microsoft.com/office/officeart/2005/8/layout/hierarchy2#3"/>
    <dgm:cxn modelId="{D76FCA6A-3F76-42F7-8003-508ED847994C}" type="presParOf" srcId="{E7CF956F-15AB-418C-A2D2-042C47B1E82C}" destId="{513FA0AE-709C-458C-AC58-E1E435FDC5EB}" srcOrd="0" destOrd="0" presId="urn:microsoft.com/office/officeart/2005/8/layout/hierarchy2#3"/>
    <dgm:cxn modelId="{60741A79-8196-413A-9BDA-99E580D2DAA0}" type="presParOf" srcId="{659D3E2B-D8FC-4F2F-A90F-C9DDD775A124}" destId="{71D8DDEE-E11B-4458-A551-35741B0F7192}" srcOrd="3" destOrd="0" presId="urn:microsoft.com/office/officeart/2005/8/layout/hierarchy2#3"/>
    <dgm:cxn modelId="{F9A07266-E7E8-435F-AE19-383C4DF5FFF6}" type="presParOf" srcId="{71D8DDEE-E11B-4458-A551-35741B0F7192}" destId="{02B599B8-BCFC-417F-B2EC-26951C029A06}" srcOrd="0" destOrd="0" presId="urn:microsoft.com/office/officeart/2005/8/layout/hierarchy2#3"/>
    <dgm:cxn modelId="{BB809DA1-0653-4C10-8A24-6773ED859D8C}" type="presParOf" srcId="{71D8DDEE-E11B-4458-A551-35741B0F7192}" destId="{F9AB8C42-D6D0-4A96-A311-A037F0DB77A2}" srcOrd="1" destOrd="0" presId="urn:microsoft.com/office/officeart/2005/8/layout/hierarchy2#3"/>
    <dgm:cxn modelId="{F6DBCC4A-CE52-47A9-A303-A5FDD6346DC2}" type="presParOf" srcId="{F9AB8C42-D6D0-4A96-A311-A037F0DB77A2}" destId="{72DF0151-D196-404B-AE70-4DD9C558EE23}" srcOrd="0" destOrd="0" presId="urn:microsoft.com/office/officeart/2005/8/layout/hierarchy2#3"/>
    <dgm:cxn modelId="{04C282DB-ABE0-406A-B8C7-94B69CDD5718}" type="presParOf" srcId="{72DF0151-D196-404B-AE70-4DD9C558EE23}" destId="{8131F16D-DA78-427D-9DC4-B45BDD6D0C4A}" srcOrd="0" destOrd="0" presId="urn:microsoft.com/office/officeart/2005/8/layout/hierarchy2#3"/>
    <dgm:cxn modelId="{0A76FAF3-5160-4541-A563-6C93DF4572F4}" type="presParOf" srcId="{F9AB8C42-D6D0-4A96-A311-A037F0DB77A2}" destId="{3E795E62-E485-4A12-8EAB-6EE17845027E}" srcOrd="1" destOrd="0" presId="urn:microsoft.com/office/officeart/2005/8/layout/hierarchy2#3"/>
    <dgm:cxn modelId="{AA50A3D6-1024-4CC5-AA6D-DD94A6883264}" type="presParOf" srcId="{3E795E62-E485-4A12-8EAB-6EE17845027E}" destId="{52B6B17E-3042-4EDE-828B-AD76D1122AA9}" srcOrd="0" destOrd="0" presId="urn:microsoft.com/office/officeart/2005/8/layout/hierarchy2#3"/>
    <dgm:cxn modelId="{A510BE9A-0820-4F81-BC81-F7690C93A248}" type="presParOf" srcId="{3E795E62-E485-4A12-8EAB-6EE17845027E}" destId="{45E2B0D3-9553-4E70-8ADE-FA7C8234C84A}" srcOrd="1" destOrd="0" presId="urn:microsoft.com/office/officeart/2005/8/layout/hierarchy2#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B4C025C-6921-435B-9806-A00609C780EA}" type="doc">
      <dgm:prSet loTypeId="urn:microsoft.com/office/officeart/2005/8/layout/hList1" loCatId="list" qsTypeId="urn:microsoft.com/office/officeart/2005/8/quickstyle/simple1#7" qsCatId="simple" csTypeId="urn:microsoft.com/office/officeart/2005/8/colors/accent1_2#13" csCatId="accent1" phldr="1"/>
      <dgm:spPr/>
      <dgm:t>
        <a:bodyPr/>
        <a:lstStyle/>
        <a:p>
          <a:endParaRPr lang="en-US"/>
        </a:p>
      </dgm:t>
    </dgm:pt>
    <dgm:pt modelId="{376DB161-4875-4C41-A781-00BD9B22BFFE}">
      <dgm:prSet phldrT="[Text]"/>
      <dgm:spPr/>
      <dgm:t>
        <a:bodyPr/>
        <a:lstStyle/>
        <a:p>
          <a:r>
            <a:rPr lang="en-ID" dirty="0" smtClean="0"/>
            <a:t>Asam </a:t>
          </a:r>
          <a:endParaRPr lang="en-US" dirty="0"/>
        </a:p>
      </dgm:t>
    </dgm:pt>
    <dgm:pt modelId="{302E8083-4536-4047-A89E-67ACA397E873}" cxnId="{90EAAFDE-05F4-482E-8968-3A281F64DA5D}" type="parTrans">
      <dgm:prSet/>
      <dgm:spPr/>
      <dgm:t>
        <a:bodyPr/>
        <a:lstStyle/>
        <a:p>
          <a:endParaRPr lang="en-US"/>
        </a:p>
      </dgm:t>
    </dgm:pt>
    <dgm:pt modelId="{BD59BC3B-FCE9-4B25-8DE8-797A3EACE167}" cxnId="{90EAAFDE-05F4-482E-8968-3A281F64DA5D}" type="sibTrans">
      <dgm:prSet/>
      <dgm:spPr/>
      <dgm:t>
        <a:bodyPr/>
        <a:lstStyle/>
        <a:p>
          <a:endParaRPr lang="en-US"/>
        </a:p>
      </dgm:t>
    </dgm:pt>
    <dgm:pt modelId="{2DC55E41-570B-45A7-BEFF-0F5FA8AB2B05}">
      <dgm:prSet phldrT="[Tex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Berasa masam</a:t>
          </a:r>
          <a:endParaRPr lang="en-US" dirty="0"/>
        </a:p>
      </dgm:t>
    </dgm:pt>
    <dgm:pt modelId="{ECAB9207-E529-46BA-966F-D02C50BE4532}" cxnId="{0D2A8A94-5CB9-424C-9EEF-D57AAA851825}" type="parTrans">
      <dgm:prSet/>
      <dgm:spPr/>
      <dgm:t>
        <a:bodyPr/>
        <a:lstStyle/>
        <a:p>
          <a:endParaRPr lang="en-US"/>
        </a:p>
      </dgm:t>
    </dgm:pt>
    <dgm:pt modelId="{ABACC0BF-13AC-4B5D-AED7-8D6ADD2F0889}" cxnId="{0D2A8A94-5CB9-424C-9EEF-D57AAA851825}" type="sibTrans">
      <dgm:prSet/>
      <dgm:spPr/>
      <dgm:t>
        <a:bodyPr/>
        <a:lstStyle/>
        <a:p>
          <a:endParaRPr lang="en-US"/>
        </a:p>
      </dgm:t>
    </dgm:pt>
    <dgm:pt modelId="{204BE825-8CFB-4AC7-9D2F-AD730CBF933C}">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Bersifat korosif</a:t>
          </a:r>
          <a:endParaRPr lang="en-US" dirty="0"/>
        </a:p>
      </dgm:t>
    </dgm:pt>
    <dgm:pt modelId="{6D46EC16-B9FB-4415-8C30-40FEFFBAB004}" cxnId="{3789260A-09E7-43B5-83C3-431E8CADAE74}" type="parTrans">
      <dgm:prSet/>
      <dgm:spPr/>
    </dgm:pt>
    <dgm:pt modelId="{FF629643-111E-4062-8471-185362ABB260}" cxnId="{3789260A-09E7-43B5-83C3-431E8CADAE74}" type="sibTrans">
      <dgm:prSet/>
      <dgm:spPr/>
    </dgm:pt>
    <dgm:pt modelId="{36DDD2AE-82BE-4D1E-9A6A-161125B981AF}">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Memerah kertas lakmus biru</a:t>
          </a:r>
          <a:endParaRPr lang="en-US" dirty="0"/>
        </a:p>
      </dgm:t>
    </dgm:pt>
    <dgm:pt modelId="{0B048D38-AF33-48E3-8C32-EC31C357A794}" cxnId="{B3B3810A-B162-43D1-9EE1-2328C43F8CB9}" type="parTrans">
      <dgm:prSet/>
      <dgm:spPr/>
    </dgm:pt>
    <dgm:pt modelId="{E6D5FC4B-6112-48EF-AAE1-2B98BC35F2F6}" cxnId="{B3B3810A-B162-43D1-9EE1-2328C43F8CB9}" type="sibTrans">
      <dgm:prSet/>
      <dgm:spPr/>
    </dgm:pt>
    <dgm:pt modelId="{D8048AC0-9F26-44D0-AE94-A08427038025}">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Menghasilkan ion H</a:t>
          </a:r>
          <a:r>
            <a:rPr lang="en-ID" baseline="30000" dirty="0" smtClean="0"/>
            <a:t>+</a:t>
          </a:r>
          <a:r>
            <a:rPr lang="en-ID" dirty="0" smtClean="0"/>
            <a:t> saat dilarutkan dalam air</a:t>
          </a:r>
        </a:p>
      </dgm:t>
    </dgm:pt>
    <dgm:pt modelId="{E5560FE3-71E4-473A-A8A6-7D6BC3F8E8C2}" cxnId="{9CCE93C7-3CFA-4A2F-BB9F-2DB59A232030}" type="parTrans">
      <dgm:prSet/>
      <dgm:spPr/>
    </dgm:pt>
    <dgm:pt modelId="{F403F93B-077C-436F-8FD2-44DC85A5F609}" cxnId="{9CCE93C7-3CFA-4A2F-BB9F-2DB59A232030}" type="sibTrans">
      <dgm:prSet/>
      <dgm:spPr/>
    </dgm:pt>
    <dgm:pt modelId="{AE0DFED1-D400-4747-8256-678773BA524B}">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memiliki pH&lt; 7</a:t>
          </a:r>
          <a:endParaRPr lang="en-US" dirty="0"/>
        </a:p>
      </dgm:t>
    </dgm:pt>
    <dgm:pt modelId="{6DB2A78A-967A-41FA-8893-529A4F645886}" cxnId="{EC42EAE2-74B1-4758-A834-F4D1913844A0}" type="parTrans">
      <dgm:prSet/>
      <dgm:spPr/>
    </dgm:pt>
    <dgm:pt modelId="{6F673845-0257-4FED-B865-0F1BB95C47AD}" cxnId="{EC42EAE2-74B1-4758-A834-F4D1913844A0}" type="sibTrans">
      <dgm:prSet/>
      <dgm:spPr/>
    </dgm:pt>
    <dgm:pt modelId="{D22F1AAD-8895-49C8-9E74-B2F0440ACAF6}">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Contoh: HCl, HNO</a:t>
          </a:r>
          <a:r>
            <a:rPr lang="en-ID" baseline="-25000" dirty="0" smtClean="0"/>
            <a:t>3</a:t>
          </a:r>
          <a:r>
            <a:rPr lang="en-ID" dirty="0" smtClean="0"/>
            <a:t>, dan H</a:t>
          </a:r>
          <a:r>
            <a:rPr lang="en-ID" baseline="-25000" dirty="0" smtClean="0"/>
            <a:t>2</a:t>
          </a:r>
          <a:r>
            <a:rPr lang="en-ID" dirty="0" smtClean="0"/>
            <a:t>SO</a:t>
          </a:r>
          <a:r>
            <a:rPr lang="en-ID" baseline="-25000" dirty="0" smtClean="0"/>
            <a:t>4</a:t>
          </a:r>
          <a:endParaRPr lang="en-US" baseline="-25000" dirty="0"/>
        </a:p>
      </dgm:t>
    </dgm:pt>
    <dgm:pt modelId="{2D02C702-7739-4810-B232-54DA73D9C868}" cxnId="{149BFAA7-707E-4B22-BE8B-4DB7287EA12B}" type="parTrans">
      <dgm:prSet/>
      <dgm:spPr/>
    </dgm:pt>
    <dgm:pt modelId="{2A79A40A-6357-45B4-817B-564180CED447}" cxnId="{149BFAA7-707E-4B22-BE8B-4DB7287EA12B}" type="sibTrans">
      <dgm:prSet/>
      <dgm:spPr/>
    </dgm:pt>
    <dgm:pt modelId="{BBE2F433-32E1-41FE-8D72-C64879D6664F}">
      <dgm:prSet phldrT="[Text]"/>
      <dgm:spPr/>
      <dgm:t>
        <a:bodyPr/>
        <a:lstStyle/>
        <a:p>
          <a:r>
            <a:rPr lang="en-ID" dirty="0" smtClean="0"/>
            <a:t>Basa </a:t>
          </a:r>
          <a:endParaRPr lang="en-US" dirty="0"/>
        </a:p>
      </dgm:t>
    </dgm:pt>
    <dgm:pt modelId="{5BAEEE88-1CDB-4B3D-A054-A5986CE70C35}" cxnId="{84BE4944-2C67-4A29-AD94-EFBCEDFB6414}" type="parTrans">
      <dgm:prSet/>
      <dgm:spPr/>
      <dgm:t>
        <a:bodyPr/>
        <a:lstStyle/>
        <a:p>
          <a:endParaRPr lang="en-US"/>
        </a:p>
      </dgm:t>
    </dgm:pt>
    <dgm:pt modelId="{8FFAEDE3-7121-49CC-9EAB-E695D2968C61}" cxnId="{84BE4944-2C67-4A29-AD94-EFBCEDFB6414}" type="sibTrans">
      <dgm:prSet/>
      <dgm:spPr/>
      <dgm:t>
        <a:bodyPr/>
        <a:lstStyle/>
        <a:p>
          <a:endParaRPr lang="en-US"/>
        </a:p>
      </dgm:t>
    </dgm:pt>
    <dgm:pt modelId="{AEB10530-6120-4C0B-9D52-63815FBBFC96}">
      <dgm:prSet phldrT="[Tex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Berasa pahit</a:t>
          </a:r>
          <a:endParaRPr lang="en-US" dirty="0"/>
        </a:p>
      </dgm:t>
    </dgm:pt>
    <dgm:pt modelId="{0739C0B0-BC32-4A76-B19E-028994B4EF8E}" cxnId="{AC622E2A-09DA-4F0A-A416-10321774309D}" type="parTrans">
      <dgm:prSet/>
      <dgm:spPr/>
      <dgm:t>
        <a:bodyPr/>
        <a:lstStyle/>
        <a:p>
          <a:endParaRPr lang="en-US"/>
        </a:p>
      </dgm:t>
    </dgm:pt>
    <dgm:pt modelId="{3DF327AA-E98D-477D-BBAF-BCB530F4FB87}" cxnId="{AC622E2A-09DA-4F0A-A416-10321774309D}" type="sibTrans">
      <dgm:prSet/>
      <dgm:spPr/>
      <dgm:t>
        <a:bodyPr/>
        <a:lstStyle/>
        <a:p>
          <a:endParaRPr lang="en-US"/>
        </a:p>
      </dgm:t>
    </dgm:pt>
    <dgm:pt modelId="{1A5E469E-2BCA-4011-921B-2C0D7BBB8B27}">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Bersifat Licin</a:t>
          </a:r>
          <a:endParaRPr lang="en-US" dirty="0"/>
        </a:p>
      </dgm:t>
    </dgm:pt>
    <dgm:pt modelId="{E9B43814-95B2-40E7-B398-B72ABE829A57}" cxnId="{5CFFF22D-19EC-45C1-BF39-101416964AFE}" type="parTrans">
      <dgm:prSet/>
      <dgm:spPr/>
    </dgm:pt>
    <dgm:pt modelId="{5A8C0A4B-D4F1-4189-8872-C0703845D4E0}" cxnId="{5CFFF22D-19EC-45C1-BF39-101416964AFE}" type="sibTrans">
      <dgm:prSet/>
      <dgm:spPr/>
    </dgm:pt>
    <dgm:pt modelId="{98E0C8E6-8600-4EA0-9741-A450B20D0F28}">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Membirukan kertas lakmus</a:t>
          </a:r>
          <a:endParaRPr lang="en-US" dirty="0"/>
        </a:p>
      </dgm:t>
    </dgm:pt>
    <dgm:pt modelId="{90617866-A70F-4B40-9586-896A3AFB8C82}" cxnId="{02CDB949-8981-4767-B6B4-8929DFEA4AF9}" type="parTrans">
      <dgm:prSet/>
      <dgm:spPr/>
    </dgm:pt>
    <dgm:pt modelId="{38D363E1-1C1E-465A-8586-74CA74C64974}" cxnId="{02CDB949-8981-4767-B6B4-8929DFEA4AF9}" type="sibTrans">
      <dgm:prSet/>
      <dgm:spPr/>
    </dgm:pt>
    <dgm:pt modelId="{63CA557C-9FCD-497A-887B-82DDC89231C1}">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Menghasilkan ion OH</a:t>
          </a:r>
          <a:r>
            <a:rPr lang="en-ID" baseline="30000" dirty="0" smtClean="0"/>
            <a:t>-</a:t>
          </a:r>
          <a:r>
            <a:rPr lang="en-ID" dirty="0" smtClean="0"/>
            <a:t> saat dilarutkan dalam air</a:t>
          </a:r>
        </a:p>
      </dgm:t>
    </dgm:pt>
    <dgm:pt modelId="{6BF00892-BD6B-4555-9E17-06762961A93F}" cxnId="{8D447F93-9C56-42C3-A0DF-FD566A77EC99}" type="parTrans">
      <dgm:prSet/>
      <dgm:spPr/>
    </dgm:pt>
    <dgm:pt modelId="{E47EC2D1-AB7C-4DFD-A193-9C034470E6B7}" cxnId="{8D447F93-9C56-42C3-A0DF-FD566A77EC99}" type="sibTrans">
      <dgm:prSet/>
      <dgm:spPr/>
    </dgm:pt>
    <dgm:pt modelId="{299B79C5-E460-4196-B81F-04A5299E44CA}">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memiliki pH &gt;7</a:t>
          </a:r>
          <a:endParaRPr lang="en-US" dirty="0"/>
        </a:p>
      </dgm:t>
    </dgm:pt>
    <dgm:pt modelId="{14B63691-EC90-4CF9-A911-DFFF32CF251A}" cxnId="{A9344635-DE42-4DDE-9B7A-1366E92BAA3C}" type="parTrans">
      <dgm:prSet/>
      <dgm:spPr/>
    </dgm:pt>
    <dgm:pt modelId="{C20D6D12-1E6C-4068-A011-830DA3B2F8FA}" cxnId="{A9344635-DE42-4DDE-9B7A-1366E92BAA3C}" type="sibTrans">
      <dgm:prSet/>
      <dgm:spPr/>
    </dgm:pt>
    <dgm:pt modelId="{A2D58BFB-AFD4-4B0A-AD4F-40C2A073B1F5}">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Contoh: NaOH, KOH, dan Mg(OH)</a:t>
          </a:r>
          <a:r>
            <a:rPr lang="en-ID" baseline="-25000" dirty="0" smtClean="0"/>
            <a:t>2</a:t>
          </a:r>
          <a:endParaRPr lang="en-US" baseline="-25000" dirty="0"/>
        </a:p>
      </dgm:t>
    </dgm:pt>
    <dgm:pt modelId="{44B94366-9817-4E02-A98F-1F631B11B6BC}" cxnId="{CF0C6C1C-3EBF-46FF-83B5-8591EED1D361}" type="parTrans">
      <dgm:prSet/>
      <dgm:spPr/>
    </dgm:pt>
    <dgm:pt modelId="{6896649F-E4AE-40AA-ABDC-AD424873C639}" cxnId="{CF0C6C1C-3EBF-46FF-83B5-8591EED1D361}" type="sibTrans">
      <dgm:prSet/>
      <dgm:spPr/>
    </dgm:pt>
    <dgm:pt modelId="{BCAF7DED-AFD5-4DB8-A9B4-892C23872D37}">
      <dgm:prSet phldrT="[Text]"/>
      <dgm:spPr/>
      <dgm:t>
        <a:bodyPr/>
        <a:lstStyle/>
        <a:p>
          <a:r>
            <a:rPr lang="en-ID" dirty="0" smtClean="0"/>
            <a:t>Garam</a:t>
          </a:r>
          <a:endParaRPr lang="en-US" dirty="0"/>
        </a:p>
      </dgm:t>
    </dgm:pt>
    <dgm:pt modelId="{46AAAE99-FCAC-41D1-B38D-624A39CEB7AC}" cxnId="{67269B26-9D60-4B92-99FB-8794C4BE7774}" type="parTrans">
      <dgm:prSet/>
      <dgm:spPr/>
      <dgm:t>
        <a:bodyPr/>
        <a:lstStyle/>
        <a:p>
          <a:endParaRPr lang="en-US"/>
        </a:p>
      </dgm:t>
    </dgm:pt>
    <dgm:pt modelId="{EA0B5D88-0572-434B-9C94-396E82E03511}" cxnId="{67269B26-9D60-4B92-99FB-8794C4BE7774}" type="sibTrans">
      <dgm:prSet/>
      <dgm:spPr/>
      <dgm:t>
        <a:bodyPr/>
        <a:lstStyle/>
        <a:p>
          <a:endParaRPr lang="en-US"/>
        </a:p>
      </dgm:t>
    </dgm:pt>
    <dgm:pt modelId="{9FEE3486-D54A-4BF3-8BF8-46EF8CFB8237}">
      <dgm:prSet phldrT="[Tex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Garam adalah hasil reaksi antara asam dan basa.</a:t>
          </a:r>
          <a:endParaRPr lang="en-US" dirty="0"/>
        </a:p>
      </dgm:t>
    </dgm:pt>
    <dgm:pt modelId="{93FD35C3-FA3B-4C76-A3B2-6BBE7C48808D}" cxnId="{8798B16B-6D99-43DC-ACE9-0FB99C1974B6}" type="parTrans">
      <dgm:prSet/>
      <dgm:spPr/>
      <dgm:t>
        <a:bodyPr/>
        <a:lstStyle/>
        <a:p>
          <a:endParaRPr lang="en-US"/>
        </a:p>
      </dgm:t>
    </dgm:pt>
    <dgm:pt modelId="{7219683D-1D77-4C55-BF67-B3C408EEF41F}" cxnId="{8798B16B-6D99-43DC-ACE9-0FB99C1974B6}" type="sibTrans">
      <dgm:prSet/>
      <dgm:spPr/>
      <dgm:t>
        <a:bodyPr/>
        <a:lstStyle/>
        <a:p>
          <a:endParaRPr lang="en-US"/>
        </a:p>
      </dgm:t>
    </dgm:pt>
    <dgm:pt modelId="{21EF5666-00A3-4345-83AE-27E78AA3F064}">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Contoh:</a:t>
          </a:r>
          <a:endParaRPr lang="en-US" dirty="0"/>
        </a:p>
      </dgm:t>
    </dgm:pt>
    <dgm:pt modelId="{17B8035A-FC8A-4A8A-B78A-3491F52B8C9E}" cxnId="{E2B9C3AE-00FD-4A59-9438-4F89E4D2DD88}" type="parTrans">
      <dgm:prSet/>
      <dgm:spPr/>
    </dgm:pt>
    <dgm:pt modelId="{D5CD4463-6124-4D29-9E5F-B6E5E63EF149}" cxnId="{E2B9C3AE-00FD-4A59-9438-4F89E4D2DD88}" type="sibTrans">
      <dgm:prSet/>
      <dgm:spPr/>
    </dgm:pt>
    <dgm:pt modelId="{C497E7F4-DB34-497E-A898-729D128D5AB6}">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NaCl, KNO</a:t>
          </a:r>
          <a:r>
            <a:rPr lang="en-ID" baseline="-25000" dirty="0" smtClean="0"/>
            <a:t>3</a:t>
          </a:r>
          <a:r>
            <a:rPr lang="en-ID" dirty="0" smtClean="0"/>
            <a:t>, CaCl</a:t>
          </a:r>
          <a:r>
            <a:rPr lang="en-ID" baseline="-25000" dirty="0" smtClean="0"/>
            <a:t>2</a:t>
          </a:r>
          <a:r>
            <a:rPr lang="en-ID" dirty="0" smtClean="0"/>
            <a:t> dan NH</a:t>
          </a:r>
          <a:r>
            <a:rPr lang="en-ID" baseline="-25000" dirty="0" smtClean="0"/>
            <a:t>4</a:t>
          </a:r>
          <a:r>
            <a:rPr lang="en-ID" dirty="0" smtClean="0"/>
            <a:t>Cl</a:t>
          </a:r>
          <a:endParaRPr lang="en-US" baseline="-25000" dirty="0"/>
        </a:p>
      </dgm:t>
    </dgm:pt>
    <dgm:pt modelId="{9EE94BC4-379F-4F04-B57B-DF021758929B}" cxnId="{DD0CFF24-B477-4419-9F40-87D887588570}" type="parTrans">
      <dgm:prSet/>
      <dgm:spPr/>
    </dgm:pt>
    <dgm:pt modelId="{7874779C-1A91-4CDD-8E15-D1612157100A}" cxnId="{DD0CFF24-B477-4419-9F40-87D887588570}" type="sibTrans">
      <dgm:prSet/>
      <dgm:spPr/>
    </dgm:pt>
    <dgm:pt modelId="{2047534A-1587-4A50-82BC-B8A57861F466}">
      <dgm:prSet phldr="0" custT="0"/>
      <dgm:spPr/>
      <dgm:t>
        <a:bodyPr vert="horz" wrap="square"/>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a:lnSpc>
              <a:spcPct val="100000"/>
            </a:lnSpc>
            <a:spcBef>
              <a:spcPct val="0"/>
            </a:spcBef>
            <a:spcAft>
              <a:spcPct val="15000"/>
            </a:spcAft>
          </a:pPr>
          <a:r>
            <a:rPr lang="en-ID" dirty="0" smtClean="0"/>
            <a:t>Sifat garam bermacam-macam, yaitu  asam (pH &lt;7), basa (pH &gt; 7), dan netral (pH = 7)</a:t>
          </a:r>
          <a:endParaRPr lang="en-US" dirty="0"/>
        </a:p>
      </dgm:t>
    </dgm:pt>
    <dgm:pt modelId="{8FF7B89F-B147-47DA-AF93-92233C05102E}" cxnId="{8FDB725C-8BD8-43EF-9572-325CC30F0ADA}" type="parTrans">
      <dgm:prSet/>
      <dgm:spPr/>
    </dgm:pt>
    <dgm:pt modelId="{65B3D22B-2D47-4D00-BB2B-72A776A5AACD}" cxnId="{8FDB725C-8BD8-43EF-9572-325CC30F0ADA}" type="sibTrans">
      <dgm:prSet/>
      <dgm:spPr/>
    </dgm:pt>
    <dgm:pt modelId="{FD723DC9-CE97-4424-A1C1-27C39B7CE26F}" type="pres">
      <dgm:prSet presAssocID="{5B4C025C-6921-435B-9806-A00609C780EA}" presName="Name0" presStyleCnt="0">
        <dgm:presLayoutVars>
          <dgm:dir/>
          <dgm:animLvl val="lvl"/>
          <dgm:resizeHandles val="exact"/>
        </dgm:presLayoutVars>
      </dgm:prSet>
      <dgm:spPr/>
      <dgm:t>
        <a:bodyPr/>
        <a:lstStyle/>
        <a:p>
          <a:endParaRPr lang="id-ID"/>
        </a:p>
      </dgm:t>
    </dgm:pt>
    <dgm:pt modelId="{070BFF8B-7E5F-49E1-9BB2-E84B38DF507F}" type="pres">
      <dgm:prSet presAssocID="{376DB161-4875-4C41-A781-00BD9B22BFFE}" presName="composite" presStyleCnt="0"/>
      <dgm:spPr/>
    </dgm:pt>
    <dgm:pt modelId="{F8B30823-BFA5-46A4-AA29-46B87498930A}" type="pres">
      <dgm:prSet presAssocID="{376DB161-4875-4C41-A781-00BD9B22BFFE}" presName="parTx" presStyleLbl="alignNode1" presStyleIdx="0" presStyleCnt="3">
        <dgm:presLayoutVars>
          <dgm:chMax val="0"/>
          <dgm:chPref val="0"/>
          <dgm:bulletEnabled val="1"/>
        </dgm:presLayoutVars>
      </dgm:prSet>
      <dgm:spPr/>
      <dgm:t>
        <a:bodyPr/>
        <a:lstStyle/>
        <a:p>
          <a:endParaRPr lang="id-ID"/>
        </a:p>
      </dgm:t>
    </dgm:pt>
    <dgm:pt modelId="{14E5ED38-2880-4161-A1F3-BDA911601337}" type="pres">
      <dgm:prSet presAssocID="{376DB161-4875-4C41-A781-00BD9B22BFFE}" presName="desTx" presStyleLbl="alignAccFollowNode1" presStyleIdx="0" presStyleCnt="3">
        <dgm:presLayoutVars>
          <dgm:bulletEnabled val="1"/>
        </dgm:presLayoutVars>
      </dgm:prSet>
      <dgm:spPr/>
      <dgm:t>
        <a:bodyPr/>
        <a:lstStyle/>
        <a:p>
          <a:endParaRPr lang="en-US"/>
        </a:p>
      </dgm:t>
    </dgm:pt>
    <dgm:pt modelId="{83112958-E9CE-4506-9D4F-F9DF09D4D58A}" type="pres">
      <dgm:prSet presAssocID="{BD59BC3B-FCE9-4B25-8DE8-797A3EACE167}" presName="space" presStyleCnt="0"/>
      <dgm:spPr/>
    </dgm:pt>
    <dgm:pt modelId="{90887601-1E59-4E57-87DD-B5DB6879DC86}" type="pres">
      <dgm:prSet presAssocID="{BBE2F433-32E1-41FE-8D72-C64879D6664F}" presName="composite" presStyleCnt="0"/>
      <dgm:spPr/>
    </dgm:pt>
    <dgm:pt modelId="{DA366A4B-6F58-439F-A56E-7802E03F5894}" type="pres">
      <dgm:prSet presAssocID="{BBE2F433-32E1-41FE-8D72-C64879D6664F}" presName="parTx" presStyleLbl="alignNode1" presStyleIdx="1" presStyleCnt="3">
        <dgm:presLayoutVars>
          <dgm:chMax val="0"/>
          <dgm:chPref val="0"/>
          <dgm:bulletEnabled val="1"/>
        </dgm:presLayoutVars>
      </dgm:prSet>
      <dgm:spPr/>
      <dgm:t>
        <a:bodyPr/>
        <a:lstStyle/>
        <a:p>
          <a:endParaRPr lang="id-ID"/>
        </a:p>
      </dgm:t>
    </dgm:pt>
    <dgm:pt modelId="{C8D0CE9B-65BF-4732-8132-940B0B18B311}" type="pres">
      <dgm:prSet presAssocID="{BBE2F433-32E1-41FE-8D72-C64879D6664F}" presName="desTx" presStyleLbl="alignAccFollowNode1" presStyleIdx="1" presStyleCnt="3">
        <dgm:presLayoutVars>
          <dgm:bulletEnabled val="1"/>
        </dgm:presLayoutVars>
      </dgm:prSet>
      <dgm:spPr/>
      <dgm:t>
        <a:bodyPr/>
        <a:lstStyle/>
        <a:p>
          <a:endParaRPr lang="en-US"/>
        </a:p>
      </dgm:t>
    </dgm:pt>
    <dgm:pt modelId="{BDB01069-9BA5-40E2-B355-4E64478C858E}" type="pres">
      <dgm:prSet presAssocID="{8FFAEDE3-7121-49CC-9EAB-E695D2968C61}" presName="space" presStyleCnt="0"/>
      <dgm:spPr/>
    </dgm:pt>
    <dgm:pt modelId="{D26ABE8E-64AE-4406-839E-2D0A8A7A0F9A}" type="pres">
      <dgm:prSet presAssocID="{BCAF7DED-AFD5-4DB8-A9B4-892C23872D37}" presName="composite" presStyleCnt="0"/>
      <dgm:spPr/>
    </dgm:pt>
    <dgm:pt modelId="{FD098509-1463-4B7E-8735-CC236CC80B66}" type="pres">
      <dgm:prSet presAssocID="{BCAF7DED-AFD5-4DB8-A9B4-892C23872D37}" presName="parTx" presStyleLbl="alignNode1" presStyleIdx="2" presStyleCnt="3">
        <dgm:presLayoutVars>
          <dgm:chMax val="0"/>
          <dgm:chPref val="0"/>
          <dgm:bulletEnabled val="1"/>
        </dgm:presLayoutVars>
      </dgm:prSet>
      <dgm:spPr/>
      <dgm:t>
        <a:bodyPr/>
        <a:lstStyle/>
        <a:p>
          <a:endParaRPr lang="id-ID"/>
        </a:p>
      </dgm:t>
    </dgm:pt>
    <dgm:pt modelId="{AF5DA893-F6CC-4BB8-8F77-B46473E04009}" type="pres">
      <dgm:prSet presAssocID="{BCAF7DED-AFD5-4DB8-A9B4-892C23872D37}" presName="desTx" presStyleLbl="alignAccFollowNode1" presStyleIdx="2" presStyleCnt="3">
        <dgm:presLayoutVars>
          <dgm:bulletEnabled val="1"/>
        </dgm:presLayoutVars>
      </dgm:prSet>
      <dgm:spPr/>
      <dgm:t>
        <a:bodyPr/>
        <a:lstStyle/>
        <a:p>
          <a:endParaRPr lang="en-US"/>
        </a:p>
      </dgm:t>
    </dgm:pt>
  </dgm:ptLst>
  <dgm:cxnLst>
    <dgm:cxn modelId="{66A7D806-7EC3-4A15-9796-19E7025C5C9F}" type="presOf" srcId="{204BE825-8CFB-4AC7-9D2F-AD730CBF933C}" destId="{14E5ED38-2880-4161-A1F3-BDA911601337}" srcOrd="0" destOrd="1" presId="urn:microsoft.com/office/officeart/2005/8/layout/hList1"/>
    <dgm:cxn modelId="{F5826757-F11E-4005-97B2-82BCF5982050}" type="presOf" srcId="{2DC55E41-570B-45A7-BEFF-0F5FA8AB2B05}" destId="{14E5ED38-2880-4161-A1F3-BDA911601337}" srcOrd="0" destOrd="0" presId="urn:microsoft.com/office/officeart/2005/8/layout/hList1"/>
    <dgm:cxn modelId="{0A5CB5B6-4D05-4FE6-A9CA-B0062A43500E}" type="presOf" srcId="{21EF5666-00A3-4345-83AE-27E78AA3F064}" destId="{AF5DA893-F6CC-4BB8-8F77-B46473E04009}" srcOrd="0" destOrd="1" presId="urn:microsoft.com/office/officeart/2005/8/layout/hList1"/>
    <dgm:cxn modelId="{5CFFF22D-19EC-45C1-BF39-101416964AFE}" srcId="{BBE2F433-32E1-41FE-8D72-C64879D6664F}" destId="{1A5E469E-2BCA-4011-921B-2C0D7BBB8B27}" srcOrd="1" destOrd="0" parTransId="{E9B43814-95B2-40E7-B398-B72ABE829A57}" sibTransId="{5A8C0A4B-D4F1-4189-8872-C0703845D4E0}"/>
    <dgm:cxn modelId="{8D447F93-9C56-42C3-A0DF-FD566A77EC99}" srcId="{BBE2F433-32E1-41FE-8D72-C64879D6664F}" destId="{63CA557C-9FCD-497A-887B-82DDC89231C1}" srcOrd="3" destOrd="0" parTransId="{6BF00892-BD6B-4555-9E17-06762961A93F}" sibTransId="{E47EC2D1-AB7C-4DFD-A193-9C034470E6B7}"/>
    <dgm:cxn modelId="{96530A07-D6DB-42AB-AC18-45864651B36E}" type="presOf" srcId="{2047534A-1587-4A50-82BC-B8A57861F466}" destId="{AF5DA893-F6CC-4BB8-8F77-B46473E04009}" srcOrd="0" destOrd="3" presId="urn:microsoft.com/office/officeart/2005/8/layout/hList1"/>
    <dgm:cxn modelId="{CF0C6C1C-3EBF-46FF-83B5-8591EED1D361}" srcId="{BBE2F433-32E1-41FE-8D72-C64879D6664F}" destId="{A2D58BFB-AFD4-4B0A-AD4F-40C2A073B1F5}" srcOrd="5" destOrd="0" parTransId="{44B94366-9817-4E02-A98F-1F631B11B6BC}" sibTransId="{6896649F-E4AE-40AA-ABDC-AD424873C639}"/>
    <dgm:cxn modelId="{DECF0081-F613-4330-9431-85FBB248CD97}" type="presOf" srcId="{1A5E469E-2BCA-4011-921B-2C0D7BBB8B27}" destId="{C8D0CE9B-65BF-4732-8132-940B0B18B311}" srcOrd="0" destOrd="1" presId="urn:microsoft.com/office/officeart/2005/8/layout/hList1"/>
    <dgm:cxn modelId="{149BFAA7-707E-4B22-BE8B-4DB7287EA12B}" srcId="{376DB161-4875-4C41-A781-00BD9B22BFFE}" destId="{D22F1AAD-8895-49C8-9E74-B2F0440ACAF6}" srcOrd="5" destOrd="0" parTransId="{2D02C702-7739-4810-B232-54DA73D9C868}" sibTransId="{2A79A40A-6357-45B4-817B-564180CED447}"/>
    <dgm:cxn modelId="{BB43767E-8801-4D2B-BDC8-4A59EC2756C4}" type="presOf" srcId="{AEB10530-6120-4C0B-9D52-63815FBBFC96}" destId="{C8D0CE9B-65BF-4732-8132-940B0B18B311}" srcOrd="0" destOrd="0" presId="urn:microsoft.com/office/officeart/2005/8/layout/hList1"/>
    <dgm:cxn modelId="{970220FF-51D0-462F-9BAC-C6DB5F3460A4}" type="presOf" srcId="{BBE2F433-32E1-41FE-8D72-C64879D6664F}" destId="{DA366A4B-6F58-439F-A56E-7802E03F5894}" srcOrd="0" destOrd="0" presId="urn:microsoft.com/office/officeart/2005/8/layout/hList1"/>
    <dgm:cxn modelId="{EF398329-D515-417F-815B-2512551C698E}" type="presOf" srcId="{D8048AC0-9F26-44D0-AE94-A08427038025}" destId="{14E5ED38-2880-4161-A1F3-BDA911601337}" srcOrd="0" destOrd="3" presId="urn:microsoft.com/office/officeart/2005/8/layout/hList1"/>
    <dgm:cxn modelId="{84BE4944-2C67-4A29-AD94-EFBCEDFB6414}" srcId="{5B4C025C-6921-435B-9806-A00609C780EA}" destId="{BBE2F433-32E1-41FE-8D72-C64879D6664F}" srcOrd="1" destOrd="0" parTransId="{5BAEEE88-1CDB-4B3D-A054-A5986CE70C35}" sibTransId="{8FFAEDE3-7121-49CC-9EAB-E695D2968C61}"/>
    <dgm:cxn modelId="{9CCE93C7-3CFA-4A2F-BB9F-2DB59A232030}" srcId="{376DB161-4875-4C41-A781-00BD9B22BFFE}" destId="{D8048AC0-9F26-44D0-AE94-A08427038025}" srcOrd="3" destOrd="0" parTransId="{E5560FE3-71E4-473A-A8A6-7D6BC3F8E8C2}" sibTransId="{F403F93B-077C-436F-8FD2-44DC85A5F609}"/>
    <dgm:cxn modelId="{BE6506E4-8CE6-4121-9DA5-0F428DB97201}" type="presOf" srcId="{C497E7F4-DB34-497E-A898-729D128D5AB6}" destId="{AF5DA893-F6CC-4BB8-8F77-B46473E04009}" srcOrd="0" destOrd="2" presId="urn:microsoft.com/office/officeart/2005/8/layout/hList1"/>
    <dgm:cxn modelId="{E2B9C3AE-00FD-4A59-9438-4F89E4D2DD88}" srcId="{BCAF7DED-AFD5-4DB8-A9B4-892C23872D37}" destId="{21EF5666-00A3-4345-83AE-27E78AA3F064}" srcOrd="1" destOrd="0" parTransId="{17B8035A-FC8A-4A8A-B78A-3491F52B8C9E}" sibTransId="{D5CD4463-6124-4D29-9E5F-B6E5E63EF149}"/>
    <dgm:cxn modelId="{533B9611-0988-4364-91A1-42CCED908D56}" type="presOf" srcId="{36DDD2AE-82BE-4D1E-9A6A-161125B981AF}" destId="{14E5ED38-2880-4161-A1F3-BDA911601337}" srcOrd="0" destOrd="2" presId="urn:microsoft.com/office/officeart/2005/8/layout/hList1"/>
    <dgm:cxn modelId="{E88E3BB3-2AC7-4FFA-96DD-8EADDC84F875}" type="presOf" srcId="{299B79C5-E460-4196-B81F-04A5299E44CA}" destId="{C8D0CE9B-65BF-4732-8132-940B0B18B311}" srcOrd="0" destOrd="4" presId="urn:microsoft.com/office/officeart/2005/8/layout/hList1"/>
    <dgm:cxn modelId="{8798B16B-6D99-43DC-ACE9-0FB99C1974B6}" srcId="{BCAF7DED-AFD5-4DB8-A9B4-892C23872D37}" destId="{9FEE3486-D54A-4BF3-8BF8-46EF8CFB8237}" srcOrd="0" destOrd="0" parTransId="{93FD35C3-FA3B-4C76-A3B2-6BBE7C48808D}" sibTransId="{7219683D-1D77-4C55-BF67-B3C408EEF41F}"/>
    <dgm:cxn modelId="{A9344635-DE42-4DDE-9B7A-1366E92BAA3C}" srcId="{BBE2F433-32E1-41FE-8D72-C64879D6664F}" destId="{299B79C5-E460-4196-B81F-04A5299E44CA}" srcOrd="4" destOrd="0" parTransId="{14B63691-EC90-4CF9-A911-DFFF32CF251A}" sibTransId="{C20D6D12-1E6C-4068-A011-830DA3B2F8FA}"/>
    <dgm:cxn modelId="{33F78E1D-6FE8-4913-90EF-B0F7A2C240C0}" type="presOf" srcId="{D22F1AAD-8895-49C8-9E74-B2F0440ACAF6}" destId="{14E5ED38-2880-4161-A1F3-BDA911601337}" srcOrd="0" destOrd="5" presId="urn:microsoft.com/office/officeart/2005/8/layout/hList1"/>
    <dgm:cxn modelId="{3789260A-09E7-43B5-83C3-431E8CADAE74}" srcId="{376DB161-4875-4C41-A781-00BD9B22BFFE}" destId="{204BE825-8CFB-4AC7-9D2F-AD730CBF933C}" srcOrd="1" destOrd="0" parTransId="{6D46EC16-B9FB-4415-8C30-40FEFFBAB004}" sibTransId="{FF629643-111E-4062-8471-185362ABB260}"/>
    <dgm:cxn modelId="{DD0CFF24-B477-4419-9F40-87D887588570}" srcId="{BCAF7DED-AFD5-4DB8-A9B4-892C23872D37}" destId="{C497E7F4-DB34-497E-A898-729D128D5AB6}" srcOrd="2" destOrd="0" parTransId="{9EE94BC4-379F-4F04-B57B-DF021758929B}" sibTransId="{7874779C-1A91-4CDD-8E15-D1612157100A}"/>
    <dgm:cxn modelId="{072AE962-C9FD-477C-96EE-8508C3FD31D4}" type="presOf" srcId="{63CA557C-9FCD-497A-887B-82DDC89231C1}" destId="{C8D0CE9B-65BF-4732-8132-940B0B18B311}" srcOrd="0" destOrd="3" presId="urn:microsoft.com/office/officeart/2005/8/layout/hList1"/>
    <dgm:cxn modelId="{EC42EAE2-74B1-4758-A834-F4D1913844A0}" srcId="{376DB161-4875-4C41-A781-00BD9B22BFFE}" destId="{AE0DFED1-D400-4747-8256-678773BA524B}" srcOrd="4" destOrd="0" parTransId="{6DB2A78A-967A-41FA-8893-529A4F645886}" sibTransId="{6F673845-0257-4FED-B865-0F1BB95C47AD}"/>
    <dgm:cxn modelId="{B3B3810A-B162-43D1-9EE1-2328C43F8CB9}" srcId="{376DB161-4875-4C41-A781-00BD9B22BFFE}" destId="{36DDD2AE-82BE-4D1E-9A6A-161125B981AF}" srcOrd="2" destOrd="0" parTransId="{0B048D38-AF33-48E3-8C32-EC31C357A794}" sibTransId="{E6D5FC4B-6112-48EF-AAE1-2B98BC35F2F6}"/>
    <dgm:cxn modelId="{4B19E0DF-602B-472C-B6EE-8D62C7A05B2B}" type="presOf" srcId="{BCAF7DED-AFD5-4DB8-A9B4-892C23872D37}" destId="{FD098509-1463-4B7E-8735-CC236CC80B66}" srcOrd="0" destOrd="0" presId="urn:microsoft.com/office/officeart/2005/8/layout/hList1"/>
    <dgm:cxn modelId="{C7424093-E436-4F5A-8FA8-0BE55D39BB48}" type="presOf" srcId="{A2D58BFB-AFD4-4B0A-AD4F-40C2A073B1F5}" destId="{C8D0CE9B-65BF-4732-8132-940B0B18B311}" srcOrd="0" destOrd="5" presId="urn:microsoft.com/office/officeart/2005/8/layout/hList1"/>
    <dgm:cxn modelId="{A834AD6F-A0AF-495A-948E-39D3EA96A8BD}" type="presOf" srcId="{AE0DFED1-D400-4747-8256-678773BA524B}" destId="{14E5ED38-2880-4161-A1F3-BDA911601337}" srcOrd="0" destOrd="4" presId="urn:microsoft.com/office/officeart/2005/8/layout/hList1"/>
    <dgm:cxn modelId="{0D2A8A94-5CB9-424C-9EEF-D57AAA851825}" srcId="{376DB161-4875-4C41-A781-00BD9B22BFFE}" destId="{2DC55E41-570B-45A7-BEFF-0F5FA8AB2B05}" srcOrd="0" destOrd="0" parTransId="{ECAB9207-E529-46BA-966F-D02C50BE4532}" sibTransId="{ABACC0BF-13AC-4B5D-AED7-8D6ADD2F0889}"/>
    <dgm:cxn modelId="{AC622E2A-09DA-4F0A-A416-10321774309D}" srcId="{BBE2F433-32E1-41FE-8D72-C64879D6664F}" destId="{AEB10530-6120-4C0B-9D52-63815FBBFC96}" srcOrd="0" destOrd="0" parTransId="{0739C0B0-BC32-4A76-B19E-028994B4EF8E}" sibTransId="{3DF327AA-E98D-477D-BBAF-BCB530F4FB87}"/>
    <dgm:cxn modelId="{8FDB725C-8BD8-43EF-9572-325CC30F0ADA}" srcId="{BCAF7DED-AFD5-4DB8-A9B4-892C23872D37}" destId="{2047534A-1587-4A50-82BC-B8A57861F466}" srcOrd="3" destOrd="0" parTransId="{8FF7B89F-B147-47DA-AF93-92233C05102E}" sibTransId="{65B3D22B-2D47-4D00-BB2B-72A776A5AACD}"/>
    <dgm:cxn modelId="{0D9273C0-C690-403F-9CFF-1FD4377F49F7}" type="presOf" srcId="{98E0C8E6-8600-4EA0-9741-A450B20D0F28}" destId="{C8D0CE9B-65BF-4732-8132-940B0B18B311}" srcOrd="0" destOrd="2" presId="urn:microsoft.com/office/officeart/2005/8/layout/hList1"/>
    <dgm:cxn modelId="{67269B26-9D60-4B92-99FB-8794C4BE7774}" srcId="{5B4C025C-6921-435B-9806-A00609C780EA}" destId="{BCAF7DED-AFD5-4DB8-A9B4-892C23872D37}" srcOrd="2" destOrd="0" parTransId="{46AAAE99-FCAC-41D1-B38D-624A39CEB7AC}" sibTransId="{EA0B5D88-0572-434B-9C94-396E82E03511}"/>
    <dgm:cxn modelId="{D05A530E-776B-4B39-876A-3B4986B15488}" type="presOf" srcId="{9FEE3486-D54A-4BF3-8BF8-46EF8CFB8237}" destId="{AF5DA893-F6CC-4BB8-8F77-B46473E04009}" srcOrd="0" destOrd="0" presId="urn:microsoft.com/office/officeart/2005/8/layout/hList1"/>
    <dgm:cxn modelId="{90EAAFDE-05F4-482E-8968-3A281F64DA5D}" srcId="{5B4C025C-6921-435B-9806-A00609C780EA}" destId="{376DB161-4875-4C41-A781-00BD9B22BFFE}" srcOrd="0" destOrd="0" parTransId="{302E8083-4536-4047-A89E-67ACA397E873}" sibTransId="{BD59BC3B-FCE9-4B25-8DE8-797A3EACE167}"/>
    <dgm:cxn modelId="{02CDB949-8981-4767-B6B4-8929DFEA4AF9}" srcId="{BBE2F433-32E1-41FE-8D72-C64879D6664F}" destId="{98E0C8E6-8600-4EA0-9741-A450B20D0F28}" srcOrd="2" destOrd="0" parTransId="{90617866-A70F-4B40-9586-896A3AFB8C82}" sibTransId="{38D363E1-1C1E-465A-8586-74CA74C64974}"/>
    <dgm:cxn modelId="{A7D485D0-99E5-4BA6-9C3F-68109AF59091}" type="presOf" srcId="{376DB161-4875-4C41-A781-00BD9B22BFFE}" destId="{F8B30823-BFA5-46A4-AA29-46B87498930A}" srcOrd="0" destOrd="0" presId="urn:microsoft.com/office/officeart/2005/8/layout/hList1"/>
    <dgm:cxn modelId="{D6EA6762-3B34-49FF-936B-5B8987D96022}" type="presOf" srcId="{5B4C025C-6921-435B-9806-A00609C780EA}" destId="{FD723DC9-CE97-4424-A1C1-27C39B7CE26F}" srcOrd="0" destOrd="0" presId="urn:microsoft.com/office/officeart/2005/8/layout/hList1"/>
    <dgm:cxn modelId="{5AF0F3DA-75AA-4DE2-9B60-3FE86A5B5C7F}" type="presParOf" srcId="{FD723DC9-CE97-4424-A1C1-27C39B7CE26F}" destId="{070BFF8B-7E5F-49E1-9BB2-E84B38DF507F}" srcOrd="0" destOrd="0" presId="urn:microsoft.com/office/officeart/2005/8/layout/hList1"/>
    <dgm:cxn modelId="{810846FA-E969-48D6-A07A-F47804CF1CC2}" type="presParOf" srcId="{070BFF8B-7E5F-49E1-9BB2-E84B38DF507F}" destId="{F8B30823-BFA5-46A4-AA29-46B87498930A}" srcOrd="0" destOrd="0" presId="urn:microsoft.com/office/officeart/2005/8/layout/hList1"/>
    <dgm:cxn modelId="{EFF76BAD-2A1C-4E16-9FDF-D619D3374D73}" type="presParOf" srcId="{070BFF8B-7E5F-49E1-9BB2-E84B38DF507F}" destId="{14E5ED38-2880-4161-A1F3-BDA911601337}" srcOrd="1" destOrd="0" presId="urn:microsoft.com/office/officeart/2005/8/layout/hList1"/>
    <dgm:cxn modelId="{19A66354-73CA-4C64-B6D5-209C842D505F}" type="presParOf" srcId="{FD723DC9-CE97-4424-A1C1-27C39B7CE26F}" destId="{83112958-E9CE-4506-9D4F-F9DF09D4D58A}" srcOrd="1" destOrd="0" presId="urn:microsoft.com/office/officeart/2005/8/layout/hList1"/>
    <dgm:cxn modelId="{3E45051C-1D3C-4084-908F-AFFE66EB5244}" type="presParOf" srcId="{FD723DC9-CE97-4424-A1C1-27C39B7CE26F}" destId="{90887601-1E59-4E57-87DD-B5DB6879DC86}" srcOrd="2" destOrd="0" presId="urn:microsoft.com/office/officeart/2005/8/layout/hList1"/>
    <dgm:cxn modelId="{86D4230C-7B55-4372-A656-4F9E8F07B9B6}" type="presParOf" srcId="{90887601-1E59-4E57-87DD-B5DB6879DC86}" destId="{DA366A4B-6F58-439F-A56E-7802E03F5894}" srcOrd="0" destOrd="0" presId="urn:microsoft.com/office/officeart/2005/8/layout/hList1"/>
    <dgm:cxn modelId="{774DB2C6-22D3-47F8-92C4-FA32BF92069D}" type="presParOf" srcId="{90887601-1E59-4E57-87DD-B5DB6879DC86}" destId="{C8D0CE9B-65BF-4732-8132-940B0B18B311}" srcOrd="1" destOrd="0" presId="urn:microsoft.com/office/officeart/2005/8/layout/hList1"/>
    <dgm:cxn modelId="{19D30547-B423-4559-A1AA-C8F184DE1D15}" type="presParOf" srcId="{FD723DC9-CE97-4424-A1C1-27C39B7CE26F}" destId="{BDB01069-9BA5-40E2-B355-4E64478C858E}" srcOrd="3" destOrd="0" presId="urn:microsoft.com/office/officeart/2005/8/layout/hList1"/>
    <dgm:cxn modelId="{2DFD3368-589F-4D3A-A7A7-C00E29C76855}" type="presParOf" srcId="{FD723DC9-CE97-4424-A1C1-27C39B7CE26F}" destId="{D26ABE8E-64AE-4406-839E-2D0A8A7A0F9A}" srcOrd="4" destOrd="0" presId="urn:microsoft.com/office/officeart/2005/8/layout/hList1"/>
    <dgm:cxn modelId="{87054C07-66D5-4CFF-BC61-DA5E98160888}" type="presParOf" srcId="{D26ABE8E-64AE-4406-839E-2D0A8A7A0F9A}" destId="{FD098509-1463-4B7E-8735-CC236CC80B66}" srcOrd="0" destOrd="0" presId="urn:microsoft.com/office/officeart/2005/8/layout/hList1"/>
    <dgm:cxn modelId="{A2843BE0-CCC1-4802-A32C-09E96A906A9B}" type="presParOf" srcId="{D26ABE8E-64AE-4406-839E-2D0A8A7A0F9A}" destId="{AF5DA893-F6CC-4BB8-8F77-B46473E04009}" srcOrd="1" destOrd="0" presId="urn:microsoft.com/office/officeart/2005/8/layout/h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7BF45E3-48C1-4AE7-9E5C-0063E3A3DDD2}" type="doc">
      <dgm:prSet loTypeId="urn:microsoft.com/office/officeart/2005/8/layout/hierarchy3#2" loCatId="hierarchy" qsTypeId="urn:microsoft.com/office/officeart/2005/8/quickstyle/simple3#2" qsCatId="simple" csTypeId="urn:microsoft.com/office/officeart/2005/8/colors/accent1_2#14" csCatId="accent1" phldr="1"/>
      <dgm:spPr/>
      <dgm:t>
        <a:bodyPr/>
        <a:lstStyle/>
        <a:p>
          <a:endParaRPr lang="en-US"/>
        </a:p>
      </dgm:t>
    </dgm:pt>
    <dgm:pt modelId="{943FD0A3-2DD1-452C-A308-463937056594}">
      <dgm:prSet phldrT="[Text]"/>
      <dgm:spPr/>
      <dgm:t>
        <a:bodyPr/>
        <a:lstStyle/>
        <a:p>
          <a:r>
            <a:rPr lang="en-ID" dirty="0" smtClean="0"/>
            <a:t>Sifat Ekstensif </a:t>
          </a:r>
          <a:endParaRPr lang="en-US" dirty="0"/>
        </a:p>
      </dgm:t>
    </dgm:pt>
    <dgm:pt modelId="{A875D817-CEFF-4A9A-BCFF-D842795C8040}" cxnId="{A291A192-12C4-4856-985A-3C0F34742369}" type="parTrans">
      <dgm:prSet/>
      <dgm:spPr/>
      <dgm:t>
        <a:bodyPr/>
        <a:lstStyle/>
        <a:p>
          <a:endParaRPr lang="en-US"/>
        </a:p>
      </dgm:t>
    </dgm:pt>
    <dgm:pt modelId="{346E28AF-2263-4B66-B6EA-C98F0D17178A}" cxnId="{A291A192-12C4-4856-985A-3C0F34742369}" type="sibTrans">
      <dgm:prSet/>
      <dgm:spPr/>
      <dgm:t>
        <a:bodyPr/>
        <a:lstStyle/>
        <a:p>
          <a:endParaRPr lang="en-US"/>
        </a:p>
      </dgm:t>
    </dgm:pt>
    <dgm:pt modelId="{8D9DB75B-4E8A-4BAC-B0A9-C51ABE65B1F1}">
      <dgm:prSet phldrT="[Text]"/>
      <dgm:spPr/>
      <dgm:t>
        <a:bodyPr/>
        <a:lstStyle/>
        <a:p>
          <a:r>
            <a:rPr lang="en-ID" dirty="0" smtClean="0"/>
            <a:t>Massa </a:t>
          </a:r>
          <a:endParaRPr lang="en-US" dirty="0"/>
        </a:p>
      </dgm:t>
    </dgm:pt>
    <dgm:pt modelId="{536C65FB-F345-4AC4-A794-28F659754E91}" cxnId="{AE11722A-6C70-4F04-B179-0952CEFA9278}" type="parTrans">
      <dgm:prSet/>
      <dgm:spPr/>
      <dgm:t>
        <a:bodyPr/>
        <a:lstStyle/>
        <a:p>
          <a:endParaRPr lang="en-US"/>
        </a:p>
      </dgm:t>
    </dgm:pt>
    <dgm:pt modelId="{4796FEFF-56E0-4531-93DE-26684B50CAF1}" cxnId="{AE11722A-6C70-4F04-B179-0952CEFA9278}" type="sibTrans">
      <dgm:prSet/>
      <dgm:spPr/>
      <dgm:t>
        <a:bodyPr/>
        <a:lstStyle/>
        <a:p>
          <a:endParaRPr lang="en-US"/>
        </a:p>
      </dgm:t>
    </dgm:pt>
    <dgm:pt modelId="{68597BEC-C5E4-4277-9FC7-71FEA84C8B7A}">
      <dgm:prSet phldrT="[Text]"/>
      <dgm:spPr/>
      <dgm:t>
        <a:bodyPr/>
        <a:lstStyle/>
        <a:p>
          <a:r>
            <a:rPr lang="en-ID" dirty="0" smtClean="0"/>
            <a:t>Volume </a:t>
          </a:r>
          <a:endParaRPr lang="en-US" dirty="0"/>
        </a:p>
      </dgm:t>
    </dgm:pt>
    <dgm:pt modelId="{3B75313F-CC2D-4644-B6CF-3F52BB7ED1CC}" cxnId="{972968ED-577E-4486-884C-1DD64F7B925B}" type="parTrans">
      <dgm:prSet/>
      <dgm:spPr/>
      <dgm:t>
        <a:bodyPr/>
        <a:lstStyle/>
        <a:p>
          <a:endParaRPr lang="en-US"/>
        </a:p>
      </dgm:t>
    </dgm:pt>
    <dgm:pt modelId="{9CFB3A1B-01FF-4798-89B4-86BFFCB01206}" cxnId="{972968ED-577E-4486-884C-1DD64F7B925B}" type="sibTrans">
      <dgm:prSet/>
      <dgm:spPr/>
      <dgm:t>
        <a:bodyPr/>
        <a:lstStyle/>
        <a:p>
          <a:endParaRPr lang="en-US"/>
        </a:p>
      </dgm:t>
    </dgm:pt>
    <dgm:pt modelId="{D964473E-B90B-43F1-A169-C016FD497D45}">
      <dgm:prSet phldrT="[Text]"/>
      <dgm:spPr/>
      <dgm:t>
        <a:bodyPr/>
        <a:lstStyle/>
        <a:p>
          <a:r>
            <a:rPr lang="en-ID" dirty="0" smtClean="0"/>
            <a:t>Sifat Intensif </a:t>
          </a:r>
          <a:endParaRPr lang="en-US" dirty="0"/>
        </a:p>
      </dgm:t>
    </dgm:pt>
    <dgm:pt modelId="{89742FC6-7EAF-4E6A-AF27-22149BBB3C45}" cxnId="{B3323ED1-F0B2-4765-9FB3-C04901D9FBA5}" type="parTrans">
      <dgm:prSet/>
      <dgm:spPr/>
      <dgm:t>
        <a:bodyPr/>
        <a:lstStyle/>
        <a:p>
          <a:endParaRPr lang="en-US"/>
        </a:p>
      </dgm:t>
    </dgm:pt>
    <dgm:pt modelId="{CD42C139-205E-43F6-B8F5-6EBE02FF71EB}" cxnId="{B3323ED1-F0B2-4765-9FB3-C04901D9FBA5}" type="sibTrans">
      <dgm:prSet/>
      <dgm:spPr/>
      <dgm:t>
        <a:bodyPr/>
        <a:lstStyle/>
        <a:p>
          <a:endParaRPr lang="en-US"/>
        </a:p>
      </dgm:t>
    </dgm:pt>
    <dgm:pt modelId="{E4401858-0B0D-45C0-B6CD-41DE58CDBE5D}">
      <dgm:prSet phldrT="[Text]"/>
      <dgm:spPr/>
      <dgm:t>
        <a:bodyPr/>
        <a:lstStyle/>
        <a:p>
          <a:r>
            <a:rPr lang="en-ID" dirty="0" smtClean="0"/>
            <a:t>Sifat Fisika </a:t>
          </a:r>
          <a:endParaRPr lang="en-US" dirty="0"/>
        </a:p>
      </dgm:t>
    </dgm:pt>
    <dgm:pt modelId="{E10A37D6-1878-4A7B-8432-C7DA2C013EED}" cxnId="{8F456883-BD4F-45C9-BEE5-84F4E0BA062F}" type="parTrans">
      <dgm:prSet/>
      <dgm:spPr/>
      <dgm:t>
        <a:bodyPr/>
        <a:lstStyle/>
        <a:p>
          <a:endParaRPr lang="en-US"/>
        </a:p>
      </dgm:t>
    </dgm:pt>
    <dgm:pt modelId="{2560C990-20CF-48FA-88B6-6E16F59A6DEF}" cxnId="{8F456883-BD4F-45C9-BEE5-84F4E0BA062F}" type="sibTrans">
      <dgm:prSet/>
      <dgm:spPr/>
      <dgm:t>
        <a:bodyPr/>
        <a:lstStyle/>
        <a:p>
          <a:endParaRPr lang="en-US"/>
        </a:p>
      </dgm:t>
    </dgm:pt>
    <dgm:pt modelId="{13506033-0318-45F0-8CDD-286643C45583}">
      <dgm:prSet phldrT="[Text]"/>
      <dgm:spPr/>
      <dgm:t>
        <a:bodyPr/>
        <a:lstStyle/>
        <a:p>
          <a:r>
            <a:rPr lang="en-ID" dirty="0" smtClean="0"/>
            <a:t>Sifat Kimia </a:t>
          </a:r>
          <a:endParaRPr lang="en-US" dirty="0"/>
        </a:p>
      </dgm:t>
    </dgm:pt>
    <dgm:pt modelId="{57D779D9-6C88-4CC9-86E0-3564E2DDB3E1}" cxnId="{543E61B4-4AAD-4B2E-A9B0-0CC842080BCD}" type="parTrans">
      <dgm:prSet/>
      <dgm:spPr/>
      <dgm:t>
        <a:bodyPr/>
        <a:lstStyle/>
        <a:p>
          <a:endParaRPr lang="en-US"/>
        </a:p>
      </dgm:t>
    </dgm:pt>
    <dgm:pt modelId="{067B4FB3-A5E2-4BFA-84F5-94553EB3EB1D}" cxnId="{543E61B4-4AAD-4B2E-A9B0-0CC842080BCD}" type="sibTrans">
      <dgm:prSet/>
      <dgm:spPr/>
      <dgm:t>
        <a:bodyPr/>
        <a:lstStyle/>
        <a:p>
          <a:endParaRPr lang="en-US"/>
        </a:p>
      </dgm:t>
    </dgm:pt>
    <dgm:pt modelId="{9EC295B1-D0D5-4BA3-B2E5-50513FB43F59}" type="pres">
      <dgm:prSet presAssocID="{47BF45E3-48C1-4AE7-9E5C-0063E3A3DDD2}" presName="diagram" presStyleCnt="0">
        <dgm:presLayoutVars>
          <dgm:chPref val="1"/>
          <dgm:dir/>
          <dgm:animOne val="branch"/>
          <dgm:animLvl val="lvl"/>
          <dgm:resizeHandles/>
        </dgm:presLayoutVars>
      </dgm:prSet>
      <dgm:spPr/>
      <dgm:t>
        <a:bodyPr/>
        <a:lstStyle/>
        <a:p>
          <a:endParaRPr lang="id-ID"/>
        </a:p>
      </dgm:t>
    </dgm:pt>
    <dgm:pt modelId="{BC33CD5D-F2A4-4750-8321-BF504F857446}" type="pres">
      <dgm:prSet presAssocID="{943FD0A3-2DD1-452C-A308-463937056594}" presName="root" presStyleCnt="0"/>
      <dgm:spPr/>
    </dgm:pt>
    <dgm:pt modelId="{48C32CDC-E0FD-4AFE-BBBB-0B841C317AB0}" type="pres">
      <dgm:prSet presAssocID="{943FD0A3-2DD1-452C-A308-463937056594}" presName="rootComposite" presStyleCnt="0"/>
      <dgm:spPr/>
    </dgm:pt>
    <dgm:pt modelId="{88628186-6900-42FD-B391-0AABB359264A}" type="pres">
      <dgm:prSet presAssocID="{943FD0A3-2DD1-452C-A308-463937056594}" presName="rootText" presStyleLbl="node1" presStyleIdx="0" presStyleCnt="2"/>
      <dgm:spPr/>
      <dgm:t>
        <a:bodyPr/>
        <a:lstStyle/>
        <a:p>
          <a:endParaRPr lang="id-ID"/>
        </a:p>
      </dgm:t>
    </dgm:pt>
    <dgm:pt modelId="{1855222E-D003-4821-85B8-81FA0DB7579C}" type="pres">
      <dgm:prSet presAssocID="{943FD0A3-2DD1-452C-A308-463937056594}" presName="rootConnector" presStyleLbl="node1" presStyleIdx="0" presStyleCnt="2"/>
      <dgm:spPr/>
      <dgm:t>
        <a:bodyPr/>
        <a:lstStyle/>
        <a:p>
          <a:endParaRPr lang="id-ID"/>
        </a:p>
      </dgm:t>
    </dgm:pt>
    <dgm:pt modelId="{C8315FCA-D54D-4AE4-98AB-80D1C70E26B5}" type="pres">
      <dgm:prSet presAssocID="{943FD0A3-2DD1-452C-A308-463937056594}" presName="childShape" presStyleCnt="0"/>
      <dgm:spPr/>
    </dgm:pt>
    <dgm:pt modelId="{1D4C050E-6F6B-4E8F-A1B0-D1B3990F521E}" type="pres">
      <dgm:prSet presAssocID="{536C65FB-F345-4AC4-A794-28F659754E91}" presName="Name13" presStyleLbl="parChTrans1D2" presStyleIdx="0" presStyleCnt="4"/>
      <dgm:spPr/>
      <dgm:t>
        <a:bodyPr/>
        <a:lstStyle/>
        <a:p>
          <a:endParaRPr lang="id-ID"/>
        </a:p>
      </dgm:t>
    </dgm:pt>
    <dgm:pt modelId="{CEA9F876-69E9-49C2-8232-E6D57344E6CD}" type="pres">
      <dgm:prSet presAssocID="{8D9DB75B-4E8A-4BAC-B0A9-C51ABE65B1F1}" presName="childText" presStyleLbl="bgAcc1" presStyleIdx="0" presStyleCnt="4">
        <dgm:presLayoutVars>
          <dgm:bulletEnabled val="1"/>
        </dgm:presLayoutVars>
      </dgm:prSet>
      <dgm:spPr/>
      <dgm:t>
        <a:bodyPr/>
        <a:lstStyle/>
        <a:p>
          <a:endParaRPr lang="id-ID"/>
        </a:p>
      </dgm:t>
    </dgm:pt>
    <dgm:pt modelId="{763B589D-4EB9-4AD6-9568-E76E2B01E015}" type="pres">
      <dgm:prSet presAssocID="{3B75313F-CC2D-4644-B6CF-3F52BB7ED1CC}" presName="Name13" presStyleLbl="parChTrans1D2" presStyleIdx="1" presStyleCnt="4"/>
      <dgm:spPr/>
      <dgm:t>
        <a:bodyPr/>
        <a:lstStyle/>
        <a:p>
          <a:endParaRPr lang="id-ID"/>
        </a:p>
      </dgm:t>
    </dgm:pt>
    <dgm:pt modelId="{8A63EC89-A8FE-4304-9EFA-AC0E1F51DCF6}" type="pres">
      <dgm:prSet presAssocID="{68597BEC-C5E4-4277-9FC7-71FEA84C8B7A}" presName="childText" presStyleLbl="bgAcc1" presStyleIdx="1" presStyleCnt="4">
        <dgm:presLayoutVars>
          <dgm:bulletEnabled val="1"/>
        </dgm:presLayoutVars>
      </dgm:prSet>
      <dgm:spPr/>
      <dgm:t>
        <a:bodyPr/>
        <a:lstStyle/>
        <a:p>
          <a:endParaRPr lang="id-ID"/>
        </a:p>
      </dgm:t>
    </dgm:pt>
    <dgm:pt modelId="{BD448987-F104-4770-B745-D0871A69B407}" type="pres">
      <dgm:prSet presAssocID="{D964473E-B90B-43F1-A169-C016FD497D45}" presName="root" presStyleCnt="0"/>
      <dgm:spPr/>
    </dgm:pt>
    <dgm:pt modelId="{DEF46D53-3A52-4D5C-AAAA-961C8681F14E}" type="pres">
      <dgm:prSet presAssocID="{D964473E-B90B-43F1-A169-C016FD497D45}" presName="rootComposite" presStyleCnt="0"/>
      <dgm:spPr/>
    </dgm:pt>
    <dgm:pt modelId="{4F022BEA-C90D-4B71-BD3C-6294E7FA9706}" type="pres">
      <dgm:prSet presAssocID="{D964473E-B90B-43F1-A169-C016FD497D45}" presName="rootText" presStyleLbl="node1" presStyleIdx="1" presStyleCnt="2"/>
      <dgm:spPr/>
      <dgm:t>
        <a:bodyPr/>
        <a:lstStyle/>
        <a:p>
          <a:endParaRPr lang="id-ID"/>
        </a:p>
      </dgm:t>
    </dgm:pt>
    <dgm:pt modelId="{4D81210D-37F8-4FD2-B8CF-D908A58040BF}" type="pres">
      <dgm:prSet presAssocID="{D964473E-B90B-43F1-A169-C016FD497D45}" presName="rootConnector" presStyleLbl="node1" presStyleIdx="1" presStyleCnt="2"/>
      <dgm:spPr/>
      <dgm:t>
        <a:bodyPr/>
        <a:lstStyle/>
        <a:p>
          <a:endParaRPr lang="id-ID"/>
        </a:p>
      </dgm:t>
    </dgm:pt>
    <dgm:pt modelId="{D48021A1-E3A9-42E8-A1E7-002FF5D256FE}" type="pres">
      <dgm:prSet presAssocID="{D964473E-B90B-43F1-A169-C016FD497D45}" presName="childShape" presStyleCnt="0"/>
      <dgm:spPr/>
    </dgm:pt>
    <dgm:pt modelId="{7BDE14F0-FFE8-442A-9677-C66D2D8F5BDB}" type="pres">
      <dgm:prSet presAssocID="{E10A37D6-1878-4A7B-8432-C7DA2C013EED}" presName="Name13" presStyleLbl="parChTrans1D2" presStyleIdx="2" presStyleCnt="4"/>
      <dgm:spPr/>
      <dgm:t>
        <a:bodyPr/>
        <a:lstStyle/>
        <a:p>
          <a:endParaRPr lang="id-ID"/>
        </a:p>
      </dgm:t>
    </dgm:pt>
    <dgm:pt modelId="{C7BDA6BA-36C1-4EA8-AE49-9E74DF90BE0E}" type="pres">
      <dgm:prSet presAssocID="{E4401858-0B0D-45C0-B6CD-41DE58CDBE5D}" presName="childText" presStyleLbl="bgAcc1" presStyleIdx="2" presStyleCnt="4">
        <dgm:presLayoutVars>
          <dgm:bulletEnabled val="1"/>
        </dgm:presLayoutVars>
      </dgm:prSet>
      <dgm:spPr/>
      <dgm:t>
        <a:bodyPr/>
        <a:lstStyle/>
        <a:p>
          <a:endParaRPr lang="id-ID"/>
        </a:p>
      </dgm:t>
    </dgm:pt>
    <dgm:pt modelId="{D81C237B-ED01-4927-8B0B-97BBEF34B1E5}" type="pres">
      <dgm:prSet presAssocID="{57D779D9-6C88-4CC9-86E0-3564E2DDB3E1}" presName="Name13" presStyleLbl="parChTrans1D2" presStyleIdx="3" presStyleCnt="4"/>
      <dgm:spPr/>
      <dgm:t>
        <a:bodyPr/>
        <a:lstStyle/>
        <a:p>
          <a:endParaRPr lang="id-ID"/>
        </a:p>
      </dgm:t>
    </dgm:pt>
    <dgm:pt modelId="{216E7D55-A783-4DDC-A341-31284C6CC7D9}" type="pres">
      <dgm:prSet presAssocID="{13506033-0318-45F0-8CDD-286643C45583}" presName="childText" presStyleLbl="bgAcc1" presStyleIdx="3" presStyleCnt="4">
        <dgm:presLayoutVars>
          <dgm:bulletEnabled val="1"/>
        </dgm:presLayoutVars>
      </dgm:prSet>
      <dgm:spPr/>
      <dgm:t>
        <a:bodyPr/>
        <a:lstStyle/>
        <a:p>
          <a:endParaRPr lang="en-US"/>
        </a:p>
      </dgm:t>
    </dgm:pt>
  </dgm:ptLst>
  <dgm:cxnLst>
    <dgm:cxn modelId="{B3323ED1-F0B2-4765-9FB3-C04901D9FBA5}" srcId="{47BF45E3-48C1-4AE7-9E5C-0063E3A3DDD2}" destId="{D964473E-B90B-43F1-A169-C016FD497D45}" srcOrd="1" destOrd="0" parTransId="{89742FC6-7EAF-4E6A-AF27-22149BBB3C45}" sibTransId="{CD42C139-205E-43F6-B8F5-6EBE02FF71EB}"/>
    <dgm:cxn modelId="{543E61B4-4AAD-4B2E-A9B0-0CC842080BCD}" srcId="{D964473E-B90B-43F1-A169-C016FD497D45}" destId="{13506033-0318-45F0-8CDD-286643C45583}" srcOrd="1" destOrd="0" parTransId="{57D779D9-6C88-4CC9-86E0-3564E2DDB3E1}" sibTransId="{067B4FB3-A5E2-4BFA-84F5-94553EB3EB1D}"/>
    <dgm:cxn modelId="{972968ED-577E-4486-884C-1DD64F7B925B}" srcId="{943FD0A3-2DD1-452C-A308-463937056594}" destId="{68597BEC-C5E4-4277-9FC7-71FEA84C8B7A}" srcOrd="1" destOrd="0" parTransId="{3B75313F-CC2D-4644-B6CF-3F52BB7ED1CC}" sibTransId="{9CFB3A1B-01FF-4798-89B4-86BFFCB01206}"/>
    <dgm:cxn modelId="{9C8385AE-962E-4FE8-A058-637FFC59A65D}" type="presOf" srcId="{E4401858-0B0D-45C0-B6CD-41DE58CDBE5D}" destId="{C7BDA6BA-36C1-4EA8-AE49-9E74DF90BE0E}" srcOrd="0" destOrd="0" presId="urn:microsoft.com/office/officeart/2005/8/layout/hierarchy3#2"/>
    <dgm:cxn modelId="{8D4FD0E9-D742-4FCA-A779-290233F04D56}" type="presOf" srcId="{943FD0A3-2DD1-452C-A308-463937056594}" destId="{1855222E-D003-4821-85B8-81FA0DB7579C}" srcOrd="1" destOrd="0" presId="urn:microsoft.com/office/officeart/2005/8/layout/hierarchy3#2"/>
    <dgm:cxn modelId="{7772BB7E-810E-45EF-9B74-BADB1D548068}" type="presOf" srcId="{D964473E-B90B-43F1-A169-C016FD497D45}" destId="{4F022BEA-C90D-4B71-BD3C-6294E7FA9706}" srcOrd="0" destOrd="0" presId="urn:microsoft.com/office/officeart/2005/8/layout/hierarchy3#2"/>
    <dgm:cxn modelId="{AE11722A-6C70-4F04-B179-0952CEFA9278}" srcId="{943FD0A3-2DD1-452C-A308-463937056594}" destId="{8D9DB75B-4E8A-4BAC-B0A9-C51ABE65B1F1}" srcOrd="0" destOrd="0" parTransId="{536C65FB-F345-4AC4-A794-28F659754E91}" sibTransId="{4796FEFF-56E0-4531-93DE-26684B50CAF1}"/>
    <dgm:cxn modelId="{FE01927E-C920-470C-8598-F3530D88CD37}" type="presOf" srcId="{536C65FB-F345-4AC4-A794-28F659754E91}" destId="{1D4C050E-6F6B-4E8F-A1B0-D1B3990F521E}" srcOrd="0" destOrd="0" presId="urn:microsoft.com/office/officeart/2005/8/layout/hierarchy3#2"/>
    <dgm:cxn modelId="{98B4A0F1-865C-4549-9BA0-821AA8BD9639}" type="presOf" srcId="{943FD0A3-2DD1-452C-A308-463937056594}" destId="{88628186-6900-42FD-B391-0AABB359264A}" srcOrd="0" destOrd="0" presId="urn:microsoft.com/office/officeart/2005/8/layout/hierarchy3#2"/>
    <dgm:cxn modelId="{F42ACBF9-F406-4495-805E-56FF15FB61BE}" type="presOf" srcId="{E10A37D6-1878-4A7B-8432-C7DA2C013EED}" destId="{7BDE14F0-FFE8-442A-9677-C66D2D8F5BDB}" srcOrd="0" destOrd="0" presId="urn:microsoft.com/office/officeart/2005/8/layout/hierarchy3#2"/>
    <dgm:cxn modelId="{6E41333C-CBD8-45F2-A9C4-16D7844CD70D}" type="presOf" srcId="{47BF45E3-48C1-4AE7-9E5C-0063E3A3DDD2}" destId="{9EC295B1-D0D5-4BA3-B2E5-50513FB43F59}" srcOrd="0" destOrd="0" presId="urn:microsoft.com/office/officeart/2005/8/layout/hierarchy3#2"/>
    <dgm:cxn modelId="{8F456883-BD4F-45C9-BEE5-84F4E0BA062F}" srcId="{D964473E-B90B-43F1-A169-C016FD497D45}" destId="{E4401858-0B0D-45C0-B6CD-41DE58CDBE5D}" srcOrd="0" destOrd="0" parTransId="{E10A37D6-1878-4A7B-8432-C7DA2C013EED}" sibTransId="{2560C990-20CF-48FA-88B6-6E16F59A6DEF}"/>
    <dgm:cxn modelId="{766C677E-6D77-404F-A975-F398FCF9E975}" type="presOf" srcId="{68597BEC-C5E4-4277-9FC7-71FEA84C8B7A}" destId="{8A63EC89-A8FE-4304-9EFA-AC0E1F51DCF6}" srcOrd="0" destOrd="0" presId="urn:microsoft.com/office/officeart/2005/8/layout/hierarchy3#2"/>
    <dgm:cxn modelId="{DE1109DD-5892-4530-A158-9C9775EE3778}" type="presOf" srcId="{3B75313F-CC2D-4644-B6CF-3F52BB7ED1CC}" destId="{763B589D-4EB9-4AD6-9568-E76E2B01E015}" srcOrd="0" destOrd="0" presId="urn:microsoft.com/office/officeart/2005/8/layout/hierarchy3#2"/>
    <dgm:cxn modelId="{A291A192-12C4-4856-985A-3C0F34742369}" srcId="{47BF45E3-48C1-4AE7-9E5C-0063E3A3DDD2}" destId="{943FD0A3-2DD1-452C-A308-463937056594}" srcOrd="0" destOrd="0" parTransId="{A875D817-CEFF-4A9A-BCFF-D842795C8040}" sibTransId="{346E28AF-2263-4B66-B6EA-C98F0D17178A}"/>
    <dgm:cxn modelId="{1046500D-3155-4CA0-94D3-0DE76418DEDC}" type="presOf" srcId="{57D779D9-6C88-4CC9-86E0-3564E2DDB3E1}" destId="{D81C237B-ED01-4927-8B0B-97BBEF34B1E5}" srcOrd="0" destOrd="0" presId="urn:microsoft.com/office/officeart/2005/8/layout/hierarchy3#2"/>
    <dgm:cxn modelId="{42A7DF39-78B5-498D-9085-E345413B784A}" type="presOf" srcId="{13506033-0318-45F0-8CDD-286643C45583}" destId="{216E7D55-A783-4DDC-A341-31284C6CC7D9}" srcOrd="0" destOrd="0" presId="urn:microsoft.com/office/officeart/2005/8/layout/hierarchy3#2"/>
    <dgm:cxn modelId="{30C9A96D-85A5-43B5-878C-DDC136E8D48C}" type="presOf" srcId="{D964473E-B90B-43F1-A169-C016FD497D45}" destId="{4D81210D-37F8-4FD2-B8CF-D908A58040BF}" srcOrd="1" destOrd="0" presId="urn:microsoft.com/office/officeart/2005/8/layout/hierarchy3#2"/>
    <dgm:cxn modelId="{38EBAB07-499E-4871-9C13-F9D50118838F}" type="presOf" srcId="{8D9DB75B-4E8A-4BAC-B0A9-C51ABE65B1F1}" destId="{CEA9F876-69E9-49C2-8232-E6D57344E6CD}" srcOrd="0" destOrd="0" presId="urn:microsoft.com/office/officeart/2005/8/layout/hierarchy3#2"/>
    <dgm:cxn modelId="{95E02333-F35E-452B-B0A0-EE7B5D5F1202}" type="presParOf" srcId="{9EC295B1-D0D5-4BA3-B2E5-50513FB43F59}" destId="{BC33CD5D-F2A4-4750-8321-BF504F857446}" srcOrd="0" destOrd="0" presId="urn:microsoft.com/office/officeart/2005/8/layout/hierarchy3#2"/>
    <dgm:cxn modelId="{4204AA27-CCD4-432F-A2C9-FB0A2A1A0C2B}" type="presParOf" srcId="{BC33CD5D-F2A4-4750-8321-BF504F857446}" destId="{48C32CDC-E0FD-4AFE-BBBB-0B841C317AB0}" srcOrd="0" destOrd="0" presId="urn:microsoft.com/office/officeart/2005/8/layout/hierarchy3#2"/>
    <dgm:cxn modelId="{88A36125-EA09-412B-844B-4B0A10D60518}" type="presParOf" srcId="{48C32CDC-E0FD-4AFE-BBBB-0B841C317AB0}" destId="{88628186-6900-42FD-B391-0AABB359264A}" srcOrd="0" destOrd="0" presId="urn:microsoft.com/office/officeart/2005/8/layout/hierarchy3#2"/>
    <dgm:cxn modelId="{25961B07-660A-430D-A11A-29764F5DE1E6}" type="presParOf" srcId="{48C32CDC-E0FD-4AFE-BBBB-0B841C317AB0}" destId="{1855222E-D003-4821-85B8-81FA0DB7579C}" srcOrd="1" destOrd="0" presId="urn:microsoft.com/office/officeart/2005/8/layout/hierarchy3#2"/>
    <dgm:cxn modelId="{FE3FF457-56B6-4F69-9266-8D27E45512D0}" type="presParOf" srcId="{BC33CD5D-F2A4-4750-8321-BF504F857446}" destId="{C8315FCA-D54D-4AE4-98AB-80D1C70E26B5}" srcOrd="1" destOrd="0" presId="urn:microsoft.com/office/officeart/2005/8/layout/hierarchy3#2"/>
    <dgm:cxn modelId="{1D795FB7-EEE6-4F08-AC55-48F61183C126}" type="presParOf" srcId="{C8315FCA-D54D-4AE4-98AB-80D1C70E26B5}" destId="{1D4C050E-6F6B-4E8F-A1B0-D1B3990F521E}" srcOrd="0" destOrd="0" presId="urn:microsoft.com/office/officeart/2005/8/layout/hierarchy3#2"/>
    <dgm:cxn modelId="{A25243FD-7C41-4232-8490-A4346D36CD6D}" type="presParOf" srcId="{C8315FCA-D54D-4AE4-98AB-80D1C70E26B5}" destId="{CEA9F876-69E9-49C2-8232-E6D57344E6CD}" srcOrd="1" destOrd="0" presId="urn:microsoft.com/office/officeart/2005/8/layout/hierarchy3#2"/>
    <dgm:cxn modelId="{4AC828AD-92C8-401A-9B4E-74FD42FA7E51}" type="presParOf" srcId="{C8315FCA-D54D-4AE4-98AB-80D1C70E26B5}" destId="{763B589D-4EB9-4AD6-9568-E76E2B01E015}" srcOrd="2" destOrd="0" presId="urn:microsoft.com/office/officeart/2005/8/layout/hierarchy3#2"/>
    <dgm:cxn modelId="{7A374A04-347F-4429-8A60-BD1B3107FDB0}" type="presParOf" srcId="{C8315FCA-D54D-4AE4-98AB-80D1C70E26B5}" destId="{8A63EC89-A8FE-4304-9EFA-AC0E1F51DCF6}" srcOrd="3" destOrd="0" presId="urn:microsoft.com/office/officeart/2005/8/layout/hierarchy3#2"/>
    <dgm:cxn modelId="{8AE9118A-DEB1-45FB-963F-45B312C4836C}" type="presParOf" srcId="{9EC295B1-D0D5-4BA3-B2E5-50513FB43F59}" destId="{BD448987-F104-4770-B745-D0871A69B407}" srcOrd="1" destOrd="0" presId="urn:microsoft.com/office/officeart/2005/8/layout/hierarchy3#2"/>
    <dgm:cxn modelId="{92051801-DA37-4BDF-903B-CB89A0D30565}" type="presParOf" srcId="{BD448987-F104-4770-B745-D0871A69B407}" destId="{DEF46D53-3A52-4D5C-AAAA-961C8681F14E}" srcOrd="0" destOrd="0" presId="urn:microsoft.com/office/officeart/2005/8/layout/hierarchy3#2"/>
    <dgm:cxn modelId="{85AC5CFE-45D9-4552-B3A2-DA5FB7A9AFAD}" type="presParOf" srcId="{DEF46D53-3A52-4D5C-AAAA-961C8681F14E}" destId="{4F022BEA-C90D-4B71-BD3C-6294E7FA9706}" srcOrd="0" destOrd="0" presId="urn:microsoft.com/office/officeart/2005/8/layout/hierarchy3#2"/>
    <dgm:cxn modelId="{5E9A1B14-B60B-47EC-8B40-9CBC4421D4FB}" type="presParOf" srcId="{DEF46D53-3A52-4D5C-AAAA-961C8681F14E}" destId="{4D81210D-37F8-4FD2-B8CF-D908A58040BF}" srcOrd="1" destOrd="0" presId="urn:microsoft.com/office/officeart/2005/8/layout/hierarchy3#2"/>
    <dgm:cxn modelId="{65CC26CD-DEB0-411F-8E78-9436B788B3E4}" type="presParOf" srcId="{BD448987-F104-4770-B745-D0871A69B407}" destId="{D48021A1-E3A9-42E8-A1E7-002FF5D256FE}" srcOrd="1" destOrd="0" presId="urn:microsoft.com/office/officeart/2005/8/layout/hierarchy3#2"/>
    <dgm:cxn modelId="{1B189E37-06DD-46F2-B936-6E013451F613}" type="presParOf" srcId="{D48021A1-E3A9-42E8-A1E7-002FF5D256FE}" destId="{7BDE14F0-FFE8-442A-9677-C66D2D8F5BDB}" srcOrd="0" destOrd="0" presId="urn:microsoft.com/office/officeart/2005/8/layout/hierarchy3#2"/>
    <dgm:cxn modelId="{A772B05C-06B3-49DD-8797-B169AA815449}" type="presParOf" srcId="{D48021A1-E3A9-42E8-A1E7-002FF5D256FE}" destId="{C7BDA6BA-36C1-4EA8-AE49-9E74DF90BE0E}" srcOrd="1" destOrd="0" presId="urn:microsoft.com/office/officeart/2005/8/layout/hierarchy3#2"/>
    <dgm:cxn modelId="{7B0BF1C6-CF72-4D3A-A4EC-087486D24BB4}" type="presParOf" srcId="{D48021A1-E3A9-42E8-A1E7-002FF5D256FE}" destId="{D81C237B-ED01-4927-8B0B-97BBEF34B1E5}" srcOrd="2" destOrd="0" presId="urn:microsoft.com/office/officeart/2005/8/layout/hierarchy3#2"/>
    <dgm:cxn modelId="{E5378DD5-5925-416A-8AD1-79C92FF78A62}" type="presParOf" srcId="{D48021A1-E3A9-42E8-A1E7-002FF5D256FE}" destId="{216E7D55-A783-4DDC-A341-31284C6CC7D9}" srcOrd="3" destOrd="0" presId="urn:microsoft.com/office/officeart/2005/8/layout/hierarchy3#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FAC58B5-4A37-4C1D-A5A8-0C18DEC17127}" type="doc">
      <dgm:prSet loTypeId="urn:microsoft.com/office/officeart/2005/8/layout/hierarchy2#4" loCatId="hierarchy" qsTypeId="urn:microsoft.com/office/officeart/2005/8/quickstyle/simple2#4" qsCatId="simple" csTypeId="urn:microsoft.com/office/officeart/2005/8/colors/accent1_2#15" csCatId="accent1" phldr="1"/>
      <dgm:spPr/>
      <dgm:t>
        <a:bodyPr/>
        <a:lstStyle/>
        <a:p>
          <a:endParaRPr lang="en-US"/>
        </a:p>
      </dgm:t>
    </dgm:pt>
    <dgm:pt modelId="{98FDA575-A222-4920-B98D-5D34D978CB0D}">
      <dgm:prSet phldrT="[Text]"/>
      <dgm:spPr/>
      <dgm:t>
        <a:bodyPr/>
        <a:lstStyle/>
        <a:p>
          <a:r>
            <a:rPr lang="en-ID" dirty="0" smtClean="0"/>
            <a:t>Ciri Perubahan Kimia</a:t>
          </a:r>
          <a:endParaRPr lang="en-US" dirty="0"/>
        </a:p>
      </dgm:t>
    </dgm:pt>
    <dgm:pt modelId="{7CC90EBE-DD2B-44D9-9ADA-C28D5433C085}" cxnId="{98E07AFD-9B7E-4653-ABFB-DEA0782B47A2}" type="parTrans">
      <dgm:prSet/>
      <dgm:spPr/>
      <dgm:t>
        <a:bodyPr/>
        <a:lstStyle/>
        <a:p>
          <a:endParaRPr lang="en-US"/>
        </a:p>
      </dgm:t>
    </dgm:pt>
    <dgm:pt modelId="{8EE8FCB0-99C8-4CA1-9CBF-F329B0F1E6B5}" cxnId="{98E07AFD-9B7E-4653-ABFB-DEA0782B47A2}" type="sibTrans">
      <dgm:prSet/>
      <dgm:spPr/>
      <dgm:t>
        <a:bodyPr/>
        <a:lstStyle/>
        <a:p>
          <a:endParaRPr lang="en-US"/>
        </a:p>
      </dgm:t>
    </dgm:pt>
    <dgm:pt modelId="{9136D7F7-4215-4B2B-A831-21DD93540FCB}">
      <dgm:prSet phldrT="[Text]"/>
      <dgm:spPr/>
      <dgm:t>
        <a:bodyPr/>
        <a:lstStyle/>
        <a:p>
          <a:r>
            <a:rPr lang="en-ID" dirty="0" smtClean="0"/>
            <a:t>Pembentukan Gas</a:t>
          </a:r>
          <a:endParaRPr lang="en-US" dirty="0"/>
        </a:p>
      </dgm:t>
    </dgm:pt>
    <dgm:pt modelId="{ED3909D3-7245-49C0-AF6A-06343900AEF0}" cxnId="{280A6111-CD98-4B24-8CB4-120E45E429FF}" type="parTrans">
      <dgm:prSet/>
      <dgm:spPr/>
      <dgm:t>
        <a:bodyPr/>
        <a:lstStyle/>
        <a:p>
          <a:endParaRPr lang="en-US"/>
        </a:p>
      </dgm:t>
    </dgm:pt>
    <dgm:pt modelId="{AD4A2ADF-2E36-42BF-9725-B25D633E0B0B}" cxnId="{280A6111-CD98-4B24-8CB4-120E45E429FF}" type="sibTrans">
      <dgm:prSet/>
      <dgm:spPr/>
      <dgm:t>
        <a:bodyPr/>
        <a:lstStyle/>
        <a:p>
          <a:endParaRPr lang="en-US"/>
        </a:p>
      </dgm:t>
    </dgm:pt>
    <dgm:pt modelId="{175E8409-82EA-45E4-AD92-ED2429594A0A}">
      <dgm:prSet phldrT="[Text]"/>
      <dgm:spPr/>
      <dgm:t>
        <a:bodyPr/>
        <a:lstStyle/>
        <a:p>
          <a:r>
            <a:rPr lang="en-ID" dirty="0" smtClean="0"/>
            <a:t>Pembentukan Endapan</a:t>
          </a:r>
          <a:endParaRPr lang="en-US" dirty="0"/>
        </a:p>
      </dgm:t>
    </dgm:pt>
    <dgm:pt modelId="{3CBFC7AD-A15E-410B-BCFC-4A60A78EE022}" cxnId="{1803CD6E-DEBE-471A-BA22-83B93A846C69}" type="parTrans">
      <dgm:prSet/>
      <dgm:spPr/>
      <dgm:t>
        <a:bodyPr/>
        <a:lstStyle/>
        <a:p>
          <a:endParaRPr lang="en-US"/>
        </a:p>
      </dgm:t>
    </dgm:pt>
    <dgm:pt modelId="{CCCE92FD-112C-42D4-A255-6713AC7F81A4}" cxnId="{1803CD6E-DEBE-471A-BA22-83B93A846C69}" type="sibTrans">
      <dgm:prSet/>
      <dgm:spPr/>
      <dgm:t>
        <a:bodyPr/>
        <a:lstStyle/>
        <a:p>
          <a:endParaRPr lang="en-US"/>
        </a:p>
      </dgm:t>
    </dgm:pt>
    <dgm:pt modelId="{AB25D8F7-AA6B-4948-B0A1-9FFE2F8DDBEF}">
      <dgm:prSet/>
      <dgm:spPr/>
      <dgm:t>
        <a:bodyPr/>
        <a:lstStyle/>
        <a:p>
          <a:r>
            <a:rPr lang="en-ID" dirty="0" smtClean="0"/>
            <a:t>Perubahan Warna</a:t>
          </a:r>
          <a:endParaRPr lang="en-US" dirty="0"/>
        </a:p>
      </dgm:t>
    </dgm:pt>
    <dgm:pt modelId="{D1220D4A-AF69-43C0-889F-11744B47B473}" cxnId="{DCDFBC0B-DA81-41D4-A450-A1EDF97BC87C}" type="parTrans">
      <dgm:prSet/>
      <dgm:spPr/>
      <dgm:t>
        <a:bodyPr/>
        <a:lstStyle/>
        <a:p>
          <a:endParaRPr lang="en-US"/>
        </a:p>
      </dgm:t>
    </dgm:pt>
    <dgm:pt modelId="{141A98D9-58FA-4F6C-984B-3CEB69C25234}" cxnId="{DCDFBC0B-DA81-41D4-A450-A1EDF97BC87C}" type="sibTrans">
      <dgm:prSet/>
      <dgm:spPr/>
      <dgm:t>
        <a:bodyPr/>
        <a:lstStyle/>
        <a:p>
          <a:endParaRPr lang="en-US"/>
        </a:p>
      </dgm:t>
    </dgm:pt>
    <dgm:pt modelId="{187EA6E8-ECD4-4DC4-96A8-5376F3CA2A79}">
      <dgm:prSet/>
      <dgm:spPr/>
      <dgm:t>
        <a:bodyPr/>
        <a:lstStyle/>
        <a:p>
          <a:r>
            <a:rPr lang="en-ID" dirty="0" smtClean="0"/>
            <a:t>Reaksi Eksoterm </a:t>
          </a:r>
          <a:endParaRPr lang="en-US" dirty="0"/>
        </a:p>
      </dgm:t>
    </dgm:pt>
    <dgm:pt modelId="{AA13A67B-7914-4DC2-A044-531391B2BFC7}" cxnId="{4E58E508-3639-4207-866D-A57B8B3BF3C7}" type="parTrans">
      <dgm:prSet/>
      <dgm:spPr/>
      <dgm:t>
        <a:bodyPr/>
        <a:lstStyle/>
        <a:p>
          <a:endParaRPr lang="en-US"/>
        </a:p>
      </dgm:t>
    </dgm:pt>
    <dgm:pt modelId="{7C25A929-2BCC-4160-941C-C3AA065914C3}" cxnId="{4E58E508-3639-4207-866D-A57B8B3BF3C7}" type="sibTrans">
      <dgm:prSet/>
      <dgm:spPr/>
      <dgm:t>
        <a:bodyPr/>
        <a:lstStyle/>
        <a:p>
          <a:endParaRPr lang="en-US"/>
        </a:p>
      </dgm:t>
    </dgm:pt>
    <dgm:pt modelId="{8013114C-D0A9-4BCE-94FD-CC7939565EFA}">
      <dgm:prSet/>
      <dgm:spPr/>
      <dgm:t>
        <a:bodyPr/>
        <a:lstStyle/>
        <a:p>
          <a:r>
            <a:rPr lang="en-ID" dirty="0" smtClean="0"/>
            <a:t>Perubahan Suhu</a:t>
          </a:r>
          <a:endParaRPr lang="en-US" dirty="0"/>
        </a:p>
      </dgm:t>
    </dgm:pt>
    <dgm:pt modelId="{14A12E80-C865-468B-B7FE-C03B4ED8584E}" cxnId="{5A8C5DA0-0646-467F-ADD1-7F065E035241}" type="parTrans">
      <dgm:prSet/>
      <dgm:spPr/>
      <dgm:t>
        <a:bodyPr/>
        <a:lstStyle/>
        <a:p>
          <a:endParaRPr lang="en-US"/>
        </a:p>
      </dgm:t>
    </dgm:pt>
    <dgm:pt modelId="{FB46D657-A4F4-46C7-B1B3-3CA9813963DD}" cxnId="{5A8C5DA0-0646-467F-ADD1-7F065E035241}" type="sibTrans">
      <dgm:prSet/>
      <dgm:spPr/>
      <dgm:t>
        <a:bodyPr/>
        <a:lstStyle/>
        <a:p>
          <a:endParaRPr lang="en-US"/>
        </a:p>
      </dgm:t>
    </dgm:pt>
    <dgm:pt modelId="{6D065AD1-509D-4B3E-91F3-741CB8639FEF}">
      <dgm:prSet/>
      <dgm:spPr/>
      <dgm:t>
        <a:bodyPr/>
        <a:lstStyle/>
        <a:p>
          <a:r>
            <a:rPr lang="en-ID" dirty="0" smtClean="0"/>
            <a:t>Reaksi Endoterm</a:t>
          </a:r>
          <a:endParaRPr lang="en-US" dirty="0"/>
        </a:p>
      </dgm:t>
    </dgm:pt>
    <dgm:pt modelId="{2237B34E-C081-4EEF-AAC3-9020A05BDB15}" cxnId="{BA2A7B1F-965C-4037-8F3E-B36EF4B3B687}" type="parTrans">
      <dgm:prSet/>
      <dgm:spPr/>
      <dgm:t>
        <a:bodyPr/>
        <a:lstStyle/>
        <a:p>
          <a:endParaRPr lang="en-US"/>
        </a:p>
      </dgm:t>
    </dgm:pt>
    <dgm:pt modelId="{405D31C5-DE95-4153-A4D0-9ECE971BC762}" cxnId="{BA2A7B1F-965C-4037-8F3E-B36EF4B3B687}" type="sibTrans">
      <dgm:prSet/>
      <dgm:spPr/>
      <dgm:t>
        <a:bodyPr/>
        <a:lstStyle/>
        <a:p>
          <a:endParaRPr lang="en-US"/>
        </a:p>
      </dgm:t>
    </dgm:pt>
    <dgm:pt modelId="{749CDC87-F49A-48E6-ABFC-B8C87D936D9C}" type="pres">
      <dgm:prSet presAssocID="{3FAC58B5-4A37-4C1D-A5A8-0C18DEC17127}" presName="diagram" presStyleCnt="0">
        <dgm:presLayoutVars>
          <dgm:chPref val="1"/>
          <dgm:dir/>
          <dgm:animOne val="branch"/>
          <dgm:animLvl val="lvl"/>
          <dgm:resizeHandles val="exact"/>
        </dgm:presLayoutVars>
      </dgm:prSet>
      <dgm:spPr/>
      <dgm:t>
        <a:bodyPr/>
        <a:lstStyle/>
        <a:p>
          <a:endParaRPr lang="id-ID"/>
        </a:p>
      </dgm:t>
    </dgm:pt>
    <dgm:pt modelId="{D83F37C7-1250-4D68-97B1-23CE43801602}" type="pres">
      <dgm:prSet presAssocID="{98FDA575-A222-4920-B98D-5D34D978CB0D}" presName="root1" presStyleCnt="0"/>
      <dgm:spPr/>
    </dgm:pt>
    <dgm:pt modelId="{DE3B8E36-5CB4-423E-A570-BEC85A4EC2C2}" type="pres">
      <dgm:prSet presAssocID="{98FDA575-A222-4920-B98D-5D34D978CB0D}" presName="LevelOneTextNode" presStyleLbl="node0" presStyleIdx="0" presStyleCnt="1">
        <dgm:presLayoutVars>
          <dgm:chPref val="3"/>
        </dgm:presLayoutVars>
      </dgm:prSet>
      <dgm:spPr/>
      <dgm:t>
        <a:bodyPr/>
        <a:lstStyle/>
        <a:p>
          <a:endParaRPr lang="id-ID"/>
        </a:p>
      </dgm:t>
    </dgm:pt>
    <dgm:pt modelId="{29551F4A-6245-4269-89F3-4DCF646487A6}" type="pres">
      <dgm:prSet presAssocID="{98FDA575-A222-4920-B98D-5D34D978CB0D}" presName="level2hierChild" presStyleCnt="0"/>
      <dgm:spPr/>
    </dgm:pt>
    <dgm:pt modelId="{54AF6604-227C-499D-91F8-8890B2EF9A3B}" type="pres">
      <dgm:prSet presAssocID="{ED3909D3-7245-49C0-AF6A-06343900AEF0}" presName="conn2-1" presStyleLbl="parChTrans1D2" presStyleIdx="0" presStyleCnt="4"/>
      <dgm:spPr/>
      <dgm:t>
        <a:bodyPr/>
        <a:lstStyle/>
        <a:p>
          <a:endParaRPr lang="id-ID"/>
        </a:p>
      </dgm:t>
    </dgm:pt>
    <dgm:pt modelId="{DFEBC483-F06A-4067-A887-DEE387DFDB86}" type="pres">
      <dgm:prSet presAssocID="{ED3909D3-7245-49C0-AF6A-06343900AEF0}" presName="connTx" presStyleLbl="parChTrans1D2" presStyleIdx="0" presStyleCnt="4"/>
      <dgm:spPr/>
      <dgm:t>
        <a:bodyPr/>
        <a:lstStyle/>
        <a:p>
          <a:endParaRPr lang="id-ID"/>
        </a:p>
      </dgm:t>
    </dgm:pt>
    <dgm:pt modelId="{B273DAEF-059C-480E-9386-6F99AB3AF46F}" type="pres">
      <dgm:prSet presAssocID="{9136D7F7-4215-4B2B-A831-21DD93540FCB}" presName="root2" presStyleCnt="0"/>
      <dgm:spPr/>
    </dgm:pt>
    <dgm:pt modelId="{6F5D3515-0394-410A-AAFF-A746E5AA91AF}" type="pres">
      <dgm:prSet presAssocID="{9136D7F7-4215-4B2B-A831-21DD93540FCB}" presName="LevelTwoTextNode" presStyleLbl="node2" presStyleIdx="0" presStyleCnt="4">
        <dgm:presLayoutVars>
          <dgm:chPref val="3"/>
        </dgm:presLayoutVars>
      </dgm:prSet>
      <dgm:spPr/>
      <dgm:t>
        <a:bodyPr/>
        <a:lstStyle/>
        <a:p>
          <a:endParaRPr lang="id-ID"/>
        </a:p>
      </dgm:t>
    </dgm:pt>
    <dgm:pt modelId="{4A9BE85C-5DD2-4DAB-A4D7-FDC6C2262A14}" type="pres">
      <dgm:prSet presAssocID="{9136D7F7-4215-4B2B-A831-21DD93540FCB}" presName="level3hierChild" presStyleCnt="0"/>
      <dgm:spPr/>
    </dgm:pt>
    <dgm:pt modelId="{6926C761-6E43-4E93-8279-F0CF71D63390}" type="pres">
      <dgm:prSet presAssocID="{3CBFC7AD-A15E-410B-BCFC-4A60A78EE022}" presName="conn2-1" presStyleLbl="parChTrans1D2" presStyleIdx="1" presStyleCnt="4"/>
      <dgm:spPr/>
      <dgm:t>
        <a:bodyPr/>
        <a:lstStyle/>
        <a:p>
          <a:endParaRPr lang="id-ID"/>
        </a:p>
      </dgm:t>
    </dgm:pt>
    <dgm:pt modelId="{58F03F03-EBBE-4DDB-9997-71AE9B9C8726}" type="pres">
      <dgm:prSet presAssocID="{3CBFC7AD-A15E-410B-BCFC-4A60A78EE022}" presName="connTx" presStyleLbl="parChTrans1D2" presStyleIdx="1" presStyleCnt="4"/>
      <dgm:spPr/>
      <dgm:t>
        <a:bodyPr/>
        <a:lstStyle/>
        <a:p>
          <a:endParaRPr lang="id-ID"/>
        </a:p>
      </dgm:t>
    </dgm:pt>
    <dgm:pt modelId="{73339712-5AF1-4D6B-A4FF-9CFBBAE0B883}" type="pres">
      <dgm:prSet presAssocID="{175E8409-82EA-45E4-AD92-ED2429594A0A}" presName="root2" presStyleCnt="0"/>
      <dgm:spPr/>
    </dgm:pt>
    <dgm:pt modelId="{E2222BAB-0F42-42F0-B336-182BD97EEBD2}" type="pres">
      <dgm:prSet presAssocID="{175E8409-82EA-45E4-AD92-ED2429594A0A}" presName="LevelTwoTextNode" presStyleLbl="node2" presStyleIdx="1" presStyleCnt="4">
        <dgm:presLayoutVars>
          <dgm:chPref val="3"/>
        </dgm:presLayoutVars>
      </dgm:prSet>
      <dgm:spPr/>
      <dgm:t>
        <a:bodyPr/>
        <a:lstStyle/>
        <a:p>
          <a:endParaRPr lang="en-US"/>
        </a:p>
      </dgm:t>
    </dgm:pt>
    <dgm:pt modelId="{1953ABAB-BF6E-4A89-9521-B5C62324C5FB}" type="pres">
      <dgm:prSet presAssocID="{175E8409-82EA-45E4-AD92-ED2429594A0A}" presName="level3hierChild" presStyleCnt="0"/>
      <dgm:spPr/>
    </dgm:pt>
    <dgm:pt modelId="{49E70B9A-5B55-4098-8A92-44280253E8CD}" type="pres">
      <dgm:prSet presAssocID="{D1220D4A-AF69-43C0-889F-11744B47B473}" presName="conn2-1" presStyleLbl="parChTrans1D2" presStyleIdx="2" presStyleCnt="4"/>
      <dgm:spPr/>
      <dgm:t>
        <a:bodyPr/>
        <a:lstStyle/>
        <a:p>
          <a:endParaRPr lang="id-ID"/>
        </a:p>
      </dgm:t>
    </dgm:pt>
    <dgm:pt modelId="{5FD94DDF-4079-479E-8AF6-9A08BCE6C380}" type="pres">
      <dgm:prSet presAssocID="{D1220D4A-AF69-43C0-889F-11744B47B473}" presName="connTx" presStyleLbl="parChTrans1D2" presStyleIdx="2" presStyleCnt="4"/>
      <dgm:spPr/>
      <dgm:t>
        <a:bodyPr/>
        <a:lstStyle/>
        <a:p>
          <a:endParaRPr lang="id-ID"/>
        </a:p>
      </dgm:t>
    </dgm:pt>
    <dgm:pt modelId="{C234CF49-C56F-4AAD-88F0-9CE246B6F97C}" type="pres">
      <dgm:prSet presAssocID="{AB25D8F7-AA6B-4948-B0A1-9FFE2F8DDBEF}" presName="root2" presStyleCnt="0"/>
      <dgm:spPr/>
    </dgm:pt>
    <dgm:pt modelId="{A5C10237-1C92-4982-8BF7-67469B08867E}" type="pres">
      <dgm:prSet presAssocID="{AB25D8F7-AA6B-4948-B0A1-9FFE2F8DDBEF}" presName="LevelTwoTextNode" presStyleLbl="node2" presStyleIdx="2" presStyleCnt="4">
        <dgm:presLayoutVars>
          <dgm:chPref val="3"/>
        </dgm:presLayoutVars>
      </dgm:prSet>
      <dgm:spPr/>
      <dgm:t>
        <a:bodyPr/>
        <a:lstStyle/>
        <a:p>
          <a:endParaRPr lang="id-ID"/>
        </a:p>
      </dgm:t>
    </dgm:pt>
    <dgm:pt modelId="{D2EA58D7-CB92-4B59-9F5E-5C1ED0E971D8}" type="pres">
      <dgm:prSet presAssocID="{AB25D8F7-AA6B-4948-B0A1-9FFE2F8DDBEF}" presName="level3hierChild" presStyleCnt="0"/>
      <dgm:spPr/>
    </dgm:pt>
    <dgm:pt modelId="{FC2903E7-06DF-49F8-A4D2-6117C8ACAE53}" type="pres">
      <dgm:prSet presAssocID="{14A12E80-C865-468B-B7FE-C03B4ED8584E}" presName="conn2-1" presStyleLbl="parChTrans1D2" presStyleIdx="3" presStyleCnt="4"/>
      <dgm:spPr/>
      <dgm:t>
        <a:bodyPr/>
        <a:lstStyle/>
        <a:p>
          <a:endParaRPr lang="id-ID"/>
        </a:p>
      </dgm:t>
    </dgm:pt>
    <dgm:pt modelId="{6C823C0A-A632-44BD-8031-78D39963468B}" type="pres">
      <dgm:prSet presAssocID="{14A12E80-C865-468B-B7FE-C03B4ED8584E}" presName="connTx" presStyleLbl="parChTrans1D2" presStyleIdx="3" presStyleCnt="4"/>
      <dgm:spPr/>
      <dgm:t>
        <a:bodyPr/>
        <a:lstStyle/>
        <a:p>
          <a:endParaRPr lang="id-ID"/>
        </a:p>
      </dgm:t>
    </dgm:pt>
    <dgm:pt modelId="{151D1BC2-B08E-49EE-830A-98137BCDED18}" type="pres">
      <dgm:prSet presAssocID="{8013114C-D0A9-4BCE-94FD-CC7939565EFA}" presName="root2" presStyleCnt="0"/>
      <dgm:spPr/>
    </dgm:pt>
    <dgm:pt modelId="{FFD77324-743B-49A8-9416-47E4CDA8A5BA}" type="pres">
      <dgm:prSet presAssocID="{8013114C-D0A9-4BCE-94FD-CC7939565EFA}" presName="LevelTwoTextNode" presStyleLbl="node2" presStyleIdx="3" presStyleCnt="4">
        <dgm:presLayoutVars>
          <dgm:chPref val="3"/>
        </dgm:presLayoutVars>
      </dgm:prSet>
      <dgm:spPr/>
      <dgm:t>
        <a:bodyPr/>
        <a:lstStyle/>
        <a:p>
          <a:endParaRPr lang="id-ID"/>
        </a:p>
      </dgm:t>
    </dgm:pt>
    <dgm:pt modelId="{912BD7E9-ACAA-42D0-BCA3-6A12E7AEF6DB}" type="pres">
      <dgm:prSet presAssocID="{8013114C-D0A9-4BCE-94FD-CC7939565EFA}" presName="level3hierChild" presStyleCnt="0"/>
      <dgm:spPr/>
    </dgm:pt>
    <dgm:pt modelId="{8D330D6F-2E37-41FC-8224-B5720FC493F7}" type="pres">
      <dgm:prSet presAssocID="{AA13A67B-7914-4DC2-A044-531391B2BFC7}" presName="conn2-1" presStyleLbl="parChTrans1D3" presStyleIdx="0" presStyleCnt="2"/>
      <dgm:spPr/>
      <dgm:t>
        <a:bodyPr/>
        <a:lstStyle/>
        <a:p>
          <a:endParaRPr lang="id-ID"/>
        </a:p>
      </dgm:t>
    </dgm:pt>
    <dgm:pt modelId="{332C4E0C-60AC-436B-8026-BA4C7119E99A}" type="pres">
      <dgm:prSet presAssocID="{AA13A67B-7914-4DC2-A044-531391B2BFC7}" presName="connTx" presStyleLbl="parChTrans1D3" presStyleIdx="0" presStyleCnt="2"/>
      <dgm:spPr/>
      <dgm:t>
        <a:bodyPr/>
        <a:lstStyle/>
        <a:p>
          <a:endParaRPr lang="id-ID"/>
        </a:p>
      </dgm:t>
    </dgm:pt>
    <dgm:pt modelId="{C7BD3355-2EE9-4755-A5D9-0280CF3BA27F}" type="pres">
      <dgm:prSet presAssocID="{187EA6E8-ECD4-4DC4-96A8-5376F3CA2A79}" presName="root2" presStyleCnt="0"/>
      <dgm:spPr/>
    </dgm:pt>
    <dgm:pt modelId="{637D44C6-3963-416B-AF26-D1CDC6BC431B}" type="pres">
      <dgm:prSet presAssocID="{187EA6E8-ECD4-4DC4-96A8-5376F3CA2A79}" presName="LevelTwoTextNode" presStyleLbl="node3" presStyleIdx="0" presStyleCnt="2">
        <dgm:presLayoutVars>
          <dgm:chPref val="3"/>
        </dgm:presLayoutVars>
      </dgm:prSet>
      <dgm:spPr/>
      <dgm:t>
        <a:bodyPr/>
        <a:lstStyle/>
        <a:p>
          <a:endParaRPr lang="id-ID"/>
        </a:p>
      </dgm:t>
    </dgm:pt>
    <dgm:pt modelId="{9509C743-A8F8-4177-8237-9131A7969984}" type="pres">
      <dgm:prSet presAssocID="{187EA6E8-ECD4-4DC4-96A8-5376F3CA2A79}" presName="level3hierChild" presStyleCnt="0"/>
      <dgm:spPr/>
    </dgm:pt>
    <dgm:pt modelId="{6F637FD9-0C43-44A6-9F18-007CC1C0E4B5}" type="pres">
      <dgm:prSet presAssocID="{2237B34E-C081-4EEF-AAC3-9020A05BDB15}" presName="conn2-1" presStyleLbl="parChTrans1D3" presStyleIdx="1" presStyleCnt="2"/>
      <dgm:spPr/>
      <dgm:t>
        <a:bodyPr/>
        <a:lstStyle/>
        <a:p>
          <a:endParaRPr lang="id-ID"/>
        </a:p>
      </dgm:t>
    </dgm:pt>
    <dgm:pt modelId="{7174D4A1-ED05-4DAC-9193-7FBBD24EC48F}" type="pres">
      <dgm:prSet presAssocID="{2237B34E-C081-4EEF-AAC3-9020A05BDB15}" presName="connTx" presStyleLbl="parChTrans1D3" presStyleIdx="1" presStyleCnt="2"/>
      <dgm:spPr/>
      <dgm:t>
        <a:bodyPr/>
        <a:lstStyle/>
        <a:p>
          <a:endParaRPr lang="id-ID"/>
        </a:p>
      </dgm:t>
    </dgm:pt>
    <dgm:pt modelId="{B950A6AC-48E0-49BF-ACC3-DCC68DD5B9BA}" type="pres">
      <dgm:prSet presAssocID="{6D065AD1-509D-4B3E-91F3-741CB8639FEF}" presName="root2" presStyleCnt="0"/>
      <dgm:spPr/>
    </dgm:pt>
    <dgm:pt modelId="{0C6E53A5-A1EB-4128-BDC4-4A68EDA13E6E}" type="pres">
      <dgm:prSet presAssocID="{6D065AD1-509D-4B3E-91F3-741CB8639FEF}" presName="LevelTwoTextNode" presStyleLbl="node3" presStyleIdx="1" presStyleCnt="2">
        <dgm:presLayoutVars>
          <dgm:chPref val="3"/>
        </dgm:presLayoutVars>
      </dgm:prSet>
      <dgm:spPr/>
      <dgm:t>
        <a:bodyPr/>
        <a:lstStyle/>
        <a:p>
          <a:endParaRPr lang="id-ID"/>
        </a:p>
      </dgm:t>
    </dgm:pt>
    <dgm:pt modelId="{9A23C5EB-D014-4DDF-B46A-DDC6C15A6FF6}" type="pres">
      <dgm:prSet presAssocID="{6D065AD1-509D-4B3E-91F3-741CB8639FEF}" presName="level3hierChild" presStyleCnt="0"/>
      <dgm:spPr/>
    </dgm:pt>
  </dgm:ptLst>
  <dgm:cxnLst>
    <dgm:cxn modelId="{14CD00DB-9C98-4695-9D03-3A94AC682A1B}" type="presOf" srcId="{3CBFC7AD-A15E-410B-BCFC-4A60A78EE022}" destId="{6926C761-6E43-4E93-8279-F0CF71D63390}" srcOrd="0" destOrd="0" presId="urn:microsoft.com/office/officeart/2005/8/layout/hierarchy2#4"/>
    <dgm:cxn modelId="{D24B21CC-4310-4E56-9EDD-8274D0A535D7}" type="presOf" srcId="{175E8409-82EA-45E4-AD92-ED2429594A0A}" destId="{E2222BAB-0F42-42F0-B336-182BD97EEBD2}" srcOrd="0" destOrd="0" presId="urn:microsoft.com/office/officeart/2005/8/layout/hierarchy2#4"/>
    <dgm:cxn modelId="{A4E24AD0-BC55-4E5F-B6FD-6822DE61F8E6}" type="presOf" srcId="{D1220D4A-AF69-43C0-889F-11744B47B473}" destId="{49E70B9A-5B55-4098-8A92-44280253E8CD}" srcOrd="0" destOrd="0" presId="urn:microsoft.com/office/officeart/2005/8/layout/hierarchy2#4"/>
    <dgm:cxn modelId="{280A6111-CD98-4B24-8CB4-120E45E429FF}" srcId="{98FDA575-A222-4920-B98D-5D34D978CB0D}" destId="{9136D7F7-4215-4B2B-A831-21DD93540FCB}" srcOrd="0" destOrd="0" parTransId="{ED3909D3-7245-49C0-AF6A-06343900AEF0}" sibTransId="{AD4A2ADF-2E36-42BF-9725-B25D633E0B0B}"/>
    <dgm:cxn modelId="{1803CD6E-DEBE-471A-BA22-83B93A846C69}" srcId="{98FDA575-A222-4920-B98D-5D34D978CB0D}" destId="{175E8409-82EA-45E4-AD92-ED2429594A0A}" srcOrd="1" destOrd="0" parTransId="{3CBFC7AD-A15E-410B-BCFC-4A60A78EE022}" sibTransId="{CCCE92FD-112C-42D4-A255-6713AC7F81A4}"/>
    <dgm:cxn modelId="{88894495-3095-481F-BB7E-D82ADE0D51F2}" type="presOf" srcId="{3CBFC7AD-A15E-410B-BCFC-4A60A78EE022}" destId="{58F03F03-EBBE-4DDB-9997-71AE9B9C8726}" srcOrd="1" destOrd="0" presId="urn:microsoft.com/office/officeart/2005/8/layout/hierarchy2#4"/>
    <dgm:cxn modelId="{5A8C5DA0-0646-467F-ADD1-7F065E035241}" srcId="{98FDA575-A222-4920-B98D-5D34D978CB0D}" destId="{8013114C-D0A9-4BCE-94FD-CC7939565EFA}" srcOrd="3" destOrd="0" parTransId="{14A12E80-C865-468B-B7FE-C03B4ED8584E}" sibTransId="{FB46D657-A4F4-46C7-B1B3-3CA9813963DD}"/>
    <dgm:cxn modelId="{586AB4A7-29E5-46FB-A9EE-3BAD27647D01}" type="presOf" srcId="{D1220D4A-AF69-43C0-889F-11744B47B473}" destId="{5FD94DDF-4079-479E-8AF6-9A08BCE6C380}" srcOrd="1" destOrd="0" presId="urn:microsoft.com/office/officeart/2005/8/layout/hierarchy2#4"/>
    <dgm:cxn modelId="{98E07AFD-9B7E-4653-ABFB-DEA0782B47A2}" srcId="{3FAC58B5-4A37-4C1D-A5A8-0C18DEC17127}" destId="{98FDA575-A222-4920-B98D-5D34D978CB0D}" srcOrd="0" destOrd="0" parTransId="{7CC90EBE-DD2B-44D9-9ADA-C28D5433C085}" sibTransId="{8EE8FCB0-99C8-4CA1-9CBF-F329B0F1E6B5}"/>
    <dgm:cxn modelId="{08266DDE-46E5-466D-931F-D264AB75A3F2}" type="presOf" srcId="{98FDA575-A222-4920-B98D-5D34D978CB0D}" destId="{DE3B8E36-5CB4-423E-A570-BEC85A4EC2C2}" srcOrd="0" destOrd="0" presId="urn:microsoft.com/office/officeart/2005/8/layout/hierarchy2#4"/>
    <dgm:cxn modelId="{21D7CCCB-ABDA-4CEE-9054-5EA2550B67D0}" type="presOf" srcId="{8013114C-D0A9-4BCE-94FD-CC7939565EFA}" destId="{FFD77324-743B-49A8-9416-47E4CDA8A5BA}" srcOrd="0" destOrd="0" presId="urn:microsoft.com/office/officeart/2005/8/layout/hierarchy2#4"/>
    <dgm:cxn modelId="{F699F453-2EFD-4D7B-BB97-BF37D2318543}" type="presOf" srcId="{3FAC58B5-4A37-4C1D-A5A8-0C18DEC17127}" destId="{749CDC87-F49A-48E6-ABFC-B8C87D936D9C}" srcOrd="0" destOrd="0" presId="urn:microsoft.com/office/officeart/2005/8/layout/hierarchy2#4"/>
    <dgm:cxn modelId="{0A3EDCE7-9938-4BB3-8141-F87B8F16A878}" type="presOf" srcId="{14A12E80-C865-468B-B7FE-C03B4ED8584E}" destId="{6C823C0A-A632-44BD-8031-78D39963468B}" srcOrd="1" destOrd="0" presId="urn:microsoft.com/office/officeart/2005/8/layout/hierarchy2#4"/>
    <dgm:cxn modelId="{DCDFBC0B-DA81-41D4-A450-A1EDF97BC87C}" srcId="{98FDA575-A222-4920-B98D-5D34D978CB0D}" destId="{AB25D8F7-AA6B-4948-B0A1-9FFE2F8DDBEF}" srcOrd="2" destOrd="0" parTransId="{D1220D4A-AF69-43C0-889F-11744B47B473}" sibTransId="{141A98D9-58FA-4F6C-984B-3CEB69C25234}"/>
    <dgm:cxn modelId="{4E58E508-3639-4207-866D-A57B8B3BF3C7}" srcId="{8013114C-D0A9-4BCE-94FD-CC7939565EFA}" destId="{187EA6E8-ECD4-4DC4-96A8-5376F3CA2A79}" srcOrd="0" destOrd="0" parTransId="{AA13A67B-7914-4DC2-A044-531391B2BFC7}" sibTransId="{7C25A929-2BCC-4160-941C-C3AA065914C3}"/>
    <dgm:cxn modelId="{AE163E9C-BDF6-40E3-A92D-8D9A62BE217C}" type="presOf" srcId="{2237B34E-C081-4EEF-AAC3-9020A05BDB15}" destId="{6F637FD9-0C43-44A6-9F18-007CC1C0E4B5}" srcOrd="0" destOrd="0" presId="urn:microsoft.com/office/officeart/2005/8/layout/hierarchy2#4"/>
    <dgm:cxn modelId="{477C1260-6E3F-4F59-AB9F-2090F64B41F4}" type="presOf" srcId="{ED3909D3-7245-49C0-AF6A-06343900AEF0}" destId="{54AF6604-227C-499D-91F8-8890B2EF9A3B}" srcOrd="0" destOrd="0" presId="urn:microsoft.com/office/officeart/2005/8/layout/hierarchy2#4"/>
    <dgm:cxn modelId="{99C3A239-EBE5-4CA3-AA04-F6FF5F9A3DDA}" type="presOf" srcId="{ED3909D3-7245-49C0-AF6A-06343900AEF0}" destId="{DFEBC483-F06A-4067-A887-DEE387DFDB86}" srcOrd="1" destOrd="0" presId="urn:microsoft.com/office/officeart/2005/8/layout/hierarchy2#4"/>
    <dgm:cxn modelId="{D4650662-C503-44BC-89E4-1DCDDD8C8F4A}" type="presOf" srcId="{14A12E80-C865-468B-B7FE-C03B4ED8584E}" destId="{FC2903E7-06DF-49F8-A4D2-6117C8ACAE53}" srcOrd="0" destOrd="0" presId="urn:microsoft.com/office/officeart/2005/8/layout/hierarchy2#4"/>
    <dgm:cxn modelId="{059B527A-DB39-4179-A783-236352D05D4D}" type="presOf" srcId="{6D065AD1-509D-4B3E-91F3-741CB8639FEF}" destId="{0C6E53A5-A1EB-4128-BDC4-4A68EDA13E6E}" srcOrd="0" destOrd="0" presId="urn:microsoft.com/office/officeart/2005/8/layout/hierarchy2#4"/>
    <dgm:cxn modelId="{EC976477-303D-4328-A4BB-F9BC0B362552}" type="presOf" srcId="{9136D7F7-4215-4B2B-A831-21DD93540FCB}" destId="{6F5D3515-0394-410A-AAFF-A746E5AA91AF}" srcOrd="0" destOrd="0" presId="urn:microsoft.com/office/officeart/2005/8/layout/hierarchy2#4"/>
    <dgm:cxn modelId="{92323E14-D86D-430C-9906-1C8B03746F11}" type="presOf" srcId="{187EA6E8-ECD4-4DC4-96A8-5376F3CA2A79}" destId="{637D44C6-3963-416B-AF26-D1CDC6BC431B}" srcOrd="0" destOrd="0" presId="urn:microsoft.com/office/officeart/2005/8/layout/hierarchy2#4"/>
    <dgm:cxn modelId="{ADDDF533-796C-43C6-B171-FE983597DC9B}" type="presOf" srcId="{2237B34E-C081-4EEF-AAC3-9020A05BDB15}" destId="{7174D4A1-ED05-4DAC-9193-7FBBD24EC48F}" srcOrd="1" destOrd="0" presId="urn:microsoft.com/office/officeart/2005/8/layout/hierarchy2#4"/>
    <dgm:cxn modelId="{40B790B7-220A-4A7C-A1C6-DF8F3C2C1044}" type="presOf" srcId="{AA13A67B-7914-4DC2-A044-531391B2BFC7}" destId="{8D330D6F-2E37-41FC-8224-B5720FC493F7}" srcOrd="0" destOrd="0" presId="urn:microsoft.com/office/officeart/2005/8/layout/hierarchy2#4"/>
    <dgm:cxn modelId="{F9F07785-9E39-4A6B-A691-206EFD9FC6A5}" type="presOf" srcId="{AA13A67B-7914-4DC2-A044-531391B2BFC7}" destId="{332C4E0C-60AC-436B-8026-BA4C7119E99A}" srcOrd="1" destOrd="0" presId="urn:microsoft.com/office/officeart/2005/8/layout/hierarchy2#4"/>
    <dgm:cxn modelId="{EBF8444B-2365-4963-B956-A4B50A8CD545}" type="presOf" srcId="{AB25D8F7-AA6B-4948-B0A1-9FFE2F8DDBEF}" destId="{A5C10237-1C92-4982-8BF7-67469B08867E}" srcOrd="0" destOrd="0" presId="urn:microsoft.com/office/officeart/2005/8/layout/hierarchy2#4"/>
    <dgm:cxn modelId="{BA2A7B1F-965C-4037-8F3E-B36EF4B3B687}" srcId="{8013114C-D0A9-4BCE-94FD-CC7939565EFA}" destId="{6D065AD1-509D-4B3E-91F3-741CB8639FEF}" srcOrd="1" destOrd="0" parTransId="{2237B34E-C081-4EEF-AAC3-9020A05BDB15}" sibTransId="{405D31C5-DE95-4153-A4D0-9ECE971BC762}"/>
    <dgm:cxn modelId="{B78884E2-166C-4C79-A829-B9FC601CB802}" type="presParOf" srcId="{749CDC87-F49A-48E6-ABFC-B8C87D936D9C}" destId="{D83F37C7-1250-4D68-97B1-23CE43801602}" srcOrd="0" destOrd="0" presId="urn:microsoft.com/office/officeart/2005/8/layout/hierarchy2#4"/>
    <dgm:cxn modelId="{915EB70B-6C39-4138-BA88-0330E0B9B559}" type="presParOf" srcId="{D83F37C7-1250-4D68-97B1-23CE43801602}" destId="{DE3B8E36-5CB4-423E-A570-BEC85A4EC2C2}" srcOrd="0" destOrd="0" presId="urn:microsoft.com/office/officeart/2005/8/layout/hierarchy2#4"/>
    <dgm:cxn modelId="{1A2604B4-1310-47CD-B26E-85D7A8AA5030}" type="presParOf" srcId="{D83F37C7-1250-4D68-97B1-23CE43801602}" destId="{29551F4A-6245-4269-89F3-4DCF646487A6}" srcOrd="1" destOrd="0" presId="urn:microsoft.com/office/officeart/2005/8/layout/hierarchy2#4"/>
    <dgm:cxn modelId="{FF3A630D-8040-496C-8E1A-848899589BA3}" type="presParOf" srcId="{29551F4A-6245-4269-89F3-4DCF646487A6}" destId="{54AF6604-227C-499D-91F8-8890B2EF9A3B}" srcOrd="0" destOrd="0" presId="urn:microsoft.com/office/officeart/2005/8/layout/hierarchy2#4"/>
    <dgm:cxn modelId="{79092A20-65B3-47F5-AE44-28941B95FC73}" type="presParOf" srcId="{54AF6604-227C-499D-91F8-8890B2EF9A3B}" destId="{DFEBC483-F06A-4067-A887-DEE387DFDB86}" srcOrd="0" destOrd="0" presId="urn:microsoft.com/office/officeart/2005/8/layout/hierarchy2#4"/>
    <dgm:cxn modelId="{D391A414-9E8B-4179-BC92-67BEAE97ED73}" type="presParOf" srcId="{29551F4A-6245-4269-89F3-4DCF646487A6}" destId="{B273DAEF-059C-480E-9386-6F99AB3AF46F}" srcOrd="1" destOrd="0" presId="urn:microsoft.com/office/officeart/2005/8/layout/hierarchy2#4"/>
    <dgm:cxn modelId="{F1541B10-E604-4EA6-94FC-6BD14D4D41C5}" type="presParOf" srcId="{B273DAEF-059C-480E-9386-6F99AB3AF46F}" destId="{6F5D3515-0394-410A-AAFF-A746E5AA91AF}" srcOrd="0" destOrd="0" presId="urn:microsoft.com/office/officeart/2005/8/layout/hierarchy2#4"/>
    <dgm:cxn modelId="{9655532A-06C2-488C-A25B-A90BF6638EBC}" type="presParOf" srcId="{B273DAEF-059C-480E-9386-6F99AB3AF46F}" destId="{4A9BE85C-5DD2-4DAB-A4D7-FDC6C2262A14}" srcOrd="1" destOrd="0" presId="urn:microsoft.com/office/officeart/2005/8/layout/hierarchy2#4"/>
    <dgm:cxn modelId="{53124F4D-6C4F-47DD-93A2-E2BE5D975389}" type="presParOf" srcId="{29551F4A-6245-4269-89F3-4DCF646487A6}" destId="{6926C761-6E43-4E93-8279-F0CF71D63390}" srcOrd="2" destOrd="0" presId="urn:microsoft.com/office/officeart/2005/8/layout/hierarchy2#4"/>
    <dgm:cxn modelId="{F3D25613-CC72-4612-A5EA-98C113B33410}" type="presParOf" srcId="{6926C761-6E43-4E93-8279-F0CF71D63390}" destId="{58F03F03-EBBE-4DDB-9997-71AE9B9C8726}" srcOrd="0" destOrd="0" presId="urn:microsoft.com/office/officeart/2005/8/layout/hierarchy2#4"/>
    <dgm:cxn modelId="{05EC08CE-4F78-4456-94A3-DAB54DB4D614}" type="presParOf" srcId="{29551F4A-6245-4269-89F3-4DCF646487A6}" destId="{73339712-5AF1-4D6B-A4FF-9CFBBAE0B883}" srcOrd="3" destOrd="0" presId="urn:microsoft.com/office/officeart/2005/8/layout/hierarchy2#4"/>
    <dgm:cxn modelId="{D03197AC-42CB-40FC-8AEE-F8F1711D3CB4}" type="presParOf" srcId="{73339712-5AF1-4D6B-A4FF-9CFBBAE0B883}" destId="{E2222BAB-0F42-42F0-B336-182BD97EEBD2}" srcOrd="0" destOrd="0" presId="urn:microsoft.com/office/officeart/2005/8/layout/hierarchy2#4"/>
    <dgm:cxn modelId="{52B7AE03-9BF5-417D-8DFA-CF7262FF6FCB}" type="presParOf" srcId="{73339712-5AF1-4D6B-A4FF-9CFBBAE0B883}" destId="{1953ABAB-BF6E-4A89-9521-B5C62324C5FB}" srcOrd="1" destOrd="0" presId="urn:microsoft.com/office/officeart/2005/8/layout/hierarchy2#4"/>
    <dgm:cxn modelId="{A029FA4E-99E4-4516-B0A7-F38A20067BF8}" type="presParOf" srcId="{29551F4A-6245-4269-89F3-4DCF646487A6}" destId="{49E70B9A-5B55-4098-8A92-44280253E8CD}" srcOrd="4" destOrd="0" presId="urn:microsoft.com/office/officeart/2005/8/layout/hierarchy2#4"/>
    <dgm:cxn modelId="{A58AEFA5-B816-47DE-8093-FBDB0FC7FB2A}" type="presParOf" srcId="{49E70B9A-5B55-4098-8A92-44280253E8CD}" destId="{5FD94DDF-4079-479E-8AF6-9A08BCE6C380}" srcOrd="0" destOrd="0" presId="urn:microsoft.com/office/officeart/2005/8/layout/hierarchy2#4"/>
    <dgm:cxn modelId="{303B21B7-97ED-4111-BF17-288E7011F460}" type="presParOf" srcId="{29551F4A-6245-4269-89F3-4DCF646487A6}" destId="{C234CF49-C56F-4AAD-88F0-9CE246B6F97C}" srcOrd="5" destOrd="0" presId="urn:microsoft.com/office/officeart/2005/8/layout/hierarchy2#4"/>
    <dgm:cxn modelId="{4556BB22-FA2D-43D9-9BCB-D94C3E2D88AD}" type="presParOf" srcId="{C234CF49-C56F-4AAD-88F0-9CE246B6F97C}" destId="{A5C10237-1C92-4982-8BF7-67469B08867E}" srcOrd="0" destOrd="0" presId="urn:microsoft.com/office/officeart/2005/8/layout/hierarchy2#4"/>
    <dgm:cxn modelId="{28F562B1-33E2-425B-8832-8D9111D9E70A}" type="presParOf" srcId="{C234CF49-C56F-4AAD-88F0-9CE246B6F97C}" destId="{D2EA58D7-CB92-4B59-9F5E-5C1ED0E971D8}" srcOrd="1" destOrd="0" presId="urn:microsoft.com/office/officeart/2005/8/layout/hierarchy2#4"/>
    <dgm:cxn modelId="{944BB0CC-DE74-440B-AF98-AB8ED98CC71D}" type="presParOf" srcId="{29551F4A-6245-4269-89F3-4DCF646487A6}" destId="{FC2903E7-06DF-49F8-A4D2-6117C8ACAE53}" srcOrd="6" destOrd="0" presId="urn:microsoft.com/office/officeart/2005/8/layout/hierarchy2#4"/>
    <dgm:cxn modelId="{59B35C08-A12B-4622-A112-719D4ABFA9E4}" type="presParOf" srcId="{FC2903E7-06DF-49F8-A4D2-6117C8ACAE53}" destId="{6C823C0A-A632-44BD-8031-78D39963468B}" srcOrd="0" destOrd="0" presId="urn:microsoft.com/office/officeart/2005/8/layout/hierarchy2#4"/>
    <dgm:cxn modelId="{0F923BE4-E667-4632-9EB8-93F61BF5726D}" type="presParOf" srcId="{29551F4A-6245-4269-89F3-4DCF646487A6}" destId="{151D1BC2-B08E-49EE-830A-98137BCDED18}" srcOrd="7" destOrd="0" presId="urn:microsoft.com/office/officeart/2005/8/layout/hierarchy2#4"/>
    <dgm:cxn modelId="{7A172C77-7F4E-440B-8B7C-610F23DDBA78}" type="presParOf" srcId="{151D1BC2-B08E-49EE-830A-98137BCDED18}" destId="{FFD77324-743B-49A8-9416-47E4CDA8A5BA}" srcOrd="0" destOrd="0" presId="urn:microsoft.com/office/officeart/2005/8/layout/hierarchy2#4"/>
    <dgm:cxn modelId="{4448F3EE-BE20-42C8-925D-5FE66992764E}" type="presParOf" srcId="{151D1BC2-B08E-49EE-830A-98137BCDED18}" destId="{912BD7E9-ACAA-42D0-BCA3-6A12E7AEF6DB}" srcOrd="1" destOrd="0" presId="urn:microsoft.com/office/officeart/2005/8/layout/hierarchy2#4"/>
    <dgm:cxn modelId="{2165A6BB-28C8-42E6-92DA-5DF66FCCD162}" type="presParOf" srcId="{912BD7E9-ACAA-42D0-BCA3-6A12E7AEF6DB}" destId="{8D330D6F-2E37-41FC-8224-B5720FC493F7}" srcOrd="0" destOrd="0" presId="urn:microsoft.com/office/officeart/2005/8/layout/hierarchy2#4"/>
    <dgm:cxn modelId="{EA5EE74A-B01F-41E5-9060-18004D70317D}" type="presParOf" srcId="{8D330D6F-2E37-41FC-8224-B5720FC493F7}" destId="{332C4E0C-60AC-436B-8026-BA4C7119E99A}" srcOrd="0" destOrd="0" presId="urn:microsoft.com/office/officeart/2005/8/layout/hierarchy2#4"/>
    <dgm:cxn modelId="{7AA15712-A22F-445D-B535-69A4FD5CB68C}" type="presParOf" srcId="{912BD7E9-ACAA-42D0-BCA3-6A12E7AEF6DB}" destId="{C7BD3355-2EE9-4755-A5D9-0280CF3BA27F}" srcOrd="1" destOrd="0" presId="urn:microsoft.com/office/officeart/2005/8/layout/hierarchy2#4"/>
    <dgm:cxn modelId="{D8A9C0B7-58F0-4A6D-898C-0FDA02F944B7}" type="presParOf" srcId="{C7BD3355-2EE9-4755-A5D9-0280CF3BA27F}" destId="{637D44C6-3963-416B-AF26-D1CDC6BC431B}" srcOrd="0" destOrd="0" presId="urn:microsoft.com/office/officeart/2005/8/layout/hierarchy2#4"/>
    <dgm:cxn modelId="{20B05098-E58D-4935-ACCB-075E3ACDF711}" type="presParOf" srcId="{C7BD3355-2EE9-4755-A5D9-0280CF3BA27F}" destId="{9509C743-A8F8-4177-8237-9131A7969984}" srcOrd="1" destOrd="0" presId="urn:microsoft.com/office/officeart/2005/8/layout/hierarchy2#4"/>
    <dgm:cxn modelId="{67CA583A-A6EB-4210-B9FE-64DF8EA46814}" type="presParOf" srcId="{912BD7E9-ACAA-42D0-BCA3-6A12E7AEF6DB}" destId="{6F637FD9-0C43-44A6-9F18-007CC1C0E4B5}" srcOrd="2" destOrd="0" presId="urn:microsoft.com/office/officeart/2005/8/layout/hierarchy2#4"/>
    <dgm:cxn modelId="{206CE3CE-2E7B-4306-84AD-24E98B0C9530}" type="presParOf" srcId="{6F637FD9-0C43-44A6-9F18-007CC1C0E4B5}" destId="{7174D4A1-ED05-4DAC-9193-7FBBD24EC48F}" srcOrd="0" destOrd="0" presId="urn:microsoft.com/office/officeart/2005/8/layout/hierarchy2#4"/>
    <dgm:cxn modelId="{9C9BAFAA-C260-4C4F-BB4A-ACBBFFE44DAB}" type="presParOf" srcId="{912BD7E9-ACAA-42D0-BCA3-6A12E7AEF6DB}" destId="{B950A6AC-48E0-49BF-ACC3-DCC68DD5B9BA}" srcOrd="3" destOrd="0" presId="urn:microsoft.com/office/officeart/2005/8/layout/hierarchy2#4"/>
    <dgm:cxn modelId="{6455E22C-1EE6-4970-B8EA-6CB2549B5BE2}" type="presParOf" srcId="{B950A6AC-48E0-49BF-ACC3-DCC68DD5B9BA}" destId="{0C6E53A5-A1EB-4128-BDC4-4A68EDA13E6E}" srcOrd="0" destOrd="0" presId="urn:microsoft.com/office/officeart/2005/8/layout/hierarchy2#4"/>
    <dgm:cxn modelId="{7DBBCDE6-984E-4F9D-A61B-1663E730920A}" type="presParOf" srcId="{B950A6AC-48E0-49BF-ACC3-DCC68DD5B9BA}" destId="{9A23C5EB-D014-4DDF-B46A-DDC6C15A6FF6}" srcOrd="1" destOrd="0" presId="urn:microsoft.com/office/officeart/2005/8/layout/hierarchy2#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AAB0FF1-A33C-4906-8C29-139493618438}" type="doc">
      <dgm:prSet loTypeId="urn:microsoft.com/office/officeart/2005/8/layout/vList3" loCatId="list" qsTypeId="urn:microsoft.com/office/officeart/2005/8/quickstyle/simple1#8" qsCatId="simple" csTypeId="urn:microsoft.com/office/officeart/2005/8/colors/accent1_2#16" csCatId="accent1" phldr="1"/>
      <dgm:spPr/>
    </dgm:pt>
    <dgm:pt modelId="{6FE0B65B-E253-494A-B66D-8E0BF940B2E4}">
      <dgm:prSet phldrT="[Text]"/>
      <dgm:spPr/>
      <dgm:t>
        <a:bodyPr/>
        <a:lstStyle/>
        <a:p>
          <a:r>
            <a:rPr lang="en-ID" dirty="0" smtClean="0"/>
            <a:t>Transformasi energi oleh klorofil</a:t>
          </a:r>
          <a:endParaRPr lang="en-US" dirty="0"/>
        </a:p>
      </dgm:t>
    </dgm:pt>
    <dgm:pt modelId="{D558BC7C-7BD1-4A46-B5F0-049E2CEC5EC1}" cxnId="{35CBF125-F178-47FB-805A-58BEA019EB86}" type="parTrans">
      <dgm:prSet/>
      <dgm:spPr/>
      <dgm:t>
        <a:bodyPr/>
        <a:lstStyle/>
        <a:p>
          <a:endParaRPr lang="en-US"/>
        </a:p>
      </dgm:t>
    </dgm:pt>
    <dgm:pt modelId="{4CD403C5-0FEC-46E6-9CDC-1A1A71BA31F9}" cxnId="{35CBF125-F178-47FB-805A-58BEA019EB86}" type="sibTrans">
      <dgm:prSet/>
      <dgm:spPr/>
      <dgm:t>
        <a:bodyPr/>
        <a:lstStyle/>
        <a:p>
          <a:endParaRPr lang="en-US"/>
        </a:p>
      </dgm:t>
    </dgm:pt>
    <dgm:pt modelId="{F43054D3-7EC6-4689-B247-4D5C83949FFC}">
      <dgm:prSet phldrT="[Text]"/>
      <dgm:spPr/>
      <dgm:t>
        <a:bodyPr/>
        <a:lstStyle/>
        <a:p>
          <a:r>
            <a:rPr lang="en-ID" dirty="0" smtClean="0"/>
            <a:t>Transformasi energi oleh mitokondria</a:t>
          </a:r>
          <a:endParaRPr lang="en-US" dirty="0"/>
        </a:p>
      </dgm:t>
    </dgm:pt>
    <dgm:pt modelId="{711915A0-5622-433A-9F13-E22CC3886A5B}" cxnId="{A1CDD4BB-9B77-4FBC-AEE9-48EE63F469D1}" type="parTrans">
      <dgm:prSet/>
      <dgm:spPr/>
      <dgm:t>
        <a:bodyPr/>
        <a:lstStyle/>
        <a:p>
          <a:endParaRPr lang="en-US"/>
        </a:p>
      </dgm:t>
    </dgm:pt>
    <dgm:pt modelId="{DF903DD4-3160-4CB4-9204-F64B6224904A}" cxnId="{A1CDD4BB-9B77-4FBC-AEE9-48EE63F469D1}" type="sibTrans">
      <dgm:prSet/>
      <dgm:spPr/>
      <dgm:t>
        <a:bodyPr/>
        <a:lstStyle/>
        <a:p>
          <a:endParaRPr lang="en-US"/>
        </a:p>
      </dgm:t>
    </dgm:pt>
    <dgm:pt modelId="{3ADE9102-991E-47C1-B966-9194B8C7E562}" type="pres">
      <dgm:prSet presAssocID="{1AAB0FF1-A33C-4906-8C29-139493618438}" presName="linearFlow" presStyleCnt="0">
        <dgm:presLayoutVars>
          <dgm:dir/>
          <dgm:resizeHandles val="exact"/>
        </dgm:presLayoutVars>
      </dgm:prSet>
      <dgm:spPr/>
    </dgm:pt>
    <dgm:pt modelId="{8D9828D4-2ADE-4A87-9DEA-AA23F6C277AD}" type="pres">
      <dgm:prSet presAssocID="{6FE0B65B-E253-494A-B66D-8E0BF940B2E4}" presName="composite" presStyleCnt="0"/>
      <dgm:spPr/>
    </dgm:pt>
    <dgm:pt modelId="{8E692C66-9285-4FC3-B481-6AAE28265C84}" type="pres">
      <dgm:prSet presAssocID="{6FE0B65B-E253-494A-B66D-8E0BF940B2E4}" presName="imgShp" presStyleLbl="fgImgPlace1" presStyleIdx="0" presStyleCnt="2"/>
      <dgm:spPr>
        <a:blipFill rotWithShape="0">
          <a:blip xmlns:r="http://schemas.openxmlformats.org/officeDocument/2006/relationships" r:embed="rId1"/>
          <a:stretch>
            <a:fillRect/>
          </a:stretch>
        </a:blipFill>
      </dgm:spPr>
    </dgm:pt>
    <dgm:pt modelId="{668853F2-6F9E-4284-9ED1-7B3EECB6E595}" type="pres">
      <dgm:prSet presAssocID="{6FE0B65B-E253-494A-B66D-8E0BF940B2E4}" presName="txShp" presStyleLbl="node1" presStyleIdx="0" presStyleCnt="2">
        <dgm:presLayoutVars>
          <dgm:bulletEnabled val="1"/>
        </dgm:presLayoutVars>
      </dgm:prSet>
      <dgm:spPr/>
      <dgm:t>
        <a:bodyPr/>
        <a:lstStyle/>
        <a:p>
          <a:endParaRPr lang="id-ID"/>
        </a:p>
      </dgm:t>
    </dgm:pt>
    <dgm:pt modelId="{9ED33358-B925-43C5-8F11-3CB74803D519}" type="pres">
      <dgm:prSet presAssocID="{4CD403C5-0FEC-46E6-9CDC-1A1A71BA31F9}" presName="spacing" presStyleCnt="0"/>
      <dgm:spPr/>
    </dgm:pt>
    <dgm:pt modelId="{104FAE39-1D3D-445B-AC19-35803F624114}" type="pres">
      <dgm:prSet presAssocID="{F43054D3-7EC6-4689-B247-4D5C83949FFC}" presName="composite" presStyleCnt="0"/>
      <dgm:spPr/>
    </dgm:pt>
    <dgm:pt modelId="{6B81E24E-8AB7-4326-8449-D695D1FA2D5F}" type="pres">
      <dgm:prSet presAssocID="{F43054D3-7EC6-4689-B247-4D5C83949FFC}" presName="imgShp" presStyleLbl="fgImgPlace1" presStyleIdx="1" presStyleCnt="2"/>
      <dgm:spPr>
        <a:blipFill rotWithShape="0">
          <a:blip xmlns:r="http://schemas.openxmlformats.org/officeDocument/2006/relationships" r:embed="rId2"/>
          <a:stretch>
            <a:fillRect/>
          </a:stretch>
        </a:blipFill>
      </dgm:spPr>
    </dgm:pt>
    <dgm:pt modelId="{A78CC55B-B264-493C-BA0E-A8E3E069AD00}" type="pres">
      <dgm:prSet presAssocID="{F43054D3-7EC6-4689-B247-4D5C83949FFC}" presName="txShp" presStyleLbl="node1" presStyleIdx="1" presStyleCnt="2">
        <dgm:presLayoutVars>
          <dgm:bulletEnabled val="1"/>
        </dgm:presLayoutVars>
      </dgm:prSet>
      <dgm:spPr/>
      <dgm:t>
        <a:bodyPr/>
        <a:lstStyle/>
        <a:p>
          <a:endParaRPr lang="id-ID"/>
        </a:p>
      </dgm:t>
    </dgm:pt>
  </dgm:ptLst>
  <dgm:cxnLst>
    <dgm:cxn modelId="{A1CDD4BB-9B77-4FBC-AEE9-48EE63F469D1}" srcId="{1AAB0FF1-A33C-4906-8C29-139493618438}" destId="{F43054D3-7EC6-4689-B247-4D5C83949FFC}" srcOrd="1" destOrd="0" parTransId="{711915A0-5622-433A-9F13-E22CC3886A5B}" sibTransId="{DF903DD4-3160-4CB4-9204-F64B6224904A}"/>
    <dgm:cxn modelId="{3EA80E89-8469-4350-90CC-43C81833F2B0}" type="presOf" srcId="{F43054D3-7EC6-4689-B247-4D5C83949FFC}" destId="{A78CC55B-B264-493C-BA0E-A8E3E069AD00}" srcOrd="0" destOrd="0" presId="urn:microsoft.com/office/officeart/2005/8/layout/vList3"/>
    <dgm:cxn modelId="{4FE5DFE7-E1E5-487F-A1F0-6AEBE7867D75}" type="presOf" srcId="{1AAB0FF1-A33C-4906-8C29-139493618438}" destId="{3ADE9102-991E-47C1-B966-9194B8C7E562}" srcOrd="0" destOrd="0" presId="urn:microsoft.com/office/officeart/2005/8/layout/vList3"/>
    <dgm:cxn modelId="{35CBF125-F178-47FB-805A-58BEA019EB86}" srcId="{1AAB0FF1-A33C-4906-8C29-139493618438}" destId="{6FE0B65B-E253-494A-B66D-8E0BF940B2E4}" srcOrd="0" destOrd="0" parTransId="{D558BC7C-7BD1-4A46-B5F0-049E2CEC5EC1}" sibTransId="{4CD403C5-0FEC-46E6-9CDC-1A1A71BA31F9}"/>
    <dgm:cxn modelId="{7547892A-C94B-447B-8766-04398BE5096B}" type="presOf" srcId="{6FE0B65B-E253-494A-B66D-8E0BF940B2E4}" destId="{668853F2-6F9E-4284-9ED1-7B3EECB6E595}" srcOrd="0" destOrd="0" presId="urn:microsoft.com/office/officeart/2005/8/layout/vList3"/>
    <dgm:cxn modelId="{C1AA9719-009F-4D2E-99C3-5E768100FDDB}" type="presParOf" srcId="{3ADE9102-991E-47C1-B966-9194B8C7E562}" destId="{8D9828D4-2ADE-4A87-9DEA-AA23F6C277AD}" srcOrd="0" destOrd="0" presId="urn:microsoft.com/office/officeart/2005/8/layout/vList3"/>
    <dgm:cxn modelId="{B2458B63-C9B0-422D-9B49-92B33A761939}" type="presParOf" srcId="{8D9828D4-2ADE-4A87-9DEA-AA23F6C277AD}" destId="{8E692C66-9285-4FC3-B481-6AAE28265C84}" srcOrd="0" destOrd="0" presId="urn:microsoft.com/office/officeart/2005/8/layout/vList3"/>
    <dgm:cxn modelId="{E54C7199-B335-4038-9F85-8E35421D812F}" type="presParOf" srcId="{8D9828D4-2ADE-4A87-9DEA-AA23F6C277AD}" destId="{668853F2-6F9E-4284-9ED1-7B3EECB6E595}" srcOrd="1" destOrd="0" presId="urn:microsoft.com/office/officeart/2005/8/layout/vList3"/>
    <dgm:cxn modelId="{5248E705-A0FA-488A-92FB-D40DB3EF5697}" type="presParOf" srcId="{3ADE9102-991E-47C1-B966-9194B8C7E562}" destId="{9ED33358-B925-43C5-8F11-3CB74803D519}" srcOrd="1" destOrd="0" presId="urn:microsoft.com/office/officeart/2005/8/layout/vList3"/>
    <dgm:cxn modelId="{82825FFB-9EA6-4DED-94F3-3A36EDA1BE82}" type="presParOf" srcId="{3ADE9102-991E-47C1-B966-9194B8C7E562}" destId="{104FAE39-1D3D-445B-AC19-35803F624114}" srcOrd="2" destOrd="0" presId="urn:microsoft.com/office/officeart/2005/8/layout/vList3"/>
    <dgm:cxn modelId="{6ED9AE4C-EF63-4077-89A7-C05A1FBF3210}" type="presParOf" srcId="{104FAE39-1D3D-445B-AC19-35803F624114}" destId="{6B81E24E-8AB7-4326-8449-D695D1FA2D5F}" srcOrd="0" destOrd="0" presId="urn:microsoft.com/office/officeart/2005/8/layout/vList3"/>
    <dgm:cxn modelId="{EA0CF851-07BD-4840-9DF0-E462CC8E9F2A}" type="presParOf" srcId="{104FAE39-1D3D-445B-AC19-35803F624114}" destId="{A78CC55B-B264-493C-BA0E-A8E3E069AD00}"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5064224" cy="3112120"/>
        <a:chOff x="0" y="0"/>
        <a:chExt cx="5064224" cy="3112120"/>
      </a:xfrm>
    </dsp:grpSpPr>
    <dsp:sp modelId="{44D24589-D7C8-4E29-9738-118B0C4C6988}">
      <dsp:nvSpPr>
        <dsp:cNvPr id="4" name="Right Arrow 3"/>
        <dsp:cNvSpPr/>
      </dsp:nvSpPr>
      <dsp:spPr bwMode="white">
        <a:xfrm>
          <a:off x="2025690" y="0"/>
          <a:ext cx="3038534" cy="1481962"/>
        </a:xfrm>
        <a:prstGeom prst="rightArrow">
          <a:avLst>
            <a:gd name="adj1" fmla="val 75000"/>
            <a:gd name="adj2" fmla="val 50000"/>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6985" tIns="6985" rIns="6985" bIns="6985" anchor="t"/>
        <a:lstStyle>
          <a:lvl1pPr algn="l">
            <a:defRPr sz="11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1" algn="just">
            <a:lnSpc>
              <a:spcPct val="100000"/>
            </a:lnSpc>
            <a:spcBef>
              <a:spcPct val="0"/>
            </a:spcBef>
            <a:spcAft>
              <a:spcPct val="15000"/>
            </a:spcAft>
            <a:buChar char="•"/>
          </a:pPr>
          <a:r>
            <a:rPr lang="en-ID" dirty="0" smtClean="0">
              <a:solidFill>
                <a:schemeClr val="tx1"/>
              </a:solidFill>
              <a:latin typeface="Arial" panose="020B0604020202020204" pitchFamily="34" charset="0"/>
            </a:rPr>
            <a:t>Benda tak hidup alamiah merupakan benda-benda yang berasal langsung dari alam</a:t>
          </a:r>
          <a:r>
            <a:rPr lang="en-US" dirty="0" smtClean="0">
              <a:solidFill>
                <a:schemeClr val="dk1"/>
              </a:solidFill>
            </a:rPr>
            <a:t>. </a:t>
          </a:r>
          <a:endParaRPr lang="en-US" dirty="0">
            <a:solidFill>
              <a:schemeClr val="dk1"/>
            </a:solidFill>
          </a:endParaRPr>
        </a:p>
        <a:p>
          <a:pPr lvl="1" algn="just">
            <a:lnSpc>
              <a:spcPct val="100000"/>
            </a:lnSpc>
            <a:spcBef>
              <a:spcPct val="0"/>
            </a:spcBef>
            <a:spcAft>
              <a:spcPct val="15000"/>
            </a:spcAft>
            <a:buChar char="•"/>
          </a:pPr>
          <a:r>
            <a:rPr lang="en-ID" dirty="0" smtClean="0">
              <a:solidFill>
                <a:schemeClr val="dk1"/>
              </a:solidFill>
            </a:rPr>
            <a:t>Contoh: </a:t>
          </a:r>
          <a:r>
            <a:rPr lang="en-ID" dirty="0" smtClean="0">
              <a:solidFill>
                <a:schemeClr val="tx1"/>
              </a:solidFill>
              <a:latin typeface="Arial" panose="020B0604020202020204" pitchFamily="34" charset="0"/>
            </a:rPr>
            <a:t>tanah, batu, pasir, dan logam</a:t>
          </a:r>
          <a:r>
            <a:rPr lang="en-US" dirty="0" smtClean="0">
              <a:solidFill>
                <a:schemeClr val="dk1"/>
              </a:solidFill>
            </a:rPr>
            <a:t>.</a:t>
          </a:r>
          <a:endParaRPr lang="en-US" dirty="0">
            <a:solidFill>
              <a:schemeClr val="dk1"/>
            </a:solidFill>
          </a:endParaRPr>
        </a:p>
      </dsp:txBody>
      <dsp:txXfrm>
        <a:off x="2025690" y="0"/>
        <a:ext cx="3038534" cy="1481962"/>
      </dsp:txXfrm>
    </dsp:sp>
    <dsp:sp modelId="{6264A4D4-5DDE-4A79-8696-F8D8D45A9F16}">
      <dsp:nvSpPr>
        <dsp:cNvPr id="3" name="Rounded Rectangle 2"/>
        <dsp:cNvSpPr/>
      </dsp:nvSpPr>
      <dsp:spPr bwMode="white">
        <a:xfrm>
          <a:off x="0" y="0"/>
          <a:ext cx="2025690" cy="1481962"/>
        </a:xfrm>
        <a:prstGeom prst="roundRect">
          <a:avLst/>
        </a:prstGeom>
      </dsp:spPr>
      <dsp:style>
        <a:lnRef idx="2">
          <a:schemeClr val="lt1"/>
        </a:lnRef>
        <a:fillRef idx="1">
          <a:schemeClr val="accent1"/>
        </a:fillRef>
        <a:effectRef idx="0">
          <a:scrgbClr r="0" g="0" b="0"/>
        </a:effectRef>
        <a:fontRef idx="minor">
          <a:schemeClr val="lt1"/>
        </a:fontRef>
      </dsp:style>
      <dsp:txBody>
        <a:bodyPr lIns="99060" tIns="49530" rIns="99060" bIns="4953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en-ID" dirty="0" smtClean="0"/>
            <a:t>Benda</a:t>
          </a:r>
          <a:r>
            <a:rPr lang="en-ID" baseline="0" dirty="0" smtClean="0"/>
            <a:t> Tak Hidup Alamiah </a:t>
          </a:r>
          <a:endParaRPr lang="en-US" dirty="0"/>
        </a:p>
      </dsp:txBody>
      <dsp:txXfrm>
        <a:off x="0" y="0"/>
        <a:ext cx="2025690" cy="1481962"/>
      </dsp:txXfrm>
    </dsp:sp>
    <dsp:sp modelId="{94A9BDA3-A549-4D57-97D6-0CA5B1CF7546}">
      <dsp:nvSpPr>
        <dsp:cNvPr id="6" name="Right Arrow 5"/>
        <dsp:cNvSpPr/>
      </dsp:nvSpPr>
      <dsp:spPr bwMode="white">
        <a:xfrm>
          <a:off x="2025690" y="1630158"/>
          <a:ext cx="3038534" cy="1481962"/>
        </a:xfrm>
        <a:prstGeom prst="rightArrow">
          <a:avLst>
            <a:gd name="adj1" fmla="val 75000"/>
            <a:gd name="adj2" fmla="val 50000"/>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6985" tIns="6985" rIns="6985" bIns="6985" anchor="t"/>
        <a:lstStyle>
          <a:lvl1pPr algn="l">
            <a:defRPr sz="11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1" algn="just">
            <a:lnSpc>
              <a:spcPct val="100000"/>
            </a:lnSpc>
            <a:spcBef>
              <a:spcPct val="0"/>
            </a:spcBef>
            <a:spcAft>
              <a:spcPct val="15000"/>
            </a:spcAft>
            <a:buChar char="•"/>
          </a:pPr>
          <a:r>
            <a:rPr lang="en-ID" dirty="0" smtClean="0">
              <a:solidFill>
                <a:schemeClr val="dk1"/>
              </a:solidFill>
            </a:rPr>
            <a:t> B</a:t>
          </a:r>
          <a:r>
            <a:rPr lang="en-ID" dirty="0" smtClean="0">
              <a:solidFill>
                <a:schemeClr val="tx1"/>
              </a:solidFill>
              <a:latin typeface="Arial" panose="020B0604020202020204" pitchFamily="34" charset="0"/>
            </a:rPr>
            <a:t>enda tak hidup buatan merupakan benda-benda yang dibuat atas campur tangan manusia.</a:t>
          </a:r>
          <a:endParaRPr lang="en-US" dirty="0">
            <a:solidFill>
              <a:schemeClr val="dk1"/>
            </a:solidFill>
          </a:endParaRPr>
        </a:p>
        <a:p>
          <a:pPr lvl="1" algn="just">
            <a:lnSpc>
              <a:spcPct val="100000"/>
            </a:lnSpc>
            <a:spcBef>
              <a:spcPct val="0"/>
            </a:spcBef>
            <a:spcAft>
              <a:spcPct val="15000"/>
            </a:spcAft>
            <a:buChar char="•"/>
          </a:pPr>
          <a:r>
            <a:rPr lang="en-ID" dirty="0" smtClean="0">
              <a:solidFill>
                <a:schemeClr val="dk1"/>
              </a:solidFill>
            </a:rPr>
            <a:t>Contoh: </a:t>
          </a:r>
          <a:r>
            <a:rPr lang="en-ID" dirty="0" smtClean="0">
              <a:solidFill>
                <a:schemeClr val="tx1"/>
              </a:solidFill>
              <a:latin typeface="Arial" panose="020B0604020202020204" pitchFamily="34" charset="0"/>
            </a:rPr>
            <a:t>meja, kursi, mobil, dan robot.</a:t>
          </a:r>
          <a:endParaRPr lang="en-US" dirty="0">
            <a:solidFill>
              <a:schemeClr val="dk1"/>
            </a:solidFill>
          </a:endParaRPr>
        </a:p>
      </dsp:txBody>
      <dsp:txXfrm>
        <a:off x="2025690" y="1630158"/>
        <a:ext cx="3038534" cy="1481962"/>
      </dsp:txXfrm>
    </dsp:sp>
    <dsp:sp modelId="{CABD3060-DD1A-42FF-9C16-2C4EEC64674F}">
      <dsp:nvSpPr>
        <dsp:cNvPr id="5" name="Rounded Rectangle 4"/>
        <dsp:cNvSpPr/>
      </dsp:nvSpPr>
      <dsp:spPr bwMode="white">
        <a:xfrm>
          <a:off x="0" y="1630158"/>
          <a:ext cx="2025690" cy="1481962"/>
        </a:xfrm>
        <a:prstGeom prst="roundRect">
          <a:avLst/>
        </a:prstGeom>
      </dsp:spPr>
      <dsp:style>
        <a:lnRef idx="2">
          <a:schemeClr val="lt1"/>
        </a:lnRef>
        <a:fillRef idx="1">
          <a:schemeClr val="accent1"/>
        </a:fillRef>
        <a:effectRef idx="0">
          <a:scrgbClr r="0" g="0" b="0"/>
        </a:effectRef>
        <a:fontRef idx="minor">
          <a:schemeClr val="lt1"/>
        </a:fontRef>
      </dsp:style>
      <dsp:txBody>
        <a:bodyPr lIns="99060" tIns="49530" rIns="99060" bIns="4953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en-ID" dirty="0" smtClean="0">
              <a:solidFill>
                <a:schemeClr val="bg1"/>
              </a:solidFill>
              <a:latin typeface="Arial" panose="020B0604020202020204" pitchFamily="34" charset="0"/>
            </a:rPr>
            <a:t>Benda Tak Hidup Buatan</a:t>
          </a:r>
          <a:endParaRPr lang="en-US" dirty="0">
            <a:solidFill>
              <a:schemeClr val="bg1"/>
            </a:solidFill>
          </a:endParaRPr>
        </a:p>
      </dsp:txBody>
      <dsp:txXfrm>
        <a:off x="0" y="1630158"/>
        <a:ext cx="2025690" cy="1481962"/>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715200" cy="5417033"/>
        <a:chOff x="0" y="0"/>
        <a:chExt cx="7715200" cy="5417033"/>
      </a:xfrm>
    </dsp:grpSpPr>
    <dsp:sp modelId="{53866755-6DD6-45EF-9DBA-8549E5FCC115}">
      <dsp:nvSpPr>
        <dsp:cNvPr id="4" name="Rectangle 3"/>
        <dsp:cNvSpPr/>
      </dsp:nvSpPr>
      <dsp:spPr bwMode="white">
        <a:xfrm>
          <a:off x="0" y="4078172"/>
          <a:ext cx="7715200" cy="1338861"/>
        </a:xfrm>
        <a:prstGeom prst="rect">
          <a:avLst/>
        </a:prstGeom>
      </dsp:spPr>
      <dsp:style>
        <a:lnRef idx="2">
          <a:schemeClr val="lt1"/>
        </a:lnRef>
        <a:fillRef idx="1">
          <a:schemeClr val="accent1"/>
        </a:fillRef>
        <a:effectRef idx="0">
          <a:scrgbClr r="0" g="0" b="0"/>
        </a:effectRef>
        <a:fontRef idx="minor">
          <a:schemeClr val="lt1"/>
        </a:fontRef>
      </dsp:style>
      <dsp:txXfrm>
        <a:off x="0" y="4078172"/>
        <a:ext cx="7715200" cy="1338861"/>
      </dsp:txXfrm>
    </dsp:sp>
    <dsp:sp modelId="{5084921A-7C56-45B7-AE49-04A4A45E534C}">
      <dsp:nvSpPr>
        <dsp:cNvPr id="5" name="Rectangle 4"/>
        <dsp:cNvSpPr/>
      </dsp:nvSpPr>
      <dsp:spPr bwMode="white">
        <a:xfrm>
          <a:off x="0" y="4774380"/>
          <a:ext cx="3857600" cy="615876"/>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5344" tIns="15240" rIns="85344"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r>
            <a:rPr lang="en-ID" sz="1200" dirty="0" smtClean="0">
              <a:solidFill>
                <a:schemeClr val="dk1"/>
              </a:solidFill>
            </a:rPr>
            <a:t>Ciri-ciri: </a:t>
          </a:r>
          <a:r>
            <a:rPr lang="en-US" sz="1200" b="0" dirty="0" smtClean="0">
              <a:solidFill>
                <a:schemeClr val="dk1"/>
              </a:solidFill>
            </a:rPr>
            <a:t>Tubuh tersusun atas hifa, tidak dapat melakukan fotosintesis, beberapa anggotanya memiliki fase vegetatif mampu bergerak seperti amoeba, dan bereproduksi dengan menghasilkan spora.</a:t>
          </a:r>
          <a:endParaRPr lang="en-US" sz="1200" dirty="0">
            <a:solidFill>
              <a:schemeClr val="dk1"/>
            </a:solidFill>
          </a:endParaRPr>
        </a:p>
      </dsp:txBody>
      <dsp:txXfrm>
        <a:off x="0" y="4774380"/>
        <a:ext cx="3857600" cy="615876"/>
      </dsp:txXfrm>
    </dsp:sp>
    <dsp:sp modelId="{F4DFD403-EDAD-438B-8878-A36088DE228D}">
      <dsp:nvSpPr>
        <dsp:cNvPr id="6" name="Rectangle 5"/>
        <dsp:cNvSpPr/>
      </dsp:nvSpPr>
      <dsp:spPr bwMode="white">
        <a:xfrm>
          <a:off x="3857600" y="4774380"/>
          <a:ext cx="3857600" cy="615876"/>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5344" tIns="15240" rIns="85344"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en-US" sz="1200" dirty="0" smtClean="0">
            <a:solidFill>
              <a:schemeClr val="dk1"/>
            </a:solidFill>
          </a:endParaRPr>
        </a:p>
        <a:p>
          <a:pPr lvl="0">
            <a:lnSpc>
              <a:spcPct val="100000"/>
            </a:lnSpc>
            <a:spcBef>
              <a:spcPct val="0"/>
            </a:spcBef>
            <a:spcAft>
              <a:spcPct val="35000"/>
            </a:spcAft>
          </a:pPr>
          <a:r>
            <a:rPr lang="en-US" sz="1200" dirty="0" smtClean="0">
              <a:solidFill>
                <a:schemeClr val="dk1"/>
              </a:solidFill>
            </a:rPr>
            <a:t>Contoh: Jamur air (Oomycota) meliputi  </a:t>
          </a:r>
          <a:r>
            <a:rPr lang="en-US" sz="1200" i="1" dirty="0" smtClean="0">
              <a:solidFill>
                <a:schemeClr val="dk1"/>
              </a:solidFill>
            </a:rPr>
            <a:t>Phytoptora</a:t>
          </a:r>
          <a:r>
            <a:rPr lang="en-US" sz="1200" dirty="0" smtClean="0">
              <a:solidFill>
                <a:schemeClr val="dk1"/>
              </a:solidFill>
            </a:rPr>
            <a:t> sp.  dan </a:t>
          </a:r>
          <a:r>
            <a:rPr lang="en-US" sz="1200" i="1" dirty="0" smtClean="0">
              <a:solidFill>
                <a:schemeClr val="dk1"/>
              </a:solidFill>
            </a:rPr>
            <a:t>Phytium</a:t>
          </a:r>
          <a:r>
            <a:rPr lang="en-US" sz="1200" dirty="0" smtClean="0">
              <a:solidFill>
                <a:schemeClr val="dk1"/>
              </a:solidFill>
            </a:rPr>
            <a:t> sp.. serta jamur lendir (Myxomycota) meliputi </a:t>
          </a:r>
          <a:r>
            <a:rPr lang="en-US" sz="1200" i="1" dirty="0" smtClean="0">
              <a:solidFill>
                <a:schemeClr val="dk1"/>
              </a:solidFill>
            </a:rPr>
            <a:t>Ceratiomyxa fruticulosa</a:t>
          </a:r>
          <a:endParaRPr lang="en-US" sz="1200" i="1" dirty="0" smtClean="0">
            <a:solidFill>
              <a:schemeClr val="dk1"/>
            </a:solidFill>
          </a:endParaRPr>
        </a:p>
        <a:p>
          <a:pPr lvl="0">
            <a:lnSpc>
              <a:spcPct val="100000"/>
            </a:lnSpc>
            <a:spcBef>
              <a:spcPct val="0"/>
            </a:spcBef>
            <a:spcAft>
              <a:spcPct val="35000"/>
            </a:spcAft>
          </a:pPr>
          <a:endParaRPr lang="en-US" sz="1000" dirty="0">
            <a:solidFill>
              <a:schemeClr val="dk1"/>
            </a:solidFill>
          </a:endParaRPr>
        </a:p>
      </dsp:txBody>
      <dsp:txXfrm>
        <a:off x="3857600" y="4774380"/>
        <a:ext cx="3857600" cy="615876"/>
      </dsp:txXfrm>
    </dsp:sp>
    <dsp:sp modelId="{CEEA2918-2167-4FFA-9470-8252833B1E4A}">
      <dsp:nvSpPr>
        <dsp:cNvPr id="8" name="Up Arrow Callout 7"/>
        <dsp:cNvSpPr/>
      </dsp:nvSpPr>
      <dsp:spPr bwMode="white">
        <a:xfrm rot="10800000">
          <a:off x="0" y="2039086"/>
          <a:ext cx="7715200" cy="2059169"/>
        </a:xfrm>
        <a:prstGeom prst="upArrowCallout">
          <a:avLst/>
        </a:prstGeom>
      </dsp:spPr>
      <dsp:style>
        <a:lnRef idx="2">
          <a:schemeClr val="lt1"/>
        </a:lnRef>
        <a:fillRef idx="1">
          <a:schemeClr val="accent1"/>
        </a:fillRef>
        <a:effectRef idx="0">
          <a:scrgbClr r="0" g="0" b="0"/>
        </a:effectRef>
        <a:fontRef idx="minor">
          <a:schemeClr val="lt1"/>
        </a:fontRef>
      </dsp:style>
      <dsp:txXfrm rot="10800000">
        <a:off x="0" y="2039086"/>
        <a:ext cx="7715200" cy="2059169"/>
      </dsp:txXfrm>
    </dsp:sp>
    <dsp:sp modelId="{2B18F4FD-F49B-4D7C-AD4E-3468CAABF476}">
      <dsp:nvSpPr>
        <dsp:cNvPr id="9" name="Rectangle 8"/>
        <dsp:cNvSpPr/>
      </dsp:nvSpPr>
      <dsp:spPr bwMode="white">
        <a:xfrm>
          <a:off x="0" y="2761854"/>
          <a:ext cx="3857600" cy="615691"/>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5344" tIns="15240" rIns="85344"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just">
            <a:lnSpc>
              <a:spcPct val="100000"/>
            </a:lnSpc>
            <a:spcBef>
              <a:spcPct val="0"/>
            </a:spcBef>
            <a:spcAft>
              <a:spcPct val="35000"/>
            </a:spcAft>
          </a:pPr>
          <a:endParaRPr lang="en-ID" sz="1200" dirty="0" smtClean="0">
            <a:solidFill>
              <a:schemeClr val="dk1"/>
            </a:solidFill>
          </a:endParaRPr>
        </a:p>
        <a:p>
          <a:pPr lvl="0" algn="just">
            <a:lnSpc>
              <a:spcPct val="100000"/>
            </a:lnSpc>
            <a:spcBef>
              <a:spcPct val="0"/>
            </a:spcBef>
            <a:spcAft>
              <a:spcPct val="35000"/>
            </a:spcAft>
          </a:pPr>
          <a:r>
            <a:rPr lang="en-ID" sz="1200" dirty="0" smtClean="0">
              <a:solidFill>
                <a:schemeClr val="dk1"/>
              </a:solidFill>
            </a:rPr>
            <a:t>Ciri-ciri : </a:t>
          </a:r>
          <a:r>
            <a:rPr lang="en-US" sz="1200" dirty="0" smtClean="0">
              <a:solidFill>
                <a:schemeClr val="dk1"/>
              </a:solidFill>
            </a:rPr>
            <a:t> Memiliki alat gerak sehingga mampu bergerak. Alat gerak Protozoa berupa  pseudopodia, silia, dan flagela, serta hidup di air tawar, tanah, dan parasit.</a:t>
          </a:r>
          <a:endParaRPr lang="en-US" sz="1200" dirty="0" smtClean="0">
            <a:solidFill>
              <a:schemeClr val="dk1"/>
            </a:solidFill>
          </a:endParaRPr>
        </a:p>
        <a:p>
          <a:pPr lvl="0" algn="just">
            <a:lnSpc>
              <a:spcPct val="100000"/>
            </a:lnSpc>
            <a:spcBef>
              <a:spcPct val="0"/>
            </a:spcBef>
            <a:spcAft>
              <a:spcPct val="35000"/>
            </a:spcAft>
          </a:pPr>
          <a:endParaRPr lang="en-US" sz="1200" dirty="0">
            <a:solidFill>
              <a:schemeClr val="dk1"/>
            </a:solidFill>
          </a:endParaRPr>
        </a:p>
      </dsp:txBody>
      <dsp:txXfrm>
        <a:off x="0" y="2761854"/>
        <a:ext cx="3857600" cy="615691"/>
      </dsp:txXfrm>
    </dsp:sp>
    <dsp:sp modelId="{0321A269-920F-4B21-B31D-DE1D94B7C1DF}">
      <dsp:nvSpPr>
        <dsp:cNvPr id="10" name="Rectangle 9"/>
        <dsp:cNvSpPr/>
      </dsp:nvSpPr>
      <dsp:spPr bwMode="white">
        <a:xfrm>
          <a:off x="3857600" y="2761854"/>
          <a:ext cx="3857600" cy="615691"/>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5344" tIns="15240" rIns="85344"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ID" sz="1200" dirty="0" smtClean="0">
              <a:solidFill>
                <a:schemeClr val="dk1"/>
              </a:solidFill>
            </a:rPr>
            <a:t>Contoh: </a:t>
          </a:r>
          <a:r>
            <a:rPr lang="en-US" sz="1200" i="1" dirty="0" smtClean="0">
              <a:solidFill>
                <a:schemeClr val="dk1"/>
              </a:solidFill>
            </a:rPr>
            <a:t>Paramecium</a:t>
          </a:r>
          <a:r>
            <a:rPr lang="en-US" sz="1200" dirty="0" smtClean="0">
              <a:solidFill>
                <a:schemeClr val="dk1"/>
              </a:solidFill>
            </a:rPr>
            <a:t> sp., </a:t>
          </a:r>
          <a:r>
            <a:rPr lang="en-US" sz="1200" i="1" dirty="0" smtClean="0">
              <a:solidFill>
                <a:schemeClr val="dk1"/>
              </a:solidFill>
            </a:rPr>
            <a:t>Amoeba</a:t>
          </a:r>
          <a:r>
            <a:rPr lang="en-US" sz="1200" dirty="0" smtClean="0">
              <a:solidFill>
                <a:schemeClr val="dk1"/>
              </a:solidFill>
            </a:rPr>
            <a:t> sp., </a:t>
          </a:r>
          <a:r>
            <a:rPr lang="en-US" sz="1200" i="1" dirty="0" smtClean="0">
              <a:solidFill>
                <a:schemeClr val="dk1"/>
              </a:solidFill>
            </a:rPr>
            <a:t>Trypanosoma</a:t>
          </a:r>
          <a:r>
            <a:rPr lang="en-US" sz="1200" dirty="0" smtClean="0">
              <a:solidFill>
                <a:schemeClr val="dk1"/>
              </a:solidFill>
            </a:rPr>
            <a:t> sp., dan </a:t>
          </a:r>
          <a:r>
            <a:rPr lang="en-US" sz="1200" i="1" dirty="0" smtClean="0">
              <a:solidFill>
                <a:schemeClr val="dk1"/>
              </a:solidFill>
            </a:rPr>
            <a:t>Plasmodium</a:t>
          </a:r>
          <a:endParaRPr lang="en-US" sz="1200" i="1" dirty="0">
            <a:solidFill>
              <a:schemeClr val="dk1"/>
            </a:solidFill>
          </a:endParaRPr>
        </a:p>
      </dsp:txBody>
      <dsp:txXfrm>
        <a:off x="3857600" y="2761854"/>
        <a:ext cx="3857600" cy="615691"/>
      </dsp:txXfrm>
    </dsp:sp>
    <dsp:sp modelId="{9F048EDD-3916-4D46-B72B-D2230A462179}">
      <dsp:nvSpPr>
        <dsp:cNvPr id="12" name="Up Arrow Callout 11"/>
        <dsp:cNvSpPr/>
      </dsp:nvSpPr>
      <dsp:spPr bwMode="white">
        <a:xfrm rot="10800000">
          <a:off x="0" y="0"/>
          <a:ext cx="7715200" cy="2059169"/>
        </a:xfrm>
        <a:prstGeom prst="upArrowCallout">
          <a:avLst/>
        </a:prstGeom>
      </dsp:spPr>
      <dsp:style>
        <a:lnRef idx="2">
          <a:schemeClr val="lt1"/>
        </a:lnRef>
        <a:fillRef idx="1">
          <a:schemeClr val="accent1"/>
        </a:fillRef>
        <a:effectRef idx="0">
          <a:scrgbClr r="0" g="0" b="0"/>
        </a:effectRef>
        <a:fontRef idx="minor">
          <a:schemeClr val="lt1"/>
        </a:fontRef>
      </dsp:style>
      <dsp:txXfrm rot="10800000">
        <a:off x="0" y="0"/>
        <a:ext cx="7715200" cy="2059169"/>
      </dsp:txXfrm>
    </dsp:sp>
    <dsp:sp modelId="{2B7A6C8F-8025-466D-961C-5B66D6733D44}">
      <dsp:nvSpPr>
        <dsp:cNvPr id="13" name="Rectangle 12"/>
        <dsp:cNvSpPr/>
      </dsp:nvSpPr>
      <dsp:spPr bwMode="white">
        <a:xfrm>
          <a:off x="0" y="722768"/>
          <a:ext cx="3857600" cy="615691"/>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5344" tIns="15240" rIns="85344"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a:lnSpc>
              <a:spcPct val="100000"/>
            </a:lnSpc>
            <a:spcBef>
              <a:spcPct val="0"/>
            </a:spcBef>
            <a:spcAft>
              <a:spcPct val="35000"/>
            </a:spcAft>
          </a:pPr>
          <a:endParaRPr lang="en-ID" sz="1200" dirty="0" smtClean="0">
            <a:solidFill>
              <a:schemeClr val="dk1"/>
            </a:solidFill>
          </a:endParaRPr>
        </a:p>
        <a:p>
          <a:pPr lvl="0" algn="just">
            <a:lnSpc>
              <a:spcPct val="100000"/>
            </a:lnSpc>
            <a:spcBef>
              <a:spcPct val="0"/>
            </a:spcBef>
            <a:spcAft>
              <a:spcPct val="35000"/>
            </a:spcAft>
          </a:pPr>
          <a:r>
            <a:rPr lang="en-ID" sz="1200" dirty="0" smtClean="0">
              <a:solidFill>
                <a:schemeClr val="dk1"/>
              </a:solidFill>
            </a:rPr>
            <a:t>Ciri-ciri:  m</a:t>
          </a:r>
          <a:r>
            <a:rPr lang="en-US" sz="1200" dirty="0" smtClean="0">
              <a:solidFill>
                <a:schemeClr val="dk1"/>
              </a:solidFill>
            </a:rPr>
            <a:t>emiliki dinding sel dan klorofil, bersifat autotrof, bagian tubuh dapat dibedakan, bersel satu atau bersel banyak, reproduksi dapat secara  seksual  dan aseksual. </a:t>
          </a:r>
          <a:endParaRPr lang="en-US" sz="1200" dirty="0" smtClean="0">
            <a:solidFill>
              <a:schemeClr val="dk1"/>
            </a:solidFill>
          </a:endParaRPr>
        </a:p>
        <a:p>
          <a:pPr lvl="0" algn="ctr">
            <a:lnSpc>
              <a:spcPct val="100000"/>
            </a:lnSpc>
            <a:spcBef>
              <a:spcPct val="0"/>
            </a:spcBef>
            <a:spcAft>
              <a:spcPct val="35000"/>
            </a:spcAft>
          </a:pPr>
          <a:endParaRPr lang="en-US" sz="1200" dirty="0">
            <a:solidFill>
              <a:schemeClr val="dk1"/>
            </a:solidFill>
          </a:endParaRPr>
        </a:p>
      </dsp:txBody>
      <dsp:txXfrm>
        <a:off x="0" y="722768"/>
        <a:ext cx="3857600" cy="615691"/>
      </dsp:txXfrm>
    </dsp:sp>
    <dsp:sp modelId="{D3595007-9AB7-47C3-A484-48B9B13590AD}">
      <dsp:nvSpPr>
        <dsp:cNvPr id="14" name="Rectangle 13"/>
        <dsp:cNvSpPr/>
      </dsp:nvSpPr>
      <dsp:spPr bwMode="white">
        <a:xfrm>
          <a:off x="3857600" y="722768"/>
          <a:ext cx="3857600" cy="615691"/>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5344" tIns="15240" rIns="85344"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ID" sz="1200" dirty="0" smtClean="0">
              <a:solidFill>
                <a:schemeClr val="dk1"/>
              </a:solidFill>
            </a:rPr>
            <a:t>Contoh: </a:t>
          </a:r>
          <a:r>
            <a:rPr lang="en-US" sz="1200" i="1" dirty="0" smtClean="0">
              <a:solidFill>
                <a:schemeClr val="dk1"/>
              </a:solidFill>
            </a:rPr>
            <a:t>Euglena</a:t>
          </a:r>
          <a:r>
            <a:rPr lang="en-US" sz="1200" dirty="0" smtClean="0">
              <a:solidFill>
                <a:schemeClr val="dk1"/>
              </a:solidFill>
            </a:rPr>
            <a:t> sp., </a:t>
          </a:r>
          <a:r>
            <a:rPr lang="en-US" sz="1200" i="1" dirty="0" smtClean="0">
              <a:solidFill>
                <a:schemeClr val="dk1"/>
              </a:solidFill>
            </a:rPr>
            <a:t>Laminaria</a:t>
          </a:r>
          <a:r>
            <a:rPr lang="en-US" sz="1200" dirty="0" smtClean="0">
              <a:solidFill>
                <a:schemeClr val="dk1"/>
              </a:solidFill>
            </a:rPr>
            <a:t> sp., </a:t>
          </a:r>
          <a:r>
            <a:rPr lang="en-US" sz="1200" i="1" dirty="0" smtClean="0">
              <a:solidFill>
                <a:schemeClr val="dk1"/>
              </a:solidFill>
            </a:rPr>
            <a:t>Eucheuma</a:t>
          </a:r>
          <a:r>
            <a:rPr lang="en-US" sz="1200" dirty="0" smtClean="0">
              <a:solidFill>
                <a:schemeClr val="dk1"/>
              </a:solidFill>
            </a:rPr>
            <a:t> sp., </a:t>
          </a:r>
          <a:r>
            <a:rPr lang="en-US" sz="1200" i="1" dirty="0" smtClean="0">
              <a:solidFill>
                <a:schemeClr val="dk1"/>
              </a:solidFill>
            </a:rPr>
            <a:t>Chlorella</a:t>
          </a:r>
          <a:r>
            <a:rPr lang="en-US" sz="1200" dirty="0" smtClean="0">
              <a:solidFill>
                <a:schemeClr val="dk1"/>
              </a:solidFill>
            </a:rPr>
            <a:t> sp., dan </a:t>
          </a:r>
          <a:r>
            <a:rPr lang="en-US" sz="1200" i="1" dirty="0" smtClean="0">
              <a:solidFill>
                <a:schemeClr val="dk1"/>
              </a:solidFill>
            </a:rPr>
            <a:t>Palmaria </a:t>
          </a:r>
          <a:r>
            <a:rPr lang="en-US" sz="1200" dirty="0" smtClean="0">
              <a:solidFill>
                <a:schemeClr val="dk1"/>
              </a:solidFill>
            </a:rPr>
            <a:t>sp.</a:t>
          </a:r>
          <a:endParaRPr lang="en-US" sz="1200" dirty="0" smtClean="0">
            <a:solidFill>
              <a:schemeClr val="dk1"/>
            </a:solidFill>
          </a:endParaRPr>
        </a:p>
        <a:p>
          <a:pPr lvl="0">
            <a:lnSpc>
              <a:spcPct val="100000"/>
            </a:lnSpc>
            <a:spcBef>
              <a:spcPct val="0"/>
            </a:spcBef>
            <a:spcAft>
              <a:spcPct val="35000"/>
            </a:spcAft>
          </a:pPr>
          <a:endParaRPr lang="en-US" sz="1000" dirty="0">
            <a:solidFill>
              <a:schemeClr val="dk1"/>
            </a:solidFill>
          </a:endParaRPr>
        </a:p>
      </dsp:txBody>
      <dsp:txXfrm>
        <a:off x="3857600" y="722768"/>
        <a:ext cx="3857600" cy="615691"/>
      </dsp:txXfrm>
    </dsp:sp>
    <dsp:sp modelId="{A8F081CA-E81C-4437-842E-49D9CE843983}">
      <dsp:nvSpPr>
        <dsp:cNvPr id="3" name="Rectangle 2"/>
        <dsp:cNvSpPr/>
      </dsp:nvSpPr>
      <dsp:spPr bwMode="white">
        <a:xfrm>
          <a:off x="0" y="4078172"/>
          <a:ext cx="7715200" cy="722985"/>
        </a:xfrm>
        <a:prstGeom prst="rect">
          <a:avLst/>
        </a:prstGeom>
        <a:noFill/>
        <a:ln>
          <a:noFill/>
        </a:ln>
      </dsp:spPr>
      <dsp:style>
        <a:lnRef idx="2">
          <a:schemeClr val="lt1"/>
        </a:lnRef>
        <a:fillRef idx="1">
          <a:schemeClr val="accent1"/>
        </a:fillRef>
        <a:effectRef idx="0">
          <a:scrgbClr r="0" g="0" b="0"/>
        </a:effectRef>
        <a:fontRef idx="minor">
          <a:schemeClr val="lt1"/>
        </a:fontRef>
      </dsp:style>
      <dsp:txBody>
        <a:bodyPr lIns="99568" tIns="99568" rIns="99568" bIns="99568"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dirty="0" smtClean="0"/>
            <a:t>Protista mirip jamur</a:t>
          </a:r>
          <a:endParaRPr lang="en-US" dirty="0"/>
        </a:p>
      </dsp:txBody>
      <dsp:txXfrm>
        <a:off x="0" y="4078172"/>
        <a:ext cx="7715200" cy="722985"/>
      </dsp:txXfrm>
    </dsp:sp>
    <dsp:sp modelId="{5F53FB18-3472-48F0-B38A-240A77E8CF07}">
      <dsp:nvSpPr>
        <dsp:cNvPr id="7" name="Rectangle 6"/>
        <dsp:cNvSpPr/>
      </dsp:nvSpPr>
      <dsp:spPr bwMode="white">
        <a:xfrm>
          <a:off x="0" y="2039086"/>
          <a:ext cx="7715200" cy="722768"/>
        </a:xfrm>
        <a:prstGeom prst="rect">
          <a:avLst/>
        </a:prstGeom>
        <a:noFill/>
        <a:ln>
          <a:noFill/>
        </a:ln>
      </dsp:spPr>
      <dsp:style>
        <a:lnRef idx="2">
          <a:schemeClr val="lt1"/>
        </a:lnRef>
        <a:fillRef idx="1">
          <a:schemeClr val="accent1"/>
        </a:fillRef>
        <a:effectRef idx="0">
          <a:scrgbClr r="0" g="0" b="0"/>
        </a:effectRef>
        <a:fontRef idx="minor">
          <a:schemeClr val="lt1"/>
        </a:fontRef>
      </dsp:style>
      <dsp:txBody>
        <a:bodyPr lIns="99568" tIns="99568" rIns="99568" bIns="99568"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dirty="0" smtClean="0"/>
            <a:t>Protista mirip hewan (Protozoa)</a:t>
          </a:r>
          <a:endParaRPr lang="en-US" dirty="0" smtClean="0"/>
        </a:p>
        <a:p>
          <a:pPr lvl="0">
            <a:lnSpc>
              <a:spcPct val="100000"/>
            </a:lnSpc>
            <a:spcBef>
              <a:spcPct val="0"/>
            </a:spcBef>
            <a:spcAft>
              <a:spcPct val="35000"/>
            </a:spcAft>
          </a:pPr>
          <a:endParaRPr lang="en-US" dirty="0"/>
        </a:p>
      </dsp:txBody>
      <dsp:txXfrm>
        <a:off x="0" y="2039086"/>
        <a:ext cx="7715200" cy="722768"/>
      </dsp:txXfrm>
    </dsp:sp>
    <dsp:sp modelId="{F169FC0A-5A66-49A1-9A38-05189F9D7EB9}">
      <dsp:nvSpPr>
        <dsp:cNvPr id="11" name="Rectangle 10"/>
        <dsp:cNvSpPr/>
      </dsp:nvSpPr>
      <dsp:spPr bwMode="white">
        <a:xfrm>
          <a:off x="0" y="0"/>
          <a:ext cx="7715200" cy="722768"/>
        </a:xfrm>
        <a:prstGeom prst="rect">
          <a:avLst/>
        </a:prstGeom>
        <a:noFill/>
        <a:ln>
          <a:noFill/>
        </a:ln>
      </dsp:spPr>
      <dsp:style>
        <a:lnRef idx="2">
          <a:schemeClr val="lt1"/>
        </a:lnRef>
        <a:fillRef idx="1">
          <a:schemeClr val="accent1"/>
        </a:fillRef>
        <a:effectRef idx="0">
          <a:scrgbClr r="0" g="0" b="0"/>
        </a:effectRef>
        <a:fontRef idx="minor">
          <a:schemeClr val="lt1"/>
        </a:fontRef>
      </dsp:style>
      <dsp:txBody>
        <a:bodyPr lIns="99568" tIns="99568" rIns="99568" bIns="99568"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dirty="0" smtClean="0"/>
            <a:t>Protista mirip tumbuhan (Algae)</a:t>
          </a:r>
        </a:p>
      </dsp:txBody>
      <dsp:txXfrm>
        <a:off x="0" y="0"/>
        <a:ext cx="7715200" cy="722768"/>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229600" cy="4525963"/>
        <a:chOff x="0" y="0"/>
        <a:chExt cx="8229600" cy="4525963"/>
      </a:xfrm>
    </dsp:grpSpPr>
    <dsp:sp modelId="{48A888F7-8B8D-41EB-8316-34F7759D06EA}">
      <dsp:nvSpPr>
        <dsp:cNvPr id="5" name="Freeform 4"/>
        <dsp:cNvSpPr/>
      </dsp:nvSpPr>
      <dsp:spPr bwMode="white">
        <a:xfrm>
          <a:off x="3627172" y="1108458"/>
          <a:ext cx="1162103" cy="508165"/>
        </a:xfrm>
        <a:custGeom>
          <a:avLst/>
          <a:gdLst/>
          <a:ahLst/>
          <a:cxnLst/>
          <a:pathLst>
            <a:path w="1830" h="800">
              <a:moveTo>
                <a:pt x="1830" y="0"/>
              </a:moveTo>
              <a:lnTo>
                <a:pt x="1830" y="612"/>
              </a:lnTo>
              <a:lnTo>
                <a:pt x="0" y="612"/>
              </a:lnTo>
              <a:lnTo>
                <a:pt x="0" y="800"/>
              </a:lnTo>
            </a:path>
          </a:pathLst>
        </a:custGeom>
      </dsp:spPr>
      <dsp:style>
        <a:lnRef idx="2">
          <a:schemeClr val="accent1">
            <a:shade val="60000"/>
          </a:schemeClr>
        </a:lnRef>
        <a:fillRef idx="0">
          <a:schemeClr val="accent1"/>
        </a:fillRef>
        <a:effectRef idx="0">
          <a:scrgbClr r="0" g="0" b="0"/>
        </a:effectRef>
        <a:fontRef idx="minor"/>
      </dsp:style>
      <dsp:txXfrm>
        <a:off x="3627172" y="1108458"/>
        <a:ext cx="1162103" cy="508165"/>
      </dsp:txXfrm>
    </dsp:sp>
    <dsp:sp modelId="{FBD60FD7-7B68-4D0E-BBA9-B5A275307DBF}">
      <dsp:nvSpPr>
        <dsp:cNvPr id="8" name="Freeform 7"/>
        <dsp:cNvSpPr/>
      </dsp:nvSpPr>
      <dsp:spPr bwMode="white">
        <a:xfrm>
          <a:off x="2350252" y="2725082"/>
          <a:ext cx="1276920" cy="508165"/>
        </a:xfrm>
        <a:custGeom>
          <a:avLst/>
          <a:gdLst/>
          <a:ahLst/>
          <a:cxnLst/>
          <a:pathLst>
            <a:path w="2011" h="800">
              <a:moveTo>
                <a:pt x="2011" y="0"/>
              </a:moveTo>
              <a:lnTo>
                <a:pt x="2011" y="612"/>
              </a:lnTo>
              <a:lnTo>
                <a:pt x="0" y="612"/>
              </a:lnTo>
              <a:lnTo>
                <a:pt x="0" y="800"/>
              </a:lnTo>
            </a:path>
          </a:pathLst>
        </a:custGeom>
      </dsp:spPr>
      <dsp:style>
        <a:lnRef idx="2">
          <a:schemeClr val="accent1">
            <a:shade val="80000"/>
          </a:schemeClr>
        </a:lnRef>
        <a:fillRef idx="0">
          <a:schemeClr val="accent1"/>
        </a:fillRef>
        <a:effectRef idx="0">
          <a:scrgbClr r="0" g="0" b="0"/>
        </a:effectRef>
        <a:fontRef idx="minor"/>
      </dsp:style>
      <dsp:txXfrm>
        <a:off x="2350252" y="2725082"/>
        <a:ext cx="1276920" cy="508165"/>
      </dsp:txXfrm>
    </dsp:sp>
    <dsp:sp modelId="{7B90688F-376D-404A-AF63-E59BCC9E23E9}">
      <dsp:nvSpPr>
        <dsp:cNvPr id="11" name="Freeform 10"/>
        <dsp:cNvSpPr/>
      </dsp:nvSpPr>
      <dsp:spPr bwMode="white">
        <a:xfrm>
          <a:off x="3627172" y="2725082"/>
          <a:ext cx="1332744" cy="508165"/>
        </a:xfrm>
        <a:custGeom>
          <a:avLst/>
          <a:gdLst/>
          <a:ahLst/>
          <a:cxnLst/>
          <a:pathLst>
            <a:path w="2099" h="800">
              <a:moveTo>
                <a:pt x="0" y="0"/>
              </a:moveTo>
              <a:lnTo>
                <a:pt x="0" y="612"/>
              </a:lnTo>
              <a:lnTo>
                <a:pt x="2099" y="612"/>
              </a:lnTo>
              <a:lnTo>
                <a:pt x="2099" y="800"/>
              </a:lnTo>
            </a:path>
          </a:pathLst>
        </a:custGeom>
      </dsp:spPr>
      <dsp:style>
        <a:lnRef idx="2">
          <a:schemeClr val="accent1">
            <a:shade val="80000"/>
          </a:schemeClr>
        </a:lnRef>
        <a:fillRef idx="0">
          <a:schemeClr val="accent1"/>
        </a:fillRef>
        <a:effectRef idx="0">
          <a:scrgbClr r="0" g="0" b="0"/>
        </a:effectRef>
        <a:fontRef idx="minor"/>
      </dsp:style>
      <dsp:txXfrm>
        <a:off x="3627172" y="2725082"/>
        <a:ext cx="1332744" cy="508165"/>
      </dsp:txXfrm>
    </dsp:sp>
    <dsp:sp modelId="{6D800BFC-2094-4764-BAB3-FA30BB012FEB}">
      <dsp:nvSpPr>
        <dsp:cNvPr id="14" name="Freeform 13"/>
        <dsp:cNvSpPr/>
      </dsp:nvSpPr>
      <dsp:spPr bwMode="white">
        <a:xfrm>
          <a:off x="4789275" y="1108458"/>
          <a:ext cx="1066758" cy="507680"/>
        </a:xfrm>
        <a:custGeom>
          <a:avLst/>
          <a:gdLst/>
          <a:ahLst/>
          <a:cxnLst/>
          <a:pathLst>
            <a:path w="1680" h="799">
              <a:moveTo>
                <a:pt x="0" y="0"/>
              </a:moveTo>
              <a:lnTo>
                <a:pt x="0" y="611"/>
              </a:lnTo>
              <a:lnTo>
                <a:pt x="1680" y="611"/>
              </a:lnTo>
              <a:lnTo>
                <a:pt x="1680" y="799"/>
              </a:lnTo>
            </a:path>
          </a:pathLst>
        </a:custGeom>
      </dsp:spPr>
      <dsp:style>
        <a:lnRef idx="2">
          <a:schemeClr val="accent1">
            <a:shade val="60000"/>
          </a:schemeClr>
        </a:lnRef>
        <a:fillRef idx="0">
          <a:schemeClr val="accent1"/>
        </a:fillRef>
        <a:effectRef idx="0">
          <a:scrgbClr r="0" g="0" b="0"/>
        </a:effectRef>
        <a:fontRef idx="minor"/>
      </dsp:style>
      <dsp:txXfrm>
        <a:off x="4789275" y="1108458"/>
        <a:ext cx="1066758" cy="507680"/>
      </dsp:txXfrm>
    </dsp:sp>
    <dsp:sp modelId="{B6F70A85-7CBC-4871-87E2-3A061E5A1CFE}">
      <dsp:nvSpPr>
        <dsp:cNvPr id="3" name="Rounded Rectangle 2"/>
        <dsp:cNvSpPr/>
      </dsp:nvSpPr>
      <dsp:spPr bwMode="white">
        <a:xfrm>
          <a:off x="3690810" y="0"/>
          <a:ext cx="2196930" cy="1108458"/>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Xfrm>
        <a:off x="3690810" y="0"/>
        <a:ext cx="2196930" cy="1108458"/>
      </dsp:txXfrm>
    </dsp:sp>
    <dsp:sp modelId="{5500B3B6-6822-478F-AE5F-FF1DFE7B52BC}">
      <dsp:nvSpPr>
        <dsp:cNvPr id="4" name="Rounded Rectangle 3"/>
        <dsp:cNvSpPr/>
      </dsp:nvSpPr>
      <dsp:spPr bwMode="white">
        <a:xfrm>
          <a:off x="3884766" y="184258"/>
          <a:ext cx="2196930" cy="1108458"/>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ID" sz="2000" dirty="0" smtClean="0">
              <a:solidFill>
                <a:schemeClr val="dk1"/>
              </a:solidFill>
            </a:rPr>
            <a:t>Spermatophyta </a:t>
          </a:r>
          <a:endParaRPr lang="en-US" sz="2000" dirty="0">
            <a:solidFill>
              <a:schemeClr val="dk1"/>
            </a:solidFill>
          </a:endParaRPr>
        </a:p>
      </dsp:txBody>
      <dsp:txXfrm>
        <a:off x="3884766" y="184258"/>
        <a:ext cx="2196930" cy="1108458"/>
      </dsp:txXfrm>
    </dsp:sp>
    <dsp:sp modelId="{9BBDADCE-6688-47AC-A492-8C64D209927F}">
      <dsp:nvSpPr>
        <dsp:cNvPr id="6" name="Rounded Rectangle 5"/>
        <dsp:cNvSpPr/>
      </dsp:nvSpPr>
      <dsp:spPr bwMode="white">
        <a:xfrm>
          <a:off x="2754370" y="1616623"/>
          <a:ext cx="1745604" cy="1108458"/>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Xfrm>
        <a:off x="2754370" y="1616623"/>
        <a:ext cx="1745604" cy="1108458"/>
      </dsp:txXfrm>
    </dsp:sp>
    <dsp:sp modelId="{DFF5F510-855F-44E6-AD9F-0172363C32AF}">
      <dsp:nvSpPr>
        <dsp:cNvPr id="7" name="Rounded Rectangle 6"/>
        <dsp:cNvSpPr/>
      </dsp:nvSpPr>
      <dsp:spPr bwMode="white">
        <a:xfrm>
          <a:off x="2948326" y="1800881"/>
          <a:ext cx="1745604" cy="1108458"/>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ID" sz="2000" dirty="0" smtClean="0">
              <a:solidFill>
                <a:schemeClr val="dk1"/>
              </a:solidFill>
            </a:rPr>
            <a:t>Angiospermae </a:t>
          </a:r>
          <a:endParaRPr lang="en-US" sz="2000" dirty="0">
            <a:solidFill>
              <a:schemeClr val="dk1"/>
            </a:solidFill>
          </a:endParaRPr>
        </a:p>
      </dsp:txBody>
      <dsp:txXfrm>
        <a:off x="2948326" y="1800881"/>
        <a:ext cx="1745604" cy="1108458"/>
      </dsp:txXfrm>
    </dsp:sp>
    <dsp:sp modelId="{17585750-06C5-40FC-BD4C-B33EFA3D128F}">
      <dsp:nvSpPr>
        <dsp:cNvPr id="9" name="Rounded Rectangle 8"/>
        <dsp:cNvSpPr/>
      </dsp:nvSpPr>
      <dsp:spPr bwMode="white">
        <a:xfrm>
          <a:off x="1211464" y="3233246"/>
          <a:ext cx="2277577" cy="1108458"/>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Xfrm>
        <a:off x="1211464" y="3233246"/>
        <a:ext cx="2277577" cy="1108458"/>
      </dsp:txXfrm>
    </dsp:sp>
    <dsp:sp modelId="{52150483-2D5C-4929-B2D1-ADE5B463EAB4}">
      <dsp:nvSpPr>
        <dsp:cNvPr id="10" name="Rounded Rectangle 9"/>
        <dsp:cNvSpPr/>
      </dsp:nvSpPr>
      <dsp:spPr bwMode="white">
        <a:xfrm>
          <a:off x="1405420" y="3417505"/>
          <a:ext cx="2277577" cy="1108458"/>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ID" sz="2000" dirty="0" smtClean="0">
              <a:solidFill>
                <a:schemeClr val="dk1"/>
              </a:solidFill>
            </a:rPr>
            <a:t>Monocotyledoneae</a:t>
          </a:r>
          <a:endParaRPr lang="en-US" sz="2000" dirty="0">
            <a:solidFill>
              <a:schemeClr val="dk1"/>
            </a:solidFill>
          </a:endParaRPr>
        </a:p>
      </dsp:txBody>
      <dsp:txXfrm>
        <a:off x="1405420" y="3417505"/>
        <a:ext cx="2277577" cy="1108458"/>
      </dsp:txXfrm>
    </dsp:sp>
    <dsp:sp modelId="{4D309328-00CD-4467-9DDB-46E63D090DC6}">
      <dsp:nvSpPr>
        <dsp:cNvPr id="12" name="Rounded Rectangle 11"/>
        <dsp:cNvSpPr/>
      </dsp:nvSpPr>
      <dsp:spPr bwMode="white">
        <a:xfrm>
          <a:off x="3876953" y="3233246"/>
          <a:ext cx="2165928" cy="1108458"/>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Xfrm>
        <a:off x="3876953" y="3233246"/>
        <a:ext cx="2165928" cy="1108458"/>
      </dsp:txXfrm>
    </dsp:sp>
    <dsp:sp modelId="{E5EFFAA5-1F0F-4C10-A1DA-29E28A9BA103}">
      <dsp:nvSpPr>
        <dsp:cNvPr id="13" name="Rounded Rectangle 12"/>
        <dsp:cNvSpPr/>
      </dsp:nvSpPr>
      <dsp:spPr bwMode="white">
        <a:xfrm>
          <a:off x="4070909" y="3417505"/>
          <a:ext cx="2165928" cy="1108458"/>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ID" sz="2000" dirty="0" smtClean="0">
              <a:solidFill>
                <a:schemeClr val="dk1"/>
              </a:solidFill>
            </a:rPr>
            <a:t>Dicotyledoneae </a:t>
          </a:r>
          <a:endParaRPr lang="en-US" sz="2000" dirty="0">
            <a:solidFill>
              <a:schemeClr val="dk1"/>
            </a:solidFill>
          </a:endParaRPr>
        </a:p>
      </dsp:txBody>
      <dsp:txXfrm>
        <a:off x="4070909" y="3417505"/>
        <a:ext cx="2165928" cy="1108458"/>
      </dsp:txXfrm>
    </dsp:sp>
    <dsp:sp modelId="{C23D0960-5FE8-48FB-93FE-073C665F45AC}">
      <dsp:nvSpPr>
        <dsp:cNvPr id="15" name="Rounded Rectangle 14"/>
        <dsp:cNvSpPr/>
      </dsp:nvSpPr>
      <dsp:spPr bwMode="white">
        <a:xfrm>
          <a:off x="4887886" y="1616138"/>
          <a:ext cx="1936294" cy="1108458"/>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Xfrm>
        <a:off x="4887886" y="1616138"/>
        <a:ext cx="1936294" cy="1108458"/>
      </dsp:txXfrm>
    </dsp:sp>
    <dsp:sp modelId="{70389984-37AC-4CEF-A26B-F35C9EE60A0A}">
      <dsp:nvSpPr>
        <dsp:cNvPr id="16" name="Rounded Rectangle 15"/>
        <dsp:cNvSpPr/>
      </dsp:nvSpPr>
      <dsp:spPr bwMode="white">
        <a:xfrm>
          <a:off x="5081842" y="1800396"/>
          <a:ext cx="1936294" cy="1108458"/>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ID" sz="2000" dirty="0" smtClean="0">
              <a:solidFill>
                <a:schemeClr val="dk1"/>
              </a:solidFill>
            </a:rPr>
            <a:t>Gymnospermae </a:t>
          </a:r>
          <a:endParaRPr lang="en-US" sz="2000" dirty="0">
            <a:solidFill>
              <a:schemeClr val="dk1"/>
            </a:solidFill>
          </a:endParaRPr>
        </a:p>
      </dsp:txBody>
      <dsp:txXfrm>
        <a:off x="5081842" y="1800396"/>
        <a:ext cx="1936294" cy="1108458"/>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229600" cy="4525963"/>
        <a:chOff x="0" y="0"/>
        <a:chExt cx="8229600" cy="4525963"/>
      </a:xfrm>
    </dsp:grpSpPr>
    <dsp:sp modelId="{115D70B7-D93D-4A6E-813E-70892A47DE2A}">
      <dsp:nvSpPr>
        <dsp:cNvPr id="3" name="Chevron 2"/>
        <dsp:cNvSpPr/>
      </dsp:nvSpPr>
      <dsp:spPr bwMode="white">
        <a:xfrm rot="5400000">
          <a:off x="-245684" y="245684"/>
          <a:ext cx="1637892" cy="114652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8415" tIns="18415" rIns="18415" bIns="18415" anchor="ctr"/>
        <a:lstStyle>
          <a:lvl1pPr algn="ctr">
            <a:defRPr sz="2900"/>
          </a:lvl1pPr>
          <a:lvl2pPr marL="228600" indent="-228600" algn="ctr">
            <a:defRPr sz="2200"/>
          </a:lvl2pPr>
          <a:lvl3pPr marL="457200" indent="-228600" algn="ctr">
            <a:defRPr sz="2200"/>
          </a:lvl3pPr>
          <a:lvl4pPr marL="685800" indent="-228600" algn="ctr">
            <a:defRPr sz="2200"/>
          </a:lvl4pPr>
          <a:lvl5pPr marL="914400" indent="-228600" algn="ctr">
            <a:defRPr sz="2200"/>
          </a:lvl5pPr>
          <a:lvl6pPr marL="1143000" indent="-228600" algn="ctr">
            <a:defRPr sz="2200"/>
          </a:lvl6pPr>
          <a:lvl7pPr marL="1371600" indent="-228600" algn="ctr">
            <a:defRPr sz="2200"/>
          </a:lvl7pPr>
          <a:lvl8pPr marL="1600200" indent="-228600" algn="ctr">
            <a:defRPr sz="2200"/>
          </a:lvl8pPr>
          <a:lvl9pPr marL="1828800" indent="-228600" algn="ctr">
            <a:defRPr sz="2200"/>
          </a:lvl9pPr>
        </a:lstStyle>
        <a:p>
          <a:pPr lvl="0">
            <a:lnSpc>
              <a:spcPct val="100000"/>
            </a:lnSpc>
            <a:spcBef>
              <a:spcPct val="0"/>
            </a:spcBef>
            <a:spcAft>
              <a:spcPct val="35000"/>
            </a:spcAft>
          </a:pPr>
          <a:r>
            <a:rPr lang="en-ID" dirty="0" smtClean="0"/>
            <a:t>Padat </a:t>
          </a:r>
          <a:endParaRPr lang="en-US" dirty="0"/>
        </a:p>
      </dsp:txBody>
      <dsp:txXfrm rot="5400000">
        <a:off x="-245684" y="245684"/>
        <a:ext cx="1637892" cy="1146524"/>
      </dsp:txXfrm>
    </dsp:sp>
    <dsp:sp modelId="{1EDADCF2-1E24-4414-8623-BC345990BA98}">
      <dsp:nvSpPr>
        <dsp:cNvPr id="4" name="Round Same Side Corner Rectangle 3"/>
        <dsp:cNvSpPr/>
      </dsp:nvSpPr>
      <dsp:spPr bwMode="white">
        <a:xfrm rot="5400000">
          <a:off x="4155747" y="-3009223"/>
          <a:ext cx="1064630" cy="7083076"/>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213360" tIns="19050" rIns="19050" bIns="19050" anchor="ctr"/>
        <a:lstStyle>
          <a:lvl1pPr algn="l">
            <a:defRPr sz="30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1">
            <a:lnSpc>
              <a:spcPct val="100000"/>
            </a:lnSpc>
            <a:spcBef>
              <a:spcPct val="0"/>
            </a:spcBef>
            <a:spcAft>
              <a:spcPct val="15000"/>
            </a:spcAft>
            <a:buChar char="•"/>
          </a:pPr>
          <a:r>
            <a:rPr lang="en-US" dirty="0" smtClean="0">
              <a:solidFill>
                <a:schemeClr val="dk1"/>
              </a:solidFill>
            </a:rPr>
            <a:t> Bentuk dan volumenya tetap</a:t>
          </a:r>
          <a:endParaRPr lang="en-US" dirty="0">
            <a:solidFill>
              <a:schemeClr val="dk1"/>
            </a:solidFill>
          </a:endParaRPr>
        </a:p>
      </dsp:txBody>
      <dsp:txXfrm rot="5400000">
        <a:off x="4155747" y="-3009223"/>
        <a:ext cx="1064630" cy="7083076"/>
      </dsp:txXfrm>
    </dsp:sp>
    <dsp:sp modelId="{ED93A840-A832-44A4-A73F-7B358C4E10F0}">
      <dsp:nvSpPr>
        <dsp:cNvPr id="5" name="Chevron 4"/>
        <dsp:cNvSpPr/>
      </dsp:nvSpPr>
      <dsp:spPr bwMode="white">
        <a:xfrm rot="5400000">
          <a:off x="-245684" y="1689719"/>
          <a:ext cx="1637892" cy="114652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8415" tIns="18415" rIns="18415" bIns="18415" anchor="ctr"/>
        <a:lstStyle>
          <a:lvl1pPr algn="ctr">
            <a:defRPr sz="2900"/>
          </a:lvl1pPr>
          <a:lvl2pPr marL="228600" indent="-228600" algn="ctr">
            <a:defRPr sz="2200"/>
          </a:lvl2pPr>
          <a:lvl3pPr marL="457200" indent="-228600" algn="ctr">
            <a:defRPr sz="2200"/>
          </a:lvl3pPr>
          <a:lvl4pPr marL="685800" indent="-228600" algn="ctr">
            <a:defRPr sz="2200"/>
          </a:lvl4pPr>
          <a:lvl5pPr marL="914400" indent="-228600" algn="ctr">
            <a:defRPr sz="2200"/>
          </a:lvl5pPr>
          <a:lvl6pPr marL="1143000" indent="-228600" algn="ctr">
            <a:defRPr sz="2200"/>
          </a:lvl6pPr>
          <a:lvl7pPr marL="1371600" indent="-228600" algn="ctr">
            <a:defRPr sz="2200"/>
          </a:lvl7pPr>
          <a:lvl8pPr marL="1600200" indent="-228600" algn="ctr">
            <a:defRPr sz="2200"/>
          </a:lvl8pPr>
          <a:lvl9pPr marL="1828800" indent="-228600" algn="ctr">
            <a:defRPr sz="2200"/>
          </a:lvl9pPr>
        </a:lstStyle>
        <a:p>
          <a:pPr lvl="0">
            <a:lnSpc>
              <a:spcPct val="100000"/>
            </a:lnSpc>
            <a:spcBef>
              <a:spcPct val="0"/>
            </a:spcBef>
            <a:spcAft>
              <a:spcPct val="35000"/>
            </a:spcAft>
          </a:pPr>
          <a:r>
            <a:rPr lang="en-ID" dirty="0" smtClean="0"/>
            <a:t>Cair </a:t>
          </a:r>
          <a:endParaRPr lang="en-US" dirty="0"/>
        </a:p>
      </dsp:txBody>
      <dsp:txXfrm rot="5400000">
        <a:off x="-245684" y="1689719"/>
        <a:ext cx="1637892" cy="1146524"/>
      </dsp:txXfrm>
    </dsp:sp>
    <dsp:sp modelId="{F40EC3D4-93B1-4B8A-BAA9-8007A04F68C3}">
      <dsp:nvSpPr>
        <dsp:cNvPr id="6" name="Round Same Side Corner Rectangle 5"/>
        <dsp:cNvSpPr/>
      </dsp:nvSpPr>
      <dsp:spPr bwMode="white">
        <a:xfrm rot="5400000">
          <a:off x="4155747" y="-1565187"/>
          <a:ext cx="1064630" cy="7083076"/>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213360" tIns="19050" rIns="19050" bIns="19050" anchor="ctr"/>
        <a:lstStyle>
          <a:lvl1pPr algn="l">
            <a:defRPr sz="30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1">
            <a:lnSpc>
              <a:spcPct val="100000"/>
            </a:lnSpc>
            <a:spcBef>
              <a:spcPct val="0"/>
            </a:spcBef>
            <a:spcAft>
              <a:spcPct val="15000"/>
            </a:spcAft>
            <a:buChar char="•"/>
          </a:pPr>
          <a:r>
            <a:rPr lang="en-US" dirty="0" smtClean="0">
              <a:solidFill>
                <a:schemeClr val="dk1"/>
              </a:solidFill>
            </a:rPr>
            <a:t>Volume tetap dan bentuknya selalu berubah-ubah mengikuti tempatnya</a:t>
          </a:r>
          <a:endParaRPr lang="en-US" dirty="0">
            <a:solidFill>
              <a:schemeClr val="dk1"/>
            </a:solidFill>
          </a:endParaRPr>
        </a:p>
      </dsp:txBody>
      <dsp:txXfrm rot="5400000">
        <a:off x="4155747" y="-1565187"/>
        <a:ext cx="1064630" cy="7083076"/>
      </dsp:txXfrm>
    </dsp:sp>
    <dsp:sp modelId="{B06C8BFE-D565-4F09-8629-25D9B0E7C97C}">
      <dsp:nvSpPr>
        <dsp:cNvPr id="7" name="Chevron 6"/>
        <dsp:cNvSpPr/>
      </dsp:nvSpPr>
      <dsp:spPr bwMode="white">
        <a:xfrm rot="5400000">
          <a:off x="-245684" y="3133755"/>
          <a:ext cx="1637892" cy="114652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8415" tIns="18415" rIns="18415" bIns="18415" anchor="ctr"/>
        <a:lstStyle>
          <a:lvl1pPr algn="ctr">
            <a:defRPr sz="2900"/>
          </a:lvl1pPr>
          <a:lvl2pPr marL="228600" indent="-228600" algn="ctr">
            <a:defRPr sz="2200"/>
          </a:lvl2pPr>
          <a:lvl3pPr marL="457200" indent="-228600" algn="ctr">
            <a:defRPr sz="2200"/>
          </a:lvl3pPr>
          <a:lvl4pPr marL="685800" indent="-228600" algn="ctr">
            <a:defRPr sz="2200"/>
          </a:lvl4pPr>
          <a:lvl5pPr marL="914400" indent="-228600" algn="ctr">
            <a:defRPr sz="2200"/>
          </a:lvl5pPr>
          <a:lvl6pPr marL="1143000" indent="-228600" algn="ctr">
            <a:defRPr sz="2200"/>
          </a:lvl6pPr>
          <a:lvl7pPr marL="1371600" indent="-228600" algn="ctr">
            <a:defRPr sz="2200"/>
          </a:lvl7pPr>
          <a:lvl8pPr marL="1600200" indent="-228600" algn="ctr">
            <a:defRPr sz="2200"/>
          </a:lvl8pPr>
          <a:lvl9pPr marL="1828800" indent="-228600" algn="ctr">
            <a:defRPr sz="2200"/>
          </a:lvl9pPr>
        </a:lstStyle>
        <a:p>
          <a:pPr lvl="0">
            <a:lnSpc>
              <a:spcPct val="100000"/>
            </a:lnSpc>
            <a:spcBef>
              <a:spcPct val="0"/>
            </a:spcBef>
            <a:spcAft>
              <a:spcPct val="35000"/>
            </a:spcAft>
          </a:pPr>
          <a:r>
            <a:rPr lang="en-ID" dirty="0" smtClean="0"/>
            <a:t>Gas </a:t>
          </a:r>
          <a:endParaRPr lang="en-US" dirty="0"/>
        </a:p>
      </dsp:txBody>
      <dsp:txXfrm rot="5400000">
        <a:off x="-245684" y="3133755"/>
        <a:ext cx="1637892" cy="1146524"/>
      </dsp:txXfrm>
    </dsp:sp>
    <dsp:sp modelId="{2A7D8555-7B4F-4B81-A050-1F4269029A08}">
      <dsp:nvSpPr>
        <dsp:cNvPr id="8" name="Round Same Side Corner Rectangle 7"/>
        <dsp:cNvSpPr/>
      </dsp:nvSpPr>
      <dsp:spPr bwMode="white">
        <a:xfrm rot="5400000">
          <a:off x="4155747" y="-121152"/>
          <a:ext cx="1064630" cy="7083076"/>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213360" tIns="19050" rIns="19050" bIns="19050" anchor="ctr"/>
        <a:lstStyle>
          <a:lvl1pPr algn="l">
            <a:defRPr sz="30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1">
            <a:lnSpc>
              <a:spcPct val="100000"/>
            </a:lnSpc>
            <a:spcBef>
              <a:spcPct val="0"/>
            </a:spcBef>
            <a:spcAft>
              <a:spcPct val="15000"/>
            </a:spcAft>
            <a:buChar char="•"/>
          </a:pPr>
          <a:r>
            <a:rPr lang="en-US" dirty="0" smtClean="0">
              <a:solidFill>
                <a:schemeClr val="dk1"/>
              </a:solidFill>
            </a:rPr>
            <a:t> Bentuk dan volume berubah-ubah</a:t>
          </a:r>
          <a:endParaRPr lang="en-US" dirty="0">
            <a:solidFill>
              <a:schemeClr val="dk1"/>
            </a:solidFill>
          </a:endParaRPr>
        </a:p>
      </dsp:txBody>
      <dsp:txXfrm rot="5400000">
        <a:off x="4155747" y="-121152"/>
        <a:ext cx="1064630" cy="7083076"/>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229600" cy="4525963"/>
        <a:chOff x="0" y="0"/>
        <a:chExt cx="8229600" cy="4525963"/>
      </a:xfrm>
    </dsp:grpSpPr>
    <dsp:sp modelId="{9C884562-17B3-4EAD-9D2F-524A6902B42A}">
      <dsp:nvSpPr>
        <dsp:cNvPr id="3" name="Rounded Rectangle 2"/>
        <dsp:cNvSpPr/>
      </dsp:nvSpPr>
      <dsp:spPr bwMode="white">
        <a:xfrm>
          <a:off x="0" y="1721560"/>
          <a:ext cx="2165684" cy="1082842"/>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lIns="15240" tIns="15240" rIns="15240" bIns="1524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ID" sz="2400" dirty="0" smtClean="0"/>
            <a:t>Unsur</a:t>
          </a:r>
          <a:r>
            <a:rPr lang="en-ID" sz="1700" dirty="0" smtClean="0"/>
            <a:t> </a:t>
          </a:r>
          <a:endParaRPr lang="en-US" sz="1700" dirty="0"/>
        </a:p>
      </dsp:txBody>
      <dsp:txXfrm>
        <a:off x="0" y="1721560"/>
        <a:ext cx="2165684" cy="1082842"/>
      </dsp:txXfrm>
    </dsp:sp>
    <dsp:sp modelId="{8D8441C3-F235-4FB0-9CBF-706C9EAD0107}">
      <dsp:nvSpPr>
        <dsp:cNvPr id="4" name="Freeform 3"/>
        <dsp:cNvSpPr/>
      </dsp:nvSpPr>
      <dsp:spPr bwMode="white">
        <a:xfrm>
          <a:off x="2065411" y="1930132"/>
          <a:ext cx="1066819" cy="43065"/>
        </a:xfrm>
        <a:custGeom>
          <a:avLst/>
          <a:gdLst/>
          <a:ahLst/>
          <a:cxnLst/>
          <a:pathLst>
            <a:path w="1680" h="68">
              <a:moveTo>
                <a:pt x="158" y="524"/>
              </a:moveTo>
              <a:lnTo>
                <a:pt x="1522" y="-456"/>
              </a:lnTo>
            </a:path>
          </a:pathLst>
        </a:custGeom>
      </dsp:spPr>
      <dsp:style>
        <a:lnRef idx="2">
          <a:schemeClr val="accent1">
            <a:shade val="60000"/>
          </a:schemeClr>
        </a:lnRef>
        <a:fillRef idx="0">
          <a:schemeClr val="accent1"/>
        </a:fillRef>
        <a:effectRef idx="0">
          <a:scrgbClr r="0" g="0" b="0"/>
        </a:effectRef>
        <a:fontRef idx="minor"/>
      </dsp:style>
      <dsp:txXfrm>
        <a:off x="2065411" y="1930132"/>
        <a:ext cx="1066819" cy="43065"/>
      </dsp:txXfrm>
    </dsp:sp>
    <dsp:sp modelId="{20D2DEAE-D4F7-4470-A05B-63FA03CD0BF7}">
      <dsp:nvSpPr>
        <dsp:cNvPr id="5" name="Rounded Rectangle 4"/>
        <dsp:cNvSpPr/>
      </dsp:nvSpPr>
      <dsp:spPr bwMode="white">
        <a:xfrm>
          <a:off x="3031958" y="1098926"/>
          <a:ext cx="2165684" cy="1082842"/>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lIns="15240" tIns="15240" rIns="15240" bIns="1524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ID" sz="2400" dirty="0" smtClean="0"/>
            <a:t>Unsur  Tunggal  </a:t>
          </a:r>
          <a:endParaRPr lang="en-US" sz="2400" dirty="0"/>
        </a:p>
      </dsp:txBody>
      <dsp:txXfrm>
        <a:off x="3031958" y="1098926"/>
        <a:ext cx="2165684" cy="1082842"/>
      </dsp:txXfrm>
    </dsp:sp>
    <dsp:sp modelId="{A716AD41-2CA8-4F64-AEC2-74B6859D8244}">
      <dsp:nvSpPr>
        <dsp:cNvPr id="6" name="Freeform 5"/>
        <dsp:cNvSpPr/>
      </dsp:nvSpPr>
      <dsp:spPr bwMode="white">
        <a:xfrm>
          <a:off x="5197642" y="1618815"/>
          <a:ext cx="866274" cy="43065"/>
        </a:xfrm>
        <a:custGeom>
          <a:avLst/>
          <a:gdLst/>
          <a:ahLst/>
          <a:cxnLst/>
          <a:pathLst>
            <a:path w="1364" h="68">
              <a:moveTo>
                <a:pt x="0" y="34"/>
              </a:moveTo>
              <a:lnTo>
                <a:pt x="1364" y="34"/>
              </a:lnTo>
            </a:path>
          </a:pathLst>
        </a:custGeom>
      </dsp:spPr>
      <dsp:style>
        <a:lnRef idx="2">
          <a:schemeClr val="accent1">
            <a:shade val="80000"/>
          </a:schemeClr>
        </a:lnRef>
        <a:fillRef idx="0">
          <a:schemeClr val="accent1"/>
        </a:fillRef>
        <a:effectRef idx="0">
          <a:scrgbClr r="0" g="0" b="0"/>
        </a:effectRef>
        <a:fontRef idx="minor"/>
      </dsp:style>
      <dsp:txXfrm>
        <a:off x="5197642" y="1618815"/>
        <a:ext cx="866274" cy="43065"/>
      </dsp:txXfrm>
    </dsp:sp>
    <dsp:sp modelId="{7624389E-13E9-412D-9DA2-15C3C1B732D3}">
      <dsp:nvSpPr>
        <dsp:cNvPr id="7" name="Rounded Rectangle 6"/>
        <dsp:cNvSpPr/>
      </dsp:nvSpPr>
      <dsp:spPr bwMode="white">
        <a:xfrm>
          <a:off x="6063916" y="1098926"/>
          <a:ext cx="2165684" cy="1082842"/>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lIns="10160" tIns="10160" rIns="10160" bIns="1016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US" dirty="0" smtClean="0"/>
            <a:t> Contoh : argentum (Ag), aluminium (Al), dan aurum (Au).</a:t>
          </a:r>
          <a:endParaRPr lang="en-US" dirty="0"/>
        </a:p>
      </dsp:txBody>
      <dsp:txXfrm>
        <a:off x="6063916" y="1098926"/>
        <a:ext cx="2165684" cy="1082842"/>
      </dsp:txXfrm>
    </dsp:sp>
    <dsp:sp modelId="{E7CF956F-15AB-418C-A2D2-042C47B1E82C}">
      <dsp:nvSpPr>
        <dsp:cNvPr id="8" name="Freeform 7"/>
        <dsp:cNvSpPr/>
      </dsp:nvSpPr>
      <dsp:spPr bwMode="white">
        <a:xfrm>
          <a:off x="2065411" y="2552766"/>
          <a:ext cx="1066819" cy="43065"/>
        </a:xfrm>
        <a:custGeom>
          <a:avLst/>
          <a:gdLst/>
          <a:ahLst/>
          <a:cxnLst/>
          <a:pathLst>
            <a:path w="1680" h="68">
              <a:moveTo>
                <a:pt x="158" y="-456"/>
              </a:moveTo>
              <a:lnTo>
                <a:pt x="1522" y="524"/>
              </a:lnTo>
            </a:path>
          </a:pathLst>
        </a:custGeom>
      </dsp:spPr>
      <dsp:style>
        <a:lnRef idx="2">
          <a:schemeClr val="accent1">
            <a:shade val="60000"/>
          </a:schemeClr>
        </a:lnRef>
        <a:fillRef idx="0">
          <a:schemeClr val="accent1"/>
        </a:fillRef>
        <a:effectRef idx="0">
          <a:scrgbClr r="0" g="0" b="0"/>
        </a:effectRef>
        <a:fontRef idx="minor"/>
      </dsp:style>
      <dsp:txXfrm>
        <a:off x="2065411" y="2552766"/>
        <a:ext cx="1066819" cy="43065"/>
      </dsp:txXfrm>
    </dsp:sp>
    <dsp:sp modelId="{02B599B8-BCFC-417F-B2EC-26951C029A06}">
      <dsp:nvSpPr>
        <dsp:cNvPr id="9" name="Rounded Rectangle 8"/>
        <dsp:cNvSpPr/>
      </dsp:nvSpPr>
      <dsp:spPr bwMode="white">
        <a:xfrm>
          <a:off x="3031958" y="2344195"/>
          <a:ext cx="2165684" cy="1082842"/>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lIns="15240" tIns="15240" rIns="15240" bIns="1524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ID" sz="2400" dirty="0" smtClean="0"/>
            <a:t>Molekul Unsur  </a:t>
          </a:r>
          <a:endParaRPr lang="en-US" sz="2400" dirty="0"/>
        </a:p>
      </dsp:txBody>
      <dsp:txXfrm>
        <a:off x="3031958" y="2344195"/>
        <a:ext cx="2165684" cy="1082842"/>
      </dsp:txXfrm>
    </dsp:sp>
    <dsp:sp modelId="{72DF0151-D196-404B-AE70-4DD9C558EE23}">
      <dsp:nvSpPr>
        <dsp:cNvPr id="10" name="Freeform 9"/>
        <dsp:cNvSpPr/>
      </dsp:nvSpPr>
      <dsp:spPr bwMode="white">
        <a:xfrm>
          <a:off x="5197642" y="2864083"/>
          <a:ext cx="866274" cy="43065"/>
        </a:xfrm>
        <a:custGeom>
          <a:avLst/>
          <a:gdLst/>
          <a:ahLst/>
          <a:cxnLst/>
          <a:pathLst>
            <a:path w="1364" h="68">
              <a:moveTo>
                <a:pt x="0" y="34"/>
              </a:moveTo>
              <a:lnTo>
                <a:pt x="1364" y="34"/>
              </a:lnTo>
            </a:path>
          </a:pathLst>
        </a:custGeom>
      </dsp:spPr>
      <dsp:style>
        <a:lnRef idx="2">
          <a:schemeClr val="accent1">
            <a:shade val="80000"/>
          </a:schemeClr>
        </a:lnRef>
        <a:fillRef idx="0">
          <a:schemeClr val="accent1"/>
        </a:fillRef>
        <a:effectRef idx="0">
          <a:scrgbClr r="0" g="0" b="0"/>
        </a:effectRef>
        <a:fontRef idx="minor"/>
      </dsp:style>
      <dsp:txXfrm>
        <a:off x="5197642" y="2864083"/>
        <a:ext cx="866274" cy="43065"/>
      </dsp:txXfrm>
    </dsp:sp>
    <dsp:sp modelId="{52B6B17E-3042-4EDE-828B-AD76D1122AA9}">
      <dsp:nvSpPr>
        <dsp:cNvPr id="11" name="Rounded Rectangle 10"/>
        <dsp:cNvSpPr/>
      </dsp:nvSpPr>
      <dsp:spPr bwMode="white">
        <a:xfrm>
          <a:off x="6063916" y="2344195"/>
          <a:ext cx="2165684" cy="1082842"/>
        </a:xfrm>
        <a:prstGeom prst="roundRect">
          <a:avLst>
            <a:gd name="adj" fmla="val 10000"/>
          </a:avLst>
        </a:prstGeom>
      </dsp:spPr>
      <dsp:style>
        <a:lnRef idx="0">
          <a:schemeClr val="lt1"/>
        </a:lnRef>
        <a:fillRef idx="3">
          <a:schemeClr val="accent1"/>
        </a:fillRef>
        <a:effectRef idx="3">
          <a:scrgbClr r="0" g="0" b="0"/>
        </a:effectRef>
        <a:fontRef idx="minor">
          <a:schemeClr val="lt1"/>
        </a:fontRef>
      </dsp:style>
      <dsp:txBody>
        <a:bodyPr lIns="10160" tIns="10160" rIns="10160" bIns="1016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US" dirty="0" smtClean="0"/>
            <a:t>Contoh: hidrogen (H</a:t>
          </a:r>
          <a:r>
            <a:rPr lang="en-US" baseline="-25000" dirty="0" smtClean="0"/>
            <a:t>2</a:t>
          </a:r>
          <a:r>
            <a:rPr lang="en-US" dirty="0" smtClean="0"/>
            <a:t>)</a:t>
          </a:r>
          <a:r>
            <a:rPr lang="en-US" baseline="-25000" dirty="0" smtClean="0"/>
            <a:t>,</a:t>
          </a:r>
          <a:r>
            <a:rPr lang="en-US" dirty="0" smtClean="0"/>
            <a:t> klorin (Cl</a:t>
          </a:r>
          <a:r>
            <a:rPr lang="en-US" baseline="-25000" dirty="0" smtClean="0"/>
            <a:t>2</a:t>
          </a:r>
          <a:r>
            <a:rPr lang="en-US" dirty="0" smtClean="0"/>
            <a:t>), iodin (I</a:t>
          </a:r>
          <a:r>
            <a:rPr lang="en-US" baseline="-25000" dirty="0" smtClean="0"/>
            <a:t>2</a:t>
          </a:r>
          <a:r>
            <a:rPr lang="en-US" dirty="0" smtClean="0"/>
            <a:t>), nitrogen (N</a:t>
          </a:r>
          <a:r>
            <a:rPr lang="en-US" baseline="-25000" dirty="0" smtClean="0"/>
            <a:t>2</a:t>
          </a:r>
          <a:r>
            <a:rPr lang="en-US" dirty="0" smtClean="0"/>
            <a:t>), dan oksigen (O</a:t>
          </a:r>
          <a:r>
            <a:rPr lang="en-US" baseline="-25000" dirty="0" smtClean="0"/>
            <a:t>2</a:t>
          </a:r>
          <a:r>
            <a:rPr lang="en-US" dirty="0" smtClean="0"/>
            <a:t>).</a:t>
          </a:r>
          <a:endParaRPr lang="en-US" dirty="0"/>
        </a:p>
      </dsp:txBody>
      <dsp:txXfrm>
        <a:off x="6063916" y="2344195"/>
        <a:ext cx="2165684" cy="1082842"/>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10972165" cy="4840605"/>
        <a:chOff x="0" y="0"/>
        <a:chExt cx="10972165" cy="4840605"/>
      </a:xfrm>
    </dsp:grpSpPr>
    <dsp:sp modelId="{F8B30823-BFA5-46A4-AA29-46B87498930A}">
      <dsp:nvSpPr>
        <dsp:cNvPr id="3" name="Rectangle 2"/>
        <dsp:cNvSpPr/>
      </dsp:nvSpPr>
      <dsp:spPr bwMode="white">
        <a:xfrm>
          <a:off x="0" y="28957"/>
          <a:ext cx="3345172" cy="633600"/>
        </a:xfrm>
        <a:prstGeom prst="rect">
          <a:avLst/>
        </a:prstGeom>
      </dsp:spPr>
      <dsp:style>
        <a:lnRef idx="2">
          <a:schemeClr val="accent1"/>
        </a:lnRef>
        <a:fillRef idx="1">
          <a:schemeClr val="accent1"/>
        </a:fillRef>
        <a:effectRef idx="0">
          <a:scrgbClr r="0" g="0" b="0"/>
        </a:effectRef>
        <a:fontRef idx="minor">
          <a:schemeClr val="lt1"/>
        </a:fontRef>
      </dsp:style>
      <dsp:txBody>
        <a:bodyPr lIns="156464" tIns="89408" rIns="156464" bIns="89408"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Asam </a:t>
          </a:r>
          <a:endParaRPr lang="en-US" dirty="0"/>
        </a:p>
      </dsp:txBody>
      <dsp:txXfrm>
        <a:off x="0" y="28957"/>
        <a:ext cx="3345172" cy="633600"/>
      </dsp:txXfrm>
    </dsp:sp>
    <dsp:sp modelId="{14E5ED38-2880-4161-A1F3-BDA911601337}">
      <dsp:nvSpPr>
        <dsp:cNvPr id="4" name="Rectangle 3"/>
        <dsp:cNvSpPr/>
      </dsp:nvSpPr>
      <dsp:spPr bwMode="white">
        <a:xfrm>
          <a:off x="0" y="662558"/>
          <a:ext cx="3345172" cy="4149090"/>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vert="horz" wrap="square" lIns="117348" tIns="117348" rIns="156464" bIns="176022" anchor="t"/>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1">
            <a:lnSpc>
              <a:spcPct val="100000"/>
            </a:lnSpc>
            <a:spcBef>
              <a:spcPct val="0"/>
            </a:spcBef>
            <a:spcAft>
              <a:spcPct val="15000"/>
            </a:spcAft>
            <a:buChar char="•"/>
          </a:pPr>
          <a:r>
            <a:rPr lang="en-ID" dirty="0" smtClean="0">
              <a:solidFill>
                <a:schemeClr val="dk1"/>
              </a:solidFill>
            </a:rPr>
            <a:t>Berasa masam</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Bersifat korosif</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Memerah kertas lakmus biru</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Menghasilkan ion H</a:t>
          </a:r>
          <a:r>
            <a:rPr lang="en-ID" baseline="30000" dirty="0" smtClean="0">
              <a:solidFill>
                <a:schemeClr val="dk1"/>
              </a:solidFill>
            </a:rPr>
            <a:t>+</a:t>
          </a:r>
          <a:r>
            <a:rPr lang="en-ID" dirty="0" smtClean="0">
              <a:solidFill>
                <a:schemeClr val="dk1"/>
              </a:solidFill>
            </a:rPr>
            <a:t> saat dilarutkan dalam air</a:t>
          </a:r>
          <a:endParaRPr lang="en-ID" dirty="0" smtClean="0">
            <a:solidFill>
              <a:schemeClr val="dk1"/>
            </a:solidFill>
          </a:endParaRPr>
        </a:p>
        <a:p>
          <a:pPr lvl="1">
            <a:lnSpc>
              <a:spcPct val="100000"/>
            </a:lnSpc>
            <a:spcBef>
              <a:spcPct val="0"/>
            </a:spcBef>
            <a:spcAft>
              <a:spcPct val="15000"/>
            </a:spcAft>
            <a:buChar char="•"/>
          </a:pPr>
          <a:r>
            <a:rPr lang="en-ID" dirty="0" smtClean="0">
              <a:solidFill>
                <a:schemeClr val="dk1"/>
              </a:solidFill>
            </a:rPr>
            <a:t>memiliki pH&lt; 7</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Contoh: HCl, HNO</a:t>
          </a:r>
          <a:r>
            <a:rPr lang="en-ID" baseline="-25000" dirty="0" smtClean="0">
              <a:solidFill>
                <a:schemeClr val="dk1"/>
              </a:solidFill>
            </a:rPr>
            <a:t>3</a:t>
          </a:r>
          <a:r>
            <a:rPr lang="en-ID" dirty="0" smtClean="0">
              <a:solidFill>
                <a:schemeClr val="dk1"/>
              </a:solidFill>
            </a:rPr>
            <a:t>, dan H</a:t>
          </a:r>
          <a:r>
            <a:rPr lang="en-ID" baseline="-25000" dirty="0" smtClean="0">
              <a:solidFill>
                <a:schemeClr val="dk1"/>
              </a:solidFill>
            </a:rPr>
            <a:t>2</a:t>
          </a:r>
          <a:r>
            <a:rPr lang="en-ID" dirty="0" smtClean="0">
              <a:solidFill>
                <a:schemeClr val="dk1"/>
              </a:solidFill>
            </a:rPr>
            <a:t>SO</a:t>
          </a:r>
          <a:r>
            <a:rPr lang="en-ID" baseline="-25000" dirty="0" smtClean="0">
              <a:solidFill>
                <a:schemeClr val="dk1"/>
              </a:solidFill>
            </a:rPr>
            <a:t>4</a:t>
          </a:r>
          <a:endParaRPr lang="en-US" baseline="-25000" dirty="0">
            <a:solidFill>
              <a:schemeClr val="dk1"/>
            </a:solidFill>
          </a:endParaRPr>
        </a:p>
      </dsp:txBody>
      <dsp:txXfrm>
        <a:off x="0" y="662558"/>
        <a:ext cx="3345172" cy="4149090"/>
      </dsp:txXfrm>
    </dsp:sp>
    <dsp:sp modelId="{DA366A4B-6F58-439F-A56E-7802E03F5894}">
      <dsp:nvSpPr>
        <dsp:cNvPr id="5" name="Rectangle 4"/>
        <dsp:cNvSpPr/>
      </dsp:nvSpPr>
      <dsp:spPr bwMode="white">
        <a:xfrm>
          <a:off x="3813496" y="28957"/>
          <a:ext cx="3345172" cy="633600"/>
        </a:xfrm>
        <a:prstGeom prst="rect">
          <a:avLst/>
        </a:prstGeom>
      </dsp:spPr>
      <dsp:style>
        <a:lnRef idx="2">
          <a:schemeClr val="accent1"/>
        </a:lnRef>
        <a:fillRef idx="1">
          <a:schemeClr val="accent1"/>
        </a:fillRef>
        <a:effectRef idx="0">
          <a:scrgbClr r="0" g="0" b="0"/>
        </a:effectRef>
        <a:fontRef idx="minor">
          <a:schemeClr val="lt1"/>
        </a:fontRef>
      </dsp:style>
      <dsp:txBody>
        <a:bodyPr lIns="156464" tIns="89408" rIns="156464" bIns="89408"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Basa </a:t>
          </a:r>
          <a:endParaRPr lang="en-US" dirty="0"/>
        </a:p>
      </dsp:txBody>
      <dsp:txXfrm>
        <a:off x="3813496" y="28957"/>
        <a:ext cx="3345172" cy="633600"/>
      </dsp:txXfrm>
    </dsp:sp>
    <dsp:sp modelId="{C8D0CE9B-65BF-4732-8132-940B0B18B311}">
      <dsp:nvSpPr>
        <dsp:cNvPr id="6" name="Rectangle 5"/>
        <dsp:cNvSpPr/>
      </dsp:nvSpPr>
      <dsp:spPr bwMode="white">
        <a:xfrm>
          <a:off x="3813496" y="662558"/>
          <a:ext cx="3345172" cy="4149090"/>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vert="horz" wrap="square" lIns="117348" tIns="117348" rIns="156464" bIns="176022" anchor="t"/>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1">
            <a:lnSpc>
              <a:spcPct val="100000"/>
            </a:lnSpc>
            <a:spcBef>
              <a:spcPct val="0"/>
            </a:spcBef>
            <a:spcAft>
              <a:spcPct val="15000"/>
            </a:spcAft>
            <a:buChar char="•"/>
          </a:pPr>
          <a:r>
            <a:rPr lang="en-ID" dirty="0" smtClean="0">
              <a:solidFill>
                <a:schemeClr val="dk1"/>
              </a:solidFill>
            </a:rPr>
            <a:t>Berasa pahit</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Bersifat Licin</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Membirukan kertas lakmus</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Menghasilkan ion OH</a:t>
          </a:r>
          <a:r>
            <a:rPr lang="en-ID" baseline="30000" dirty="0" smtClean="0">
              <a:solidFill>
                <a:schemeClr val="dk1"/>
              </a:solidFill>
            </a:rPr>
            <a:t>-</a:t>
          </a:r>
          <a:r>
            <a:rPr lang="en-ID" dirty="0" smtClean="0">
              <a:solidFill>
                <a:schemeClr val="dk1"/>
              </a:solidFill>
            </a:rPr>
            <a:t> saat dilarutkan dalam air</a:t>
          </a:r>
          <a:endParaRPr lang="en-ID" dirty="0" smtClean="0">
            <a:solidFill>
              <a:schemeClr val="dk1"/>
            </a:solidFill>
          </a:endParaRPr>
        </a:p>
        <a:p>
          <a:pPr lvl="1">
            <a:lnSpc>
              <a:spcPct val="100000"/>
            </a:lnSpc>
            <a:spcBef>
              <a:spcPct val="0"/>
            </a:spcBef>
            <a:spcAft>
              <a:spcPct val="15000"/>
            </a:spcAft>
            <a:buChar char="•"/>
          </a:pPr>
          <a:r>
            <a:rPr lang="en-ID" dirty="0" smtClean="0">
              <a:solidFill>
                <a:schemeClr val="dk1"/>
              </a:solidFill>
            </a:rPr>
            <a:t>memiliki pH &gt;7</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Contoh: NaOH, KOH, dan Mg(OH)</a:t>
          </a:r>
          <a:r>
            <a:rPr lang="en-ID" baseline="-25000" dirty="0" smtClean="0">
              <a:solidFill>
                <a:schemeClr val="dk1"/>
              </a:solidFill>
            </a:rPr>
            <a:t>2</a:t>
          </a:r>
          <a:endParaRPr lang="en-US" baseline="-25000" dirty="0">
            <a:solidFill>
              <a:schemeClr val="dk1"/>
            </a:solidFill>
          </a:endParaRPr>
        </a:p>
      </dsp:txBody>
      <dsp:txXfrm>
        <a:off x="3813496" y="662558"/>
        <a:ext cx="3345172" cy="4149090"/>
      </dsp:txXfrm>
    </dsp:sp>
    <dsp:sp modelId="{FD098509-1463-4B7E-8735-CC236CC80B66}">
      <dsp:nvSpPr>
        <dsp:cNvPr id="7" name="Rectangle 6"/>
        <dsp:cNvSpPr/>
      </dsp:nvSpPr>
      <dsp:spPr bwMode="white">
        <a:xfrm>
          <a:off x="7626993" y="28957"/>
          <a:ext cx="3345172" cy="633600"/>
        </a:xfrm>
        <a:prstGeom prst="rect">
          <a:avLst/>
        </a:prstGeom>
      </dsp:spPr>
      <dsp:style>
        <a:lnRef idx="2">
          <a:schemeClr val="accent1"/>
        </a:lnRef>
        <a:fillRef idx="1">
          <a:schemeClr val="accent1"/>
        </a:fillRef>
        <a:effectRef idx="0">
          <a:scrgbClr r="0" g="0" b="0"/>
        </a:effectRef>
        <a:fontRef idx="minor">
          <a:schemeClr val="lt1"/>
        </a:fontRef>
      </dsp:style>
      <dsp:txBody>
        <a:bodyPr lIns="156464" tIns="89408" rIns="156464" bIns="89408"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Garam</a:t>
          </a:r>
          <a:endParaRPr lang="en-US" dirty="0"/>
        </a:p>
      </dsp:txBody>
      <dsp:txXfrm>
        <a:off x="7626993" y="28957"/>
        <a:ext cx="3345172" cy="633600"/>
      </dsp:txXfrm>
    </dsp:sp>
    <dsp:sp modelId="{AF5DA893-F6CC-4BB8-8F77-B46473E04009}">
      <dsp:nvSpPr>
        <dsp:cNvPr id="8" name="Rectangle 7"/>
        <dsp:cNvSpPr/>
      </dsp:nvSpPr>
      <dsp:spPr bwMode="white">
        <a:xfrm>
          <a:off x="7626993" y="662558"/>
          <a:ext cx="3345172" cy="4149090"/>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vert="horz" wrap="square" lIns="117348" tIns="117348" rIns="156464" bIns="176022" anchor="t"/>
        <a:lstStyle>
          <a:lvl1pPr algn="l">
            <a:defRPr sz="22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1">
            <a:lnSpc>
              <a:spcPct val="100000"/>
            </a:lnSpc>
            <a:spcBef>
              <a:spcPct val="0"/>
            </a:spcBef>
            <a:spcAft>
              <a:spcPct val="15000"/>
            </a:spcAft>
            <a:buChar char="•"/>
          </a:pPr>
          <a:r>
            <a:rPr lang="en-ID" dirty="0" smtClean="0">
              <a:solidFill>
                <a:schemeClr val="dk1"/>
              </a:solidFill>
            </a:rPr>
            <a:t>Garam adalah hasil reaksi antara asam dan basa.</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Contoh:</a:t>
          </a:r>
          <a:endParaRPr lang="en-US" dirty="0">
            <a:solidFill>
              <a:schemeClr val="dk1"/>
            </a:solidFill>
          </a:endParaRPr>
        </a:p>
        <a:p>
          <a:pPr lvl="1">
            <a:lnSpc>
              <a:spcPct val="100000"/>
            </a:lnSpc>
            <a:spcBef>
              <a:spcPct val="0"/>
            </a:spcBef>
            <a:spcAft>
              <a:spcPct val="15000"/>
            </a:spcAft>
            <a:buChar char="•"/>
          </a:pPr>
          <a:r>
            <a:rPr lang="en-ID" dirty="0" smtClean="0">
              <a:solidFill>
                <a:schemeClr val="dk1"/>
              </a:solidFill>
            </a:rPr>
            <a:t>NaCl, KNO</a:t>
          </a:r>
          <a:r>
            <a:rPr lang="en-ID" baseline="-25000" dirty="0" smtClean="0">
              <a:solidFill>
                <a:schemeClr val="dk1"/>
              </a:solidFill>
            </a:rPr>
            <a:t>3</a:t>
          </a:r>
          <a:r>
            <a:rPr lang="en-ID" dirty="0" smtClean="0">
              <a:solidFill>
                <a:schemeClr val="dk1"/>
              </a:solidFill>
            </a:rPr>
            <a:t>, CaCl</a:t>
          </a:r>
          <a:r>
            <a:rPr lang="en-ID" baseline="-25000" dirty="0" smtClean="0">
              <a:solidFill>
                <a:schemeClr val="dk1"/>
              </a:solidFill>
            </a:rPr>
            <a:t>2</a:t>
          </a:r>
          <a:r>
            <a:rPr lang="en-ID" dirty="0" smtClean="0">
              <a:solidFill>
                <a:schemeClr val="dk1"/>
              </a:solidFill>
            </a:rPr>
            <a:t> dan NH</a:t>
          </a:r>
          <a:r>
            <a:rPr lang="en-ID" baseline="-25000" dirty="0" smtClean="0">
              <a:solidFill>
                <a:schemeClr val="dk1"/>
              </a:solidFill>
            </a:rPr>
            <a:t>4</a:t>
          </a:r>
          <a:r>
            <a:rPr lang="en-ID" dirty="0" smtClean="0">
              <a:solidFill>
                <a:schemeClr val="dk1"/>
              </a:solidFill>
            </a:rPr>
            <a:t>Cl</a:t>
          </a:r>
          <a:endParaRPr lang="en-US" baseline="-25000" dirty="0">
            <a:solidFill>
              <a:schemeClr val="dk1"/>
            </a:solidFill>
          </a:endParaRPr>
        </a:p>
        <a:p>
          <a:pPr lvl="1">
            <a:lnSpc>
              <a:spcPct val="100000"/>
            </a:lnSpc>
            <a:spcBef>
              <a:spcPct val="0"/>
            </a:spcBef>
            <a:spcAft>
              <a:spcPct val="15000"/>
            </a:spcAft>
            <a:buChar char="•"/>
          </a:pPr>
          <a:r>
            <a:rPr lang="en-ID" dirty="0" smtClean="0">
              <a:solidFill>
                <a:schemeClr val="dk1"/>
              </a:solidFill>
            </a:rPr>
            <a:t>Sifat garam bermacam-macam, yaitu  asam (pH &lt;7), basa (pH &gt; 7), dan netral (pH = 7)</a:t>
          </a:r>
          <a:endParaRPr lang="en-US" dirty="0">
            <a:solidFill>
              <a:schemeClr val="dk1"/>
            </a:solidFill>
          </a:endParaRPr>
        </a:p>
      </dsp:txBody>
      <dsp:txXfrm>
        <a:off x="7626993" y="662558"/>
        <a:ext cx="3345172" cy="414909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96000" cy="4064000"/>
        <a:chOff x="0" y="0"/>
        <a:chExt cx="6096000" cy="4064000"/>
      </a:xfrm>
    </dsp:grpSpPr>
    <dsp:sp modelId="{88628186-6900-42FD-B391-0AABB359264A}">
      <dsp:nvSpPr>
        <dsp:cNvPr id="3" name="Rounded Rectangle 2"/>
        <dsp:cNvSpPr/>
      </dsp:nvSpPr>
      <dsp:spPr bwMode="white">
        <a:xfrm>
          <a:off x="435429" y="0"/>
          <a:ext cx="2322286" cy="1161143"/>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62865" tIns="41910" rIns="62865"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ID" dirty="0" smtClean="0"/>
            <a:t>Sifat Ekstensif </a:t>
          </a:r>
          <a:endParaRPr lang="en-US" dirty="0"/>
        </a:p>
      </dsp:txBody>
      <dsp:txXfrm>
        <a:off x="435429" y="0"/>
        <a:ext cx="2322286" cy="1161143"/>
      </dsp:txXfrm>
    </dsp:sp>
    <dsp:sp modelId="{1D4C050E-6F6B-4E8F-A1B0-D1B3990F521E}">
      <dsp:nvSpPr>
        <dsp:cNvPr id="5" name="Freeform 4"/>
        <dsp:cNvSpPr/>
      </dsp:nvSpPr>
      <dsp:spPr bwMode="white">
        <a:xfrm>
          <a:off x="667657" y="1161143"/>
          <a:ext cx="232229" cy="870857"/>
        </a:xfrm>
        <a:custGeom>
          <a:avLst/>
          <a:gdLst/>
          <a:ahLst/>
          <a:cxnLst/>
          <a:pathLst>
            <a:path w="366" h="1371">
              <a:moveTo>
                <a:pt x="0" y="0"/>
              </a:moveTo>
              <a:lnTo>
                <a:pt x="0" y="1371"/>
              </a:lnTo>
              <a:lnTo>
                <a:pt x="366" y="1371"/>
              </a:lnTo>
            </a:path>
          </a:pathLst>
        </a:custGeom>
      </dsp:spPr>
      <dsp:style>
        <a:lnRef idx="2">
          <a:schemeClr val="accent1">
            <a:shade val="60000"/>
          </a:schemeClr>
        </a:lnRef>
        <a:fillRef idx="0">
          <a:schemeClr val="accent1"/>
        </a:fillRef>
        <a:effectRef idx="0">
          <a:scrgbClr r="0" g="0" b="0"/>
        </a:effectRef>
        <a:fontRef idx="minor"/>
      </dsp:style>
      <dsp:txXfrm>
        <a:off x="667657" y="1161143"/>
        <a:ext cx="232229" cy="870857"/>
      </dsp:txXfrm>
    </dsp:sp>
    <dsp:sp modelId="{CEA9F876-69E9-49C2-8232-E6D57344E6CD}">
      <dsp:nvSpPr>
        <dsp:cNvPr id="6" name="Rounded Rectangle 5"/>
        <dsp:cNvSpPr/>
      </dsp:nvSpPr>
      <dsp:spPr bwMode="white">
        <a:xfrm>
          <a:off x="899886" y="1451429"/>
          <a:ext cx="1857829" cy="1161143"/>
        </a:xfrm>
        <a:prstGeom prst="roundRect">
          <a:avLst>
            <a:gd name="adj" fmla="val 10000"/>
          </a:avLst>
        </a:prstGeom>
      </dsp:spPr>
      <dsp:style>
        <a:lnRef idx="1">
          <a:schemeClr val="accent1"/>
        </a:lnRef>
        <a:fillRef idx="1">
          <a:schemeClr val="lt1">
            <a:alpha val="90000"/>
          </a:schemeClr>
        </a:fillRef>
        <a:effectRef idx="0">
          <a:scrgbClr r="0" g="0" b="0"/>
        </a:effectRef>
        <a:fontRef idx="minor"/>
      </dsp:style>
      <dsp:txBody>
        <a:bodyPr lIns="62865" tIns="41910" rIns="62865"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ID" dirty="0" smtClean="0">
              <a:solidFill>
                <a:schemeClr val="dk1"/>
              </a:solidFill>
            </a:rPr>
            <a:t>Massa </a:t>
          </a:r>
          <a:endParaRPr lang="en-US" dirty="0">
            <a:solidFill>
              <a:schemeClr val="dk1"/>
            </a:solidFill>
          </a:endParaRPr>
        </a:p>
      </dsp:txBody>
      <dsp:txXfrm>
        <a:off x="899886" y="1451429"/>
        <a:ext cx="1857829" cy="1161143"/>
      </dsp:txXfrm>
    </dsp:sp>
    <dsp:sp modelId="{763B589D-4EB9-4AD6-9568-E76E2B01E015}">
      <dsp:nvSpPr>
        <dsp:cNvPr id="7" name="Freeform 6"/>
        <dsp:cNvSpPr/>
      </dsp:nvSpPr>
      <dsp:spPr bwMode="white">
        <a:xfrm>
          <a:off x="667657" y="1161143"/>
          <a:ext cx="232229" cy="2322286"/>
        </a:xfrm>
        <a:custGeom>
          <a:avLst/>
          <a:gdLst/>
          <a:ahLst/>
          <a:cxnLst/>
          <a:pathLst>
            <a:path w="366" h="3657">
              <a:moveTo>
                <a:pt x="0" y="0"/>
              </a:moveTo>
              <a:lnTo>
                <a:pt x="0" y="3657"/>
              </a:lnTo>
              <a:lnTo>
                <a:pt x="366" y="3657"/>
              </a:lnTo>
            </a:path>
          </a:pathLst>
        </a:custGeom>
      </dsp:spPr>
      <dsp:style>
        <a:lnRef idx="2">
          <a:schemeClr val="accent1">
            <a:shade val="60000"/>
          </a:schemeClr>
        </a:lnRef>
        <a:fillRef idx="0">
          <a:schemeClr val="accent1"/>
        </a:fillRef>
        <a:effectRef idx="0">
          <a:scrgbClr r="0" g="0" b="0"/>
        </a:effectRef>
        <a:fontRef idx="minor"/>
      </dsp:style>
      <dsp:txXfrm>
        <a:off x="667657" y="1161143"/>
        <a:ext cx="232229" cy="2322286"/>
      </dsp:txXfrm>
    </dsp:sp>
    <dsp:sp modelId="{8A63EC89-A8FE-4304-9EFA-AC0E1F51DCF6}">
      <dsp:nvSpPr>
        <dsp:cNvPr id="8" name="Rounded Rectangle 7"/>
        <dsp:cNvSpPr/>
      </dsp:nvSpPr>
      <dsp:spPr bwMode="white">
        <a:xfrm>
          <a:off x="899886" y="2902857"/>
          <a:ext cx="1857829" cy="1161143"/>
        </a:xfrm>
        <a:prstGeom prst="roundRect">
          <a:avLst>
            <a:gd name="adj" fmla="val 10000"/>
          </a:avLst>
        </a:prstGeom>
      </dsp:spPr>
      <dsp:style>
        <a:lnRef idx="1">
          <a:schemeClr val="accent1"/>
        </a:lnRef>
        <a:fillRef idx="1">
          <a:schemeClr val="lt1">
            <a:alpha val="90000"/>
          </a:schemeClr>
        </a:fillRef>
        <a:effectRef idx="0">
          <a:scrgbClr r="0" g="0" b="0"/>
        </a:effectRef>
        <a:fontRef idx="minor"/>
      </dsp:style>
      <dsp:txBody>
        <a:bodyPr lIns="62865" tIns="41910" rIns="62865"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ID" dirty="0" smtClean="0">
              <a:solidFill>
                <a:schemeClr val="dk1"/>
              </a:solidFill>
            </a:rPr>
            <a:t>Volume </a:t>
          </a:r>
          <a:endParaRPr lang="en-US" dirty="0">
            <a:solidFill>
              <a:schemeClr val="dk1"/>
            </a:solidFill>
          </a:endParaRPr>
        </a:p>
      </dsp:txBody>
      <dsp:txXfrm>
        <a:off x="899886" y="2902857"/>
        <a:ext cx="1857829" cy="1161143"/>
      </dsp:txXfrm>
    </dsp:sp>
    <dsp:sp modelId="{4F022BEA-C90D-4B71-BD3C-6294E7FA9706}">
      <dsp:nvSpPr>
        <dsp:cNvPr id="9" name="Rounded Rectangle 8"/>
        <dsp:cNvSpPr/>
      </dsp:nvSpPr>
      <dsp:spPr bwMode="white">
        <a:xfrm>
          <a:off x="3338286" y="0"/>
          <a:ext cx="2322286" cy="1161143"/>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62865" tIns="41910" rIns="62865"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ID" dirty="0" smtClean="0"/>
            <a:t>Sifat Intensif </a:t>
          </a:r>
          <a:endParaRPr lang="en-US" dirty="0"/>
        </a:p>
      </dsp:txBody>
      <dsp:txXfrm>
        <a:off x="3338286" y="0"/>
        <a:ext cx="2322286" cy="1161143"/>
      </dsp:txXfrm>
    </dsp:sp>
    <dsp:sp modelId="{7BDE14F0-FFE8-442A-9677-C66D2D8F5BDB}">
      <dsp:nvSpPr>
        <dsp:cNvPr id="11" name="Freeform 10"/>
        <dsp:cNvSpPr/>
      </dsp:nvSpPr>
      <dsp:spPr bwMode="white">
        <a:xfrm>
          <a:off x="3570514" y="1161143"/>
          <a:ext cx="232229" cy="870857"/>
        </a:xfrm>
        <a:custGeom>
          <a:avLst/>
          <a:gdLst/>
          <a:ahLst/>
          <a:cxnLst/>
          <a:pathLst>
            <a:path w="366" h="1371">
              <a:moveTo>
                <a:pt x="0" y="0"/>
              </a:moveTo>
              <a:lnTo>
                <a:pt x="0" y="1371"/>
              </a:lnTo>
              <a:lnTo>
                <a:pt x="366" y="1371"/>
              </a:lnTo>
            </a:path>
          </a:pathLst>
        </a:custGeom>
      </dsp:spPr>
      <dsp:style>
        <a:lnRef idx="2">
          <a:schemeClr val="accent1">
            <a:shade val="60000"/>
          </a:schemeClr>
        </a:lnRef>
        <a:fillRef idx="0">
          <a:schemeClr val="accent1"/>
        </a:fillRef>
        <a:effectRef idx="0">
          <a:scrgbClr r="0" g="0" b="0"/>
        </a:effectRef>
        <a:fontRef idx="minor"/>
      </dsp:style>
      <dsp:txXfrm>
        <a:off x="3570514" y="1161143"/>
        <a:ext cx="232229" cy="870857"/>
      </dsp:txXfrm>
    </dsp:sp>
    <dsp:sp modelId="{C7BDA6BA-36C1-4EA8-AE49-9E74DF90BE0E}">
      <dsp:nvSpPr>
        <dsp:cNvPr id="12" name="Rounded Rectangle 11"/>
        <dsp:cNvSpPr/>
      </dsp:nvSpPr>
      <dsp:spPr bwMode="white">
        <a:xfrm>
          <a:off x="3802743" y="1451429"/>
          <a:ext cx="1857829" cy="1161143"/>
        </a:xfrm>
        <a:prstGeom prst="roundRect">
          <a:avLst>
            <a:gd name="adj" fmla="val 10000"/>
          </a:avLst>
        </a:prstGeom>
      </dsp:spPr>
      <dsp:style>
        <a:lnRef idx="1">
          <a:schemeClr val="accent1"/>
        </a:lnRef>
        <a:fillRef idx="1">
          <a:schemeClr val="lt1">
            <a:alpha val="90000"/>
          </a:schemeClr>
        </a:fillRef>
        <a:effectRef idx="0">
          <a:scrgbClr r="0" g="0" b="0"/>
        </a:effectRef>
        <a:fontRef idx="minor"/>
      </dsp:style>
      <dsp:txBody>
        <a:bodyPr lIns="62865" tIns="41910" rIns="62865"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ID" dirty="0" smtClean="0">
              <a:solidFill>
                <a:schemeClr val="dk1"/>
              </a:solidFill>
            </a:rPr>
            <a:t>Sifat Fisika </a:t>
          </a:r>
          <a:endParaRPr lang="en-US" dirty="0">
            <a:solidFill>
              <a:schemeClr val="dk1"/>
            </a:solidFill>
          </a:endParaRPr>
        </a:p>
      </dsp:txBody>
      <dsp:txXfrm>
        <a:off x="3802743" y="1451429"/>
        <a:ext cx="1857829" cy="1161143"/>
      </dsp:txXfrm>
    </dsp:sp>
    <dsp:sp modelId="{D81C237B-ED01-4927-8B0B-97BBEF34B1E5}">
      <dsp:nvSpPr>
        <dsp:cNvPr id="13" name="Freeform 12"/>
        <dsp:cNvSpPr/>
      </dsp:nvSpPr>
      <dsp:spPr bwMode="white">
        <a:xfrm>
          <a:off x="3570514" y="1161143"/>
          <a:ext cx="232229" cy="2322286"/>
        </a:xfrm>
        <a:custGeom>
          <a:avLst/>
          <a:gdLst/>
          <a:ahLst/>
          <a:cxnLst/>
          <a:pathLst>
            <a:path w="366" h="3657">
              <a:moveTo>
                <a:pt x="0" y="0"/>
              </a:moveTo>
              <a:lnTo>
                <a:pt x="0" y="3657"/>
              </a:lnTo>
              <a:lnTo>
                <a:pt x="366" y="3657"/>
              </a:lnTo>
            </a:path>
          </a:pathLst>
        </a:custGeom>
      </dsp:spPr>
      <dsp:style>
        <a:lnRef idx="2">
          <a:schemeClr val="accent1">
            <a:shade val="60000"/>
          </a:schemeClr>
        </a:lnRef>
        <a:fillRef idx="0">
          <a:schemeClr val="accent1"/>
        </a:fillRef>
        <a:effectRef idx="0">
          <a:scrgbClr r="0" g="0" b="0"/>
        </a:effectRef>
        <a:fontRef idx="minor"/>
      </dsp:style>
      <dsp:txXfrm>
        <a:off x="3570514" y="1161143"/>
        <a:ext cx="232229" cy="2322286"/>
      </dsp:txXfrm>
    </dsp:sp>
    <dsp:sp modelId="{216E7D55-A783-4DDC-A341-31284C6CC7D9}">
      <dsp:nvSpPr>
        <dsp:cNvPr id="14" name="Rounded Rectangle 13"/>
        <dsp:cNvSpPr/>
      </dsp:nvSpPr>
      <dsp:spPr bwMode="white">
        <a:xfrm>
          <a:off x="3802743" y="2902857"/>
          <a:ext cx="1857829" cy="1161143"/>
        </a:xfrm>
        <a:prstGeom prst="roundRect">
          <a:avLst>
            <a:gd name="adj" fmla="val 10000"/>
          </a:avLst>
        </a:prstGeom>
      </dsp:spPr>
      <dsp:style>
        <a:lnRef idx="1">
          <a:schemeClr val="accent1"/>
        </a:lnRef>
        <a:fillRef idx="1">
          <a:schemeClr val="lt1">
            <a:alpha val="90000"/>
          </a:schemeClr>
        </a:fillRef>
        <a:effectRef idx="0">
          <a:scrgbClr r="0" g="0" b="0"/>
        </a:effectRef>
        <a:fontRef idx="minor"/>
      </dsp:style>
      <dsp:txBody>
        <a:bodyPr lIns="62865" tIns="41910" rIns="62865"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ID" dirty="0" smtClean="0">
              <a:solidFill>
                <a:schemeClr val="dk1"/>
              </a:solidFill>
            </a:rPr>
            <a:t>Sifat Kimia </a:t>
          </a:r>
          <a:endParaRPr lang="en-US" dirty="0">
            <a:solidFill>
              <a:schemeClr val="dk1"/>
            </a:solidFill>
          </a:endParaRPr>
        </a:p>
      </dsp:txBody>
      <dsp:txXfrm>
        <a:off x="3802743" y="2902857"/>
        <a:ext cx="1857829" cy="1161143"/>
      </dsp:txXfrm>
    </dsp:sp>
    <dsp:sp modelId="{1855222E-D003-4821-85B8-81FA0DB7579C}">
      <dsp:nvSpPr>
        <dsp:cNvPr id="4" name="Rounded Rectangle 3" hidden="1"/>
        <dsp:cNvSpPr/>
      </dsp:nvSpPr>
      <dsp:spPr bwMode="white">
        <a:xfrm>
          <a:off x="435429" y="0"/>
          <a:ext cx="464457" cy="1161143"/>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Xfrm>
        <a:off x="435429" y="0"/>
        <a:ext cx="464457" cy="1161143"/>
      </dsp:txXfrm>
    </dsp:sp>
    <dsp:sp modelId="{4D81210D-37F8-4FD2-B8CF-D908A58040BF}">
      <dsp:nvSpPr>
        <dsp:cNvPr id="10" name="Rounded Rectangle 9" hidden="1"/>
        <dsp:cNvSpPr/>
      </dsp:nvSpPr>
      <dsp:spPr bwMode="white">
        <a:xfrm>
          <a:off x="3338286" y="0"/>
          <a:ext cx="464457" cy="1161143"/>
        </a:xfrm>
        <a:prstGeom prst="roundRect">
          <a:avLst>
            <a:gd name="adj" fmla="val 10000"/>
          </a:avLst>
        </a:prstGeom>
        <a:sp3d prstMaterial="dkEdge">
          <a:bevelT w="8200" h="38100"/>
        </a:sp3d>
      </dsp:spPr>
      <dsp:style>
        <a:lnRef idx="0">
          <a:schemeClr val="lt1"/>
        </a:lnRef>
        <a:fillRef idx="2">
          <a:schemeClr val="accent1"/>
        </a:fillRef>
        <a:effectRef idx="1">
          <a:scrgbClr r="0" g="0" b="0"/>
        </a:effectRef>
        <a:fontRef idx="minor">
          <a:schemeClr val="dk1"/>
        </a:fontRef>
      </dsp:style>
      <dsp:txXfrm>
        <a:off x="3338286" y="0"/>
        <a:ext cx="464457" cy="1161143"/>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984776" cy="4608512"/>
        <a:chOff x="0" y="0"/>
        <a:chExt cx="6984776" cy="4608512"/>
      </a:xfrm>
    </dsp:grpSpPr>
    <dsp:sp modelId="{DE3B8E36-5CB4-423E-A570-BEC85A4EC2C2}">
      <dsp:nvSpPr>
        <dsp:cNvPr id="3" name="Rounded Rectangle 2"/>
        <dsp:cNvSpPr/>
      </dsp:nvSpPr>
      <dsp:spPr bwMode="white">
        <a:xfrm>
          <a:off x="7344" y="1582027"/>
          <a:ext cx="1834234" cy="917117"/>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Ciri Perubahan Kimia</a:t>
          </a:r>
          <a:endParaRPr lang="en-US" dirty="0"/>
        </a:p>
      </dsp:txBody>
      <dsp:txXfrm>
        <a:off x="7344" y="1582027"/>
        <a:ext cx="1834234" cy="917117"/>
      </dsp:txXfrm>
    </dsp:sp>
    <dsp:sp modelId="{54AF6604-227C-499D-91F8-8890B2EF9A3B}">
      <dsp:nvSpPr>
        <dsp:cNvPr id="4" name="Freeform 3"/>
        <dsp:cNvSpPr/>
      </dsp:nvSpPr>
      <dsp:spPr bwMode="white">
        <a:xfrm>
          <a:off x="1336485" y="1231661"/>
          <a:ext cx="1743879" cy="35821"/>
        </a:xfrm>
        <a:custGeom>
          <a:avLst/>
          <a:gdLst/>
          <a:ahLst/>
          <a:cxnLst/>
          <a:pathLst>
            <a:path w="2746" h="56">
              <a:moveTo>
                <a:pt x="795" y="1274"/>
              </a:moveTo>
              <a:lnTo>
                <a:pt x="1951" y="-1217"/>
              </a:lnTo>
            </a:path>
          </a:pathLst>
        </a:custGeom>
      </dsp:spPr>
      <dsp:style>
        <a:lnRef idx="2">
          <a:schemeClr val="accent1">
            <a:shade val="60000"/>
          </a:schemeClr>
        </a:lnRef>
        <a:fillRef idx="0">
          <a:schemeClr val="accent1"/>
        </a:fillRef>
        <a:effectRef idx="0">
          <a:scrgbClr r="0" g="0" b="0"/>
        </a:effectRef>
        <a:fontRef idx="minor"/>
      </dsp:style>
      <dsp:txXfrm>
        <a:off x="1336485" y="1231661"/>
        <a:ext cx="1743879" cy="35821"/>
      </dsp:txXfrm>
    </dsp:sp>
    <dsp:sp modelId="{6F5D3515-0394-410A-AAFF-A746E5AA91AF}">
      <dsp:nvSpPr>
        <dsp:cNvPr id="5" name="Rounded Rectangle 4"/>
        <dsp:cNvSpPr/>
      </dsp:nvSpPr>
      <dsp:spPr bwMode="white">
        <a:xfrm>
          <a:off x="2575271" y="0"/>
          <a:ext cx="1834234" cy="917117"/>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Pembentukan Gas</a:t>
          </a:r>
          <a:endParaRPr lang="en-US" dirty="0"/>
        </a:p>
      </dsp:txBody>
      <dsp:txXfrm>
        <a:off x="2575271" y="0"/>
        <a:ext cx="1834234" cy="917117"/>
      </dsp:txXfrm>
    </dsp:sp>
    <dsp:sp modelId="{6926C761-6E43-4E93-8279-F0CF71D63390}">
      <dsp:nvSpPr>
        <dsp:cNvPr id="6" name="Freeform 5"/>
        <dsp:cNvSpPr/>
      </dsp:nvSpPr>
      <dsp:spPr bwMode="white">
        <a:xfrm>
          <a:off x="1756651" y="1759003"/>
          <a:ext cx="903546" cy="35821"/>
        </a:xfrm>
        <a:custGeom>
          <a:avLst/>
          <a:gdLst/>
          <a:ahLst/>
          <a:cxnLst/>
          <a:pathLst>
            <a:path w="1423" h="56">
              <a:moveTo>
                <a:pt x="134" y="443"/>
              </a:moveTo>
              <a:lnTo>
                <a:pt x="1289" y="-387"/>
              </a:lnTo>
            </a:path>
          </a:pathLst>
        </a:custGeom>
      </dsp:spPr>
      <dsp:style>
        <a:lnRef idx="2">
          <a:schemeClr val="accent1">
            <a:shade val="60000"/>
          </a:schemeClr>
        </a:lnRef>
        <a:fillRef idx="0">
          <a:schemeClr val="accent1"/>
        </a:fillRef>
        <a:effectRef idx="0">
          <a:scrgbClr r="0" g="0" b="0"/>
        </a:effectRef>
        <a:fontRef idx="minor"/>
      </dsp:style>
      <dsp:txXfrm>
        <a:off x="1756651" y="1759003"/>
        <a:ext cx="903546" cy="35821"/>
      </dsp:txXfrm>
    </dsp:sp>
    <dsp:sp modelId="{E2222BAB-0F42-42F0-B336-182BD97EEBD2}">
      <dsp:nvSpPr>
        <dsp:cNvPr id="7" name="Rounded Rectangle 6"/>
        <dsp:cNvSpPr/>
      </dsp:nvSpPr>
      <dsp:spPr bwMode="white">
        <a:xfrm>
          <a:off x="2575271" y="1054684"/>
          <a:ext cx="1834234" cy="917117"/>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Pembentukan Endapan</a:t>
          </a:r>
          <a:endParaRPr lang="en-US" dirty="0"/>
        </a:p>
      </dsp:txBody>
      <dsp:txXfrm>
        <a:off x="2575271" y="1054684"/>
        <a:ext cx="1834234" cy="917117"/>
      </dsp:txXfrm>
    </dsp:sp>
    <dsp:sp modelId="{49E70B9A-5B55-4098-8A92-44280253E8CD}">
      <dsp:nvSpPr>
        <dsp:cNvPr id="8" name="Freeform 7"/>
        <dsp:cNvSpPr/>
      </dsp:nvSpPr>
      <dsp:spPr bwMode="white">
        <a:xfrm>
          <a:off x="1756651" y="2286346"/>
          <a:ext cx="903546" cy="35821"/>
        </a:xfrm>
        <a:custGeom>
          <a:avLst/>
          <a:gdLst/>
          <a:ahLst/>
          <a:cxnLst/>
          <a:pathLst>
            <a:path w="1423" h="56">
              <a:moveTo>
                <a:pt x="134" y="-387"/>
              </a:moveTo>
              <a:lnTo>
                <a:pt x="1289" y="443"/>
              </a:lnTo>
            </a:path>
          </a:pathLst>
        </a:custGeom>
      </dsp:spPr>
      <dsp:style>
        <a:lnRef idx="2">
          <a:schemeClr val="accent1">
            <a:shade val="60000"/>
          </a:schemeClr>
        </a:lnRef>
        <a:fillRef idx="0">
          <a:schemeClr val="accent1"/>
        </a:fillRef>
        <a:effectRef idx="0">
          <a:scrgbClr r="0" g="0" b="0"/>
        </a:effectRef>
        <a:fontRef idx="minor"/>
      </dsp:style>
      <dsp:txXfrm>
        <a:off x="1756651" y="2286346"/>
        <a:ext cx="903546" cy="35821"/>
      </dsp:txXfrm>
    </dsp:sp>
    <dsp:sp modelId="{A5C10237-1C92-4982-8BF7-67469B08867E}">
      <dsp:nvSpPr>
        <dsp:cNvPr id="9" name="Rounded Rectangle 8"/>
        <dsp:cNvSpPr/>
      </dsp:nvSpPr>
      <dsp:spPr bwMode="white">
        <a:xfrm>
          <a:off x="2575271" y="2109369"/>
          <a:ext cx="1834234" cy="917117"/>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Perubahan Warna</a:t>
          </a:r>
          <a:endParaRPr lang="en-US" dirty="0"/>
        </a:p>
      </dsp:txBody>
      <dsp:txXfrm>
        <a:off x="2575271" y="2109369"/>
        <a:ext cx="1834234" cy="917117"/>
      </dsp:txXfrm>
    </dsp:sp>
    <dsp:sp modelId="{FC2903E7-06DF-49F8-A4D2-6117C8ACAE53}">
      <dsp:nvSpPr>
        <dsp:cNvPr id="10" name="Freeform 9"/>
        <dsp:cNvSpPr/>
      </dsp:nvSpPr>
      <dsp:spPr bwMode="white">
        <a:xfrm>
          <a:off x="1336485" y="2813688"/>
          <a:ext cx="1743879" cy="35821"/>
        </a:xfrm>
        <a:custGeom>
          <a:avLst/>
          <a:gdLst/>
          <a:ahLst/>
          <a:cxnLst/>
          <a:pathLst>
            <a:path w="2746" h="56">
              <a:moveTo>
                <a:pt x="795" y="-1217"/>
              </a:moveTo>
              <a:lnTo>
                <a:pt x="1951" y="1274"/>
              </a:lnTo>
            </a:path>
          </a:pathLst>
        </a:custGeom>
      </dsp:spPr>
      <dsp:style>
        <a:lnRef idx="2">
          <a:schemeClr val="accent1">
            <a:shade val="60000"/>
          </a:schemeClr>
        </a:lnRef>
        <a:fillRef idx="0">
          <a:schemeClr val="accent1"/>
        </a:fillRef>
        <a:effectRef idx="0">
          <a:scrgbClr r="0" g="0" b="0"/>
        </a:effectRef>
        <a:fontRef idx="minor"/>
      </dsp:style>
      <dsp:txXfrm>
        <a:off x="1336485" y="2813688"/>
        <a:ext cx="1743879" cy="35821"/>
      </dsp:txXfrm>
    </dsp:sp>
    <dsp:sp modelId="{FFD77324-743B-49A8-9416-47E4CDA8A5BA}">
      <dsp:nvSpPr>
        <dsp:cNvPr id="11" name="Rounded Rectangle 10"/>
        <dsp:cNvSpPr/>
      </dsp:nvSpPr>
      <dsp:spPr bwMode="white">
        <a:xfrm>
          <a:off x="2575271" y="3164053"/>
          <a:ext cx="1834234" cy="917117"/>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Perubahan Suhu</a:t>
          </a:r>
          <a:endParaRPr lang="en-US" dirty="0"/>
        </a:p>
      </dsp:txBody>
      <dsp:txXfrm>
        <a:off x="2575271" y="3164053"/>
        <a:ext cx="1834234" cy="917117"/>
      </dsp:txXfrm>
    </dsp:sp>
    <dsp:sp modelId="{8D330D6F-2E37-41FC-8224-B5720FC493F7}">
      <dsp:nvSpPr>
        <dsp:cNvPr id="12" name="Freeform 11"/>
        <dsp:cNvSpPr/>
      </dsp:nvSpPr>
      <dsp:spPr bwMode="white">
        <a:xfrm>
          <a:off x="4324578" y="3341030"/>
          <a:ext cx="903546" cy="35821"/>
        </a:xfrm>
        <a:custGeom>
          <a:avLst/>
          <a:gdLst/>
          <a:ahLst/>
          <a:cxnLst/>
          <a:pathLst>
            <a:path w="1423" h="56">
              <a:moveTo>
                <a:pt x="134" y="443"/>
              </a:moveTo>
              <a:lnTo>
                <a:pt x="1289" y="-387"/>
              </a:lnTo>
            </a:path>
          </a:pathLst>
        </a:custGeom>
      </dsp:spPr>
      <dsp:style>
        <a:lnRef idx="2">
          <a:schemeClr val="accent1">
            <a:shade val="80000"/>
          </a:schemeClr>
        </a:lnRef>
        <a:fillRef idx="0">
          <a:schemeClr val="accent1"/>
        </a:fillRef>
        <a:effectRef idx="0">
          <a:scrgbClr r="0" g="0" b="0"/>
        </a:effectRef>
        <a:fontRef idx="minor"/>
      </dsp:style>
      <dsp:txXfrm>
        <a:off x="4324578" y="3341030"/>
        <a:ext cx="903546" cy="35821"/>
      </dsp:txXfrm>
    </dsp:sp>
    <dsp:sp modelId="{637D44C6-3963-416B-AF26-D1CDC6BC431B}">
      <dsp:nvSpPr>
        <dsp:cNvPr id="13" name="Rounded Rectangle 12"/>
        <dsp:cNvSpPr/>
      </dsp:nvSpPr>
      <dsp:spPr bwMode="white">
        <a:xfrm>
          <a:off x="5143198" y="2636711"/>
          <a:ext cx="1834234" cy="917117"/>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Reaksi Eksoterm </a:t>
          </a:r>
          <a:endParaRPr lang="en-US" dirty="0"/>
        </a:p>
      </dsp:txBody>
      <dsp:txXfrm>
        <a:off x="5143198" y="2636711"/>
        <a:ext cx="1834234" cy="917117"/>
      </dsp:txXfrm>
    </dsp:sp>
    <dsp:sp modelId="{6F637FD9-0C43-44A6-9F18-007CC1C0E4B5}">
      <dsp:nvSpPr>
        <dsp:cNvPr id="14" name="Freeform 13"/>
        <dsp:cNvSpPr/>
      </dsp:nvSpPr>
      <dsp:spPr bwMode="white">
        <a:xfrm>
          <a:off x="4324578" y="3868372"/>
          <a:ext cx="903546" cy="35821"/>
        </a:xfrm>
        <a:custGeom>
          <a:avLst/>
          <a:gdLst/>
          <a:ahLst/>
          <a:cxnLst/>
          <a:pathLst>
            <a:path w="1423" h="56">
              <a:moveTo>
                <a:pt x="134" y="-387"/>
              </a:moveTo>
              <a:lnTo>
                <a:pt x="1289" y="443"/>
              </a:lnTo>
            </a:path>
          </a:pathLst>
        </a:custGeom>
      </dsp:spPr>
      <dsp:style>
        <a:lnRef idx="2">
          <a:schemeClr val="accent1">
            <a:shade val="80000"/>
          </a:schemeClr>
        </a:lnRef>
        <a:fillRef idx="0">
          <a:schemeClr val="accent1"/>
        </a:fillRef>
        <a:effectRef idx="0">
          <a:scrgbClr r="0" g="0" b="0"/>
        </a:effectRef>
        <a:fontRef idx="minor"/>
      </dsp:style>
      <dsp:txXfrm>
        <a:off x="4324578" y="3868372"/>
        <a:ext cx="903546" cy="35821"/>
      </dsp:txXfrm>
    </dsp:sp>
    <dsp:sp modelId="{0C6E53A5-A1EB-4128-BDC4-4A68EDA13E6E}">
      <dsp:nvSpPr>
        <dsp:cNvPr id="15" name="Rounded Rectangle 14"/>
        <dsp:cNvSpPr/>
      </dsp:nvSpPr>
      <dsp:spPr bwMode="white">
        <a:xfrm>
          <a:off x="5143198" y="3691395"/>
          <a:ext cx="1834234" cy="917117"/>
        </a:xfrm>
        <a:prstGeom prst="roundRect">
          <a:avLst>
            <a:gd name="adj" fmla="val 10000"/>
          </a:avLst>
        </a:prstGeom>
      </dsp:spPr>
      <dsp:style>
        <a:lnRef idx="3">
          <a:schemeClr val="lt1"/>
        </a:lnRef>
        <a:fillRef idx="1">
          <a:schemeClr val="accent1"/>
        </a:fillRef>
        <a:effectRef idx="1">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ID" dirty="0" smtClean="0"/>
            <a:t>Reaksi Endoterm</a:t>
          </a:r>
          <a:endParaRPr lang="en-US" dirty="0"/>
        </a:p>
      </dsp:txBody>
      <dsp:txXfrm>
        <a:off x="5143198" y="3691395"/>
        <a:ext cx="1834234" cy="917117"/>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995120" cy="4061048"/>
        <a:chOff x="0" y="0"/>
        <a:chExt cx="6995120" cy="4061048"/>
      </a:xfrm>
    </dsp:grpSpPr>
    <dsp:sp modelId="{668853F2-6F9E-4284-9ED1-7B3EECB6E595}">
      <dsp:nvSpPr>
        <dsp:cNvPr id="4" name="Pentagon 3"/>
        <dsp:cNvSpPr/>
      </dsp:nvSpPr>
      <dsp:spPr bwMode="white">
        <a:xfrm rot="10800000">
          <a:off x="1622910" y="0"/>
          <a:ext cx="4651755" cy="1804910"/>
        </a:xfrm>
        <a:prstGeom prst="homePlate">
          <a:avLst/>
        </a:prstGeom>
      </dsp:spPr>
      <dsp:style>
        <a:lnRef idx="2">
          <a:schemeClr val="lt1"/>
        </a:lnRef>
        <a:fillRef idx="1">
          <a:schemeClr val="accent1"/>
        </a:fillRef>
        <a:effectRef idx="0">
          <a:scrgbClr r="0" g="0" b="0"/>
        </a:effectRef>
        <a:fontRef idx="minor">
          <a:schemeClr val="lt1"/>
        </a:fontRef>
      </dsp:style>
      <dsp:txBody>
        <a:bodyPr rot="10800000" lIns="795915" tIns="125730" rIns="234696" bIns="12573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ID" dirty="0" smtClean="0"/>
            <a:t>Transformasi energi oleh klorofil</a:t>
          </a:r>
          <a:endParaRPr lang="en-US" dirty="0"/>
        </a:p>
      </dsp:txBody>
      <dsp:txXfrm rot="10800000">
        <a:off x="1622910" y="0"/>
        <a:ext cx="4651755" cy="1804910"/>
      </dsp:txXfrm>
    </dsp:sp>
    <dsp:sp modelId="{8E692C66-9285-4FC3-B481-6AAE28265C84}">
      <dsp:nvSpPr>
        <dsp:cNvPr id="3" name="Oval 2"/>
        <dsp:cNvSpPr/>
      </dsp:nvSpPr>
      <dsp:spPr bwMode="white">
        <a:xfrm>
          <a:off x="720455" y="0"/>
          <a:ext cx="1804910" cy="1804910"/>
        </a:xfrm>
        <a:prstGeom prst="ellipse">
          <a:avLst/>
        </a:prstGeom>
        <a:blipFill rotWithShape="0">
          <a:blip xmlns:r="http://schemas.openxmlformats.org/officeDocument/2006/relationships" r:embed="rId1"/>
          <a:stretch>
            <a:fillRect/>
          </a:stretch>
        </a:blipFill>
      </dsp:spPr>
      <dsp:style>
        <a:lnRef idx="2">
          <a:schemeClr val="lt1"/>
        </a:lnRef>
        <a:fillRef idx="1">
          <a:schemeClr val="accent1">
            <a:tint val="50000"/>
          </a:schemeClr>
        </a:fillRef>
        <a:effectRef idx="0">
          <a:scrgbClr r="0" g="0" b="0"/>
        </a:effectRef>
        <a:fontRef idx="minor"/>
      </dsp:style>
      <dsp:txXfrm>
        <a:off x="720455" y="0"/>
        <a:ext cx="1804910" cy="1804910"/>
      </dsp:txXfrm>
    </dsp:sp>
    <dsp:sp modelId="{A78CC55B-B264-493C-BA0E-A8E3E069AD00}">
      <dsp:nvSpPr>
        <dsp:cNvPr id="6" name="Pentagon 5"/>
        <dsp:cNvSpPr/>
      </dsp:nvSpPr>
      <dsp:spPr bwMode="white">
        <a:xfrm rot="10800000">
          <a:off x="1622910" y="2256138"/>
          <a:ext cx="4651755" cy="1804910"/>
        </a:xfrm>
        <a:prstGeom prst="homePlate">
          <a:avLst/>
        </a:prstGeom>
      </dsp:spPr>
      <dsp:style>
        <a:lnRef idx="2">
          <a:schemeClr val="lt1"/>
        </a:lnRef>
        <a:fillRef idx="1">
          <a:schemeClr val="accent1"/>
        </a:fillRef>
        <a:effectRef idx="0">
          <a:scrgbClr r="0" g="0" b="0"/>
        </a:effectRef>
        <a:fontRef idx="minor">
          <a:schemeClr val="lt1"/>
        </a:fontRef>
      </dsp:style>
      <dsp:txBody>
        <a:bodyPr rot="10800000" lIns="795915" tIns="125730" rIns="234696" bIns="12573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en-ID" dirty="0" smtClean="0"/>
            <a:t>Transformasi energi oleh mitokondria</a:t>
          </a:r>
          <a:endParaRPr lang="en-US" dirty="0"/>
        </a:p>
      </dsp:txBody>
      <dsp:txXfrm rot="10800000">
        <a:off x="1622910" y="2256138"/>
        <a:ext cx="4651755" cy="1804910"/>
      </dsp:txXfrm>
    </dsp:sp>
    <dsp:sp modelId="{6B81E24E-8AB7-4326-8449-D695D1FA2D5F}">
      <dsp:nvSpPr>
        <dsp:cNvPr id="5" name="Oval 4"/>
        <dsp:cNvSpPr/>
      </dsp:nvSpPr>
      <dsp:spPr bwMode="white">
        <a:xfrm>
          <a:off x="720455" y="2256138"/>
          <a:ext cx="1804910" cy="1804910"/>
        </a:xfrm>
        <a:prstGeom prst="ellipse">
          <a:avLst/>
        </a:prstGeom>
        <a:blipFill rotWithShape="0">
          <a:blip xmlns:r="http://schemas.openxmlformats.org/officeDocument/2006/relationships" r:embed="rId2"/>
          <a:stretch>
            <a:fillRect/>
          </a:stretch>
        </a:blipFill>
      </dsp:spPr>
      <dsp:style>
        <a:lnRef idx="2">
          <a:schemeClr val="lt1"/>
        </a:lnRef>
        <a:fillRef idx="1">
          <a:schemeClr val="accent1">
            <a:tint val="50000"/>
          </a:schemeClr>
        </a:fillRef>
        <a:effectRef idx="0">
          <a:scrgbClr r="0" g="0" b="0"/>
        </a:effectRef>
        <a:fontRef idx="minor"/>
      </dsp:style>
      <dsp:txXfrm>
        <a:off x="720455" y="2256138"/>
        <a:ext cx="1804910" cy="1804910"/>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type="rightArrow" r:blip="" rot="180"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type="upArrowCallout" r:blip="" rot="180">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type="upArrowCallout" r:blip="" rot="180">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2">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3">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2">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4">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type="homePlate" r:blip="" rot="180"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3">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2">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2">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4">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4994" name="Shape 3"/>
          <p:cNvSpPr>
            <a:spLocks noGrp="1" noRot="1" noChangeAspect="1"/>
          </p:cNvSpPr>
          <p:nvPr>
            <p:ph type="sldImg" idx="2"/>
          </p:nvPr>
        </p:nvSpPr>
        <p:spPr>
          <a:xfrm>
            <a:off x="1143000" y="685800"/>
            <a:ext cx="4572000" cy="3429000"/>
          </a:xfrm>
          <a:custGeom>
            <a:avLst/>
            <a:gdLst>
              <a:gd name="txL" fmla="*/ 0 w 120000"/>
              <a:gd name="txT" fmla="*/ 0 h 120000"/>
              <a:gd name="txR" fmla="*/ 120000 w 120000"/>
              <a:gd name="txB" fmla="*/ 120000 h 120000"/>
            </a:gdLst>
            <a:ahLst/>
            <a:cxnLst>
              <a:cxn ang="0">
                <a:pos x="0" y="0"/>
              </a:cxn>
              <a:cxn ang="0">
                <a:pos x="2147483647" y="0"/>
              </a:cxn>
              <a:cxn ang="0">
                <a:pos x="2147483647" y="2147483647"/>
              </a:cxn>
              <a:cxn ang="0">
                <a:pos x="0" y="2147483647"/>
              </a:cxn>
              <a:cxn ang="0">
                <a:pos x="0" y="0"/>
              </a:cxn>
            </a:cxnLst>
            <a:rect l="txL" t="txT" r="txR" b="txB"/>
            <a:pathLst>
              <a:path w="120000" h="120000">
                <a:moveTo>
                  <a:pt x="0" y="0"/>
                </a:moveTo>
                <a:lnTo>
                  <a:pt x="120000" y="0"/>
                </a:lnTo>
                <a:lnTo>
                  <a:pt x="120000" y="120000"/>
                </a:lnTo>
                <a:lnTo>
                  <a:pt x="0" y="120000"/>
                </a:lnTo>
                <a:lnTo>
                  <a:pt x="0" y="0"/>
                </a:lnTo>
                <a:close/>
              </a:path>
            </a:pathLst>
          </a:custGeom>
          <a:noFill/>
          <a:ln w="9525" cap="flat" cmpd="sng">
            <a:solidFill>
              <a:srgbClr val="000000">
                <a:alpha val="100000"/>
              </a:srgbClr>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vert="horz" wrap="square" lIns="91425" tIns="91425" rIns="91425" bIns="91425" numCol="1" anchor="t" anchorCtr="0" compatLnSpc="1"/>
          <a:lstStyle/>
          <a:p>
            <a:pPr marL="0" marR="0" lvl="0" indent="0" algn="l" defTabSz="777875" rtl="0" eaLnBrk="0" fontAlgn="base" latinLnBrk="0" hangingPunct="0">
              <a:lnSpc>
                <a:spcPct val="100000"/>
              </a:lnSpc>
              <a:spcBef>
                <a:spcPct val="30000"/>
              </a:spcBef>
              <a:spcAft>
                <a:spcPct val="0"/>
              </a:spcAft>
              <a:buClrTx/>
              <a:buSzTx/>
              <a:buFontTx/>
              <a:buNone/>
              <a:defRPr/>
            </a:pPr>
            <a:endParaRPr kumimoji="0" lang="en-US" sz="1000" b="0" i="0" u="none" strike="noStrike" kern="1200" cap="none" spc="0" normalizeH="0" baseline="0" noProof="0" smtClean="0">
              <a:ln>
                <a:noFill/>
              </a:ln>
              <a:solidFill>
                <a:schemeClr val="tx1"/>
              </a:solidFill>
              <a:effectLst/>
              <a:uLnTx/>
              <a:uFillTx/>
              <a:latin typeface="+mn-lt"/>
              <a:ea typeface="+mn-ea"/>
              <a:cs typeface="+mn-cs"/>
            </a:endParaRPr>
          </a:p>
        </p:txBody>
      </p:sp>
    </p:spTree>
  </p:cSld>
  <p:clrMap bg1="lt1" tx1="dk1" bg2="dk2" tx2="lt2" accent1="accent1" accent2="accent2" accent3="accent3" accent4="accent4" accent5="accent5" accent6="accent6" hlink="hlink" folHlink="folHlink"/>
  <p:hf sldNum="0" hdr="0" ftr="0" dt="0"/>
  <p:notesStyle>
    <a:lvl1pPr algn="l" defTabSz="777875" rtl="0" eaLnBrk="0" fontAlgn="base" hangingPunct="0">
      <a:spcBef>
        <a:spcPct val="30000"/>
      </a:spcBef>
      <a:spcAft>
        <a:spcPct val="0"/>
      </a:spcAft>
      <a:defRPr sz="1000" kern="1200">
        <a:solidFill>
          <a:schemeClr val="tx1"/>
        </a:solidFill>
        <a:latin typeface="+mn-lt"/>
        <a:ea typeface="+mn-ea"/>
        <a:cs typeface="+mn-cs"/>
      </a:defRPr>
    </a:lvl1pPr>
    <a:lvl2pPr marL="742950" indent="-285750" algn="l" defTabSz="777875" rtl="0" eaLnBrk="0" fontAlgn="base" hangingPunct="0">
      <a:spcBef>
        <a:spcPct val="30000"/>
      </a:spcBef>
      <a:spcAft>
        <a:spcPct val="0"/>
      </a:spcAft>
      <a:defRPr sz="1000" kern="1200">
        <a:solidFill>
          <a:schemeClr val="tx1"/>
        </a:solidFill>
        <a:latin typeface="+mn-lt"/>
        <a:ea typeface="+mn-ea"/>
        <a:cs typeface="+mn-cs"/>
      </a:defRPr>
    </a:lvl2pPr>
    <a:lvl3pPr marL="1143000" indent="-228600" algn="l" defTabSz="777875" rtl="0" eaLnBrk="0" fontAlgn="base" hangingPunct="0">
      <a:spcBef>
        <a:spcPct val="30000"/>
      </a:spcBef>
      <a:spcAft>
        <a:spcPct val="0"/>
      </a:spcAft>
      <a:defRPr sz="1000" kern="1200">
        <a:solidFill>
          <a:schemeClr val="tx1"/>
        </a:solidFill>
        <a:latin typeface="+mn-lt"/>
        <a:ea typeface="+mn-ea"/>
        <a:cs typeface="+mn-cs"/>
      </a:defRPr>
    </a:lvl3pPr>
    <a:lvl4pPr marL="1600200" indent="-228600" algn="l" defTabSz="777875" rtl="0" eaLnBrk="0" fontAlgn="base" hangingPunct="0">
      <a:spcBef>
        <a:spcPct val="30000"/>
      </a:spcBef>
      <a:spcAft>
        <a:spcPct val="0"/>
      </a:spcAft>
      <a:defRPr sz="1000" kern="1200">
        <a:solidFill>
          <a:schemeClr val="tx1"/>
        </a:solidFill>
        <a:latin typeface="+mn-lt"/>
        <a:ea typeface="+mn-ea"/>
        <a:cs typeface="+mn-cs"/>
      </a:defRPr>
    </a:lvl4pPr>
    <a:lvl5pPr marL="2057400" indent="-228600" algn="l" defTabSz="777875" rtl="0" eaLnBrk="0" fontAlgn="base" hangingPunct="0">
      <a:spcBef>
        <a:spcPct val="30000"/>
      </a:spcBef>
      <a:spcAft>
        <a:spcPct val="0"/>
      </a:spcAft>
      <a:defRPr sz="1000" kern="1200">
        <a:solidFill>
          <a:schemeClr val="tx1"/>
        </a:solidFill>
        <a:latin typeface="+mn-lt"/>
        <a:ea typeface="+mn-ea"/>
        <a:cs typeface="+mn-cs"/>
      </a:defRPr>
    </a:lvl5pPr>
    <a:lvl6pPr marL="1948180" algn="l" defTabSz="779145" rtl="0" eaLnBrk="1" latinLnBrk="0" hangingPunct="1">
      <a:defRPr sz="1000" kern="1200">
        <a:solidFill>
          <a:schemeClr val="tx1"/>
        </a:solidFill>
        <a:latin typeface="+mn-lt"/>
        <a:ea typeface="+mn-ea"/>
        <a:cs typeface="+mn-cs"/>
      </a:defRPr>
    </a:lvl6pPr>
    <a:lvl7pPr marL="2338070" algn="l" defTabSz="779145" rtl="0" eaLnBrk="1" latinLnBrk="0" hangingPunct="1">
      <a:defRPr sz="1000" kern="1200">
        <a:solidFill>
          <a:schemeClr val="tx1"/>
        </a:solidFill>
        <a:latin typeface="+mn-lt"/>
        <a:ea typeface="+mn-ea"/>
        <a:cs typeface="+mn-cs"/>
      </a:defRPr>
    </a:lvl7pPr>
    <a:lvl8pPr marL="2727325" algn="l" defTabSz="779145" rtl="0" eaLnBrk="1" latinLnBrk="0" hangingPunct="1">
      <a:defRPr sz="1000" kern="1200">
        <a:solidFill>
          <a:schemeClr val="tx1"/>
        </a:solidFill>
        <a:latin typeface="+mn-lt"/>
        <a:ea typeface="+mn-ea"/>
        <a:cs typeface="+mn-cs"/>
      </a:defRPr>
    </a:lvl8pPr>
    <a:lvl9pPr marL="3117215" algn="l" defTabSz="77914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2" name="Shape 113"/>
          <p:cNvSpPr>
            <a:spLocks noGrp="1" noRot="1" noChangeAspect="1" noTextEdit="1"/>
          </p:cNvSpPr>
          <p:nvPr>
            <p:ph type="sldImg" idx="2"/>
          </p:nvPr>
        </p:nvSpPr>
        <p:spPr/>
      </p:sp>
      <p:sp>
        <p:nvSpPr>
          <p:cNvPr id="32770" name="Shape 114"/>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498" name="Shape 300"/>
          <p:cNvSpPr>
            <a:spLocks noGrp="1" noRot="1" noChangeAspect="1" noTextEdit="1"/>
          </p:cNvSpPr>
          <p:nvPr>
            <p:ph type="sldImg" idx="2"/>
          </p:nvPr>
        </p:nvSpPr>
        <p:spPr/>
      </p:sp>
      <p:sp>
        <p:nvSpPr>
          <p:cNvPr id="62466" name="Shape 301"/>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2" name="Shape 300"/>
          <p:cNvSpPr>
            <a:spLocks noGrp="1" noRot="1" noChangeAspect="1" noTextEdit="1"/>
          </p:cNvSpPr>
          <p:nvPr>
            <p:ph type="sldImg" idx="2"/>
          </p:nvPr>
        </p:nvSpPr>
        <p:spPr/>
      </p:sp>
      <p:sp>
        <p:nvSpPr>
          <p:cNvPr id="64514" name="Shape 301"/>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Shape 97"/>
          <p:cNvSpPr>
            <a:spLocks noGrp="1" noRot="1" noChangeAspect="1" noTextEdit="1"/>
          </p:cNvSpPr>
          <p:nvPr>
            <p:ph type="sldImg" idx="2"/>
          </p:nvPr>
        </p:nvSpPr>
        <p:spPr/>
      </p:sp>
      <p:sp>
        <p:nvSpPr>
          <p:cNvPr id="80898" name="Shape 98"/>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p:cNvSpPr>
          <p:nvPr>
            <p:ph type="sldImg"/>
          </p:nvPr>
        </p:nvSpPr>
        <p:spPr/>
      </p:sp>
      <p:sp>
        <p:nvSpPr>
          <p:cNvPr id="87042" name="Text Placeholder 2"/>
          <p:cNvSpPr>
            <a:spLocks noGrp="1"/>
          </p:cNvSpPr>
          <p:nvPr>
            <p:ph type="body"/>
          </p:nvPr>
        </p:nvSpPr>
        <p:spPr/>
        <p:txBody>
          <a:bodyPr wrap="square" lIns="91440" tIns="45720" rIns="91440" bIns="45720" anchor="t"/>
          <a:lstStyle/>
          <a:p>
            <a:pPr lvl="0"/>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Shape 97"/>
          <p:cNvSpPr>
            <a:spLocks noGrp="1" noRot="1" noChangeAspect="1" noTextEdit="1"/>
          </p:cNvSpPr>
          <p:nvPr>
            <p:ph type="sldImg" idx="2"/>
          </p:nvPr>
        </p:nvSpPr>
        <p:spPr/>
      </p:sp>
      <p:sp>
        <p:nvSpPr>
          <p:cNvPr id="111618" name="Shape 98"/>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114690" name="Text Placeholder 2"/>
          <p:cNvSpPr>
            <a:spLocks noGrp="1"/>
          </p:cNvSpPr>
          <p:nvPr>
            <p:ph type="body"/>
          </p:nvPr>
        </p:nvSpPr>
        <p:spPr/>
        <p:txBody>
          <a:bodyPr wrap="square" lIns="91425" tIns="91425" rIns="91425" bIns="91425" anchor="t"/>
          <a:lstStyle/>
          <a:p>
            <a:pPr lvl="0"/>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Shape 97"/>
          <p:cNvSpPr>
            <a:spLocks noGrp="1" noRot="1" noChangeAspect="1" noTextEdit="1"/>
          </p:cNvSpPr>
          <p:nvPr>
            <p:ph type="sldImg" idx="2"/>
          </p:nvPr>
        </p:nvSpPr>
        <p:spPr/>
      </p:sp>
      <p:sp>
        <p:nvSpPr>
          <p:cNvPr id="122882" name="Shape 98"/>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Shape 97"/>
          <p:cNvSpPr>
            <a:spLocks noGrp="1" noRot="1" noChangeAspect="1" noTextEdit="1"/>
          </p:cNvSpPr>
          <p:nvPr>
            <p:ph type="sldImg" idx="2"/>
          </p:nvPr>
        </p:nvSpPr>
        <p:spPr/>
      </p:sp>
      <p:sp>
        <p:nvSpPr>
          <p:cNvPr id="133122" name="Shape 98"/>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Shape 97"/>
          <p:cNvSpPr>
            <a:spLocks noGrp="1" noRot="1" noChangeAspect="1" noTextEdit="1"/>
          </p:cNvSpPr>
          <p:nvPr>
            <p:ph type="sldImg" idx="2"/>
          </p:nvPr>
        </p:nvSpPr>
        <p:spPr/>
      </p:sp>
      <p:sp>
        <p:nvSpPr>
          <p:cNvPr id="34818" name="Shape 98"/>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Shape 300"/>
          <p:cNvSpPr>
            <a:spLocks noGrp="1" noRot="1" noChangeAspect="1" noTextEdit="1"/>
          </p:cNvSpPr>
          <p:nvPr>
            <p:ph type="sldImg" idx="2"/>
          </p:nvPr>
        </p:nvSpPr>
        <p:spPr/>
      </p:sp>
      <p:sp>
        <p:nvSpPr>
          <p:cNvPr id="37890" name="Shape 301"/>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8" name="Shape 300"/>
          <p:cNvSpPr>
            <a:spLocks noGrp="1" noRot="1" noChangeAspect="1" noTextEdit="1"/>
          </p:cNvSpPr>
          <p:nvPr>
            <p:ph type="sldImg" idx="2"/>
          </p:nvPr>
        </p:nvSpPr>
        <p:spPr/>
      </p:sp>
      <p:sp>
        <p:nvSpPr>
          <p:cNvPr id="38914" name="Shape 301"/>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8" name="Shape 97"/>
          <p:cNvSpPr>
            <a:spLocks noGrp="1" noRot="1" noChangeAspect="1" noTextEdit="1"/>
          </p:cNvSpPr>
          <p:nvPr>
            <p:ph type="sldImg" idx="2"/>
          </p:nvPr>
        </p:nvSpPr>
        <p:spPr/>
      </p:sp>
      <p:sp>
        <p:nvSpPr>
          <p:cNvPr id="52226" name="Shape 98"/>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2" name="Shape 300"/>
          <p:cNvSpPr>
            <a:spLocks noGrp="1" noRot="1" noChangeAspect="1" noTextEdit="1"/>
          </p:cNvSpPr>
          <p:nvPr>
            <p:ph type="sldImg" idx="2"/>
          </p:nvPr>
        </p:nvSpPr>
        <p:spPr/>
      </p:sp>
      <p:sp>
        <p:nvSpPr>
          <p:cNvPr id="54274" name="Shape 301"/>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4" name="Shape 300"/>
          <p:cNvSpPr>
            <a:spLocks noGrp="1" noRot="1" noChangeAspect="1" noTextEdit="1"/>
          </p:cNvSpPr>
          <p:nvPr>
            <p:ph type="sldImg" idx="2"/>
          </p:nvPr>
        </p:nvSpPr>
        <p:spPr/>
      </p:sp>
      <p:sp>
        <p:nvSpPr>
          <p:cNvPr id="56322" name="Shape 301"/>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4" name="Shape 300"/>
          <p:cNvSpPr>
            <a:spLocks noGrp="1" noRot="1" noChangeAspect="1" noTextEdit="1"/>
          </p:cNvSpPr>
          <p:nvPr>
            <p:ph type="sldImg" idx="2"/>
          </p:nvPr>
        </p:nvSpPr>
        <p:spPr/>
      </p:sp>
      <p:sp>
        <p:nvSpPr>
          <p:cNvPr id="58370" name="Shape 301"/>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2" name="Shape 300"/>
          <p:cNvSpPr>
            <a:spLocks noGrp="1" noRot="1" noChangeAspect="1" noTextEdit="1"/>
          </p:cNvSpPr>
          <p:nvPr>
            <p:ph type="sldImg" idx="2"/>
          </p:nvPr>
        </p:nvSpPr>
        <p:spPr/>
      </p:sp>
      <p:sp>
        <p:nvSpPr>
          <p:cNvPr id="62466" name="Shape 301"/>
          <p:cNvSpPr>
            <a:spLocks noGrp="1"/>
          </p:cNvSpPr>
          <p:nvPr>
            <p:ph type="body"/>
          </p:nvPr>
        </p:nvSpPr>
        <p:spPr/>
        <p:txBody>
          <a:bodyPr wrap="square" lIns="91425" tIns="91425" rIns="91425" bIns="91425" anchor="t"/>
          <a:lstStyle/>
          <a:p>
            <a:pPr lvl="0" eaLnBrk="1" hangingPunct="1">
              <a:spcBef>
                <a:spcPct val="0"/>
              </a:spcBef>
            </a:pPr>
            <a:endParaRPr lang="en-US" altLang="x-none" sz="11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6" name="Slide Number Placeholder 5"/>
          <p:cNvSpPr>
            <a:spLocks noGrp="1"/>
          </p:cNvSpPr>
          <p:nvPr>
            <p:ph type="sldNum" sz="quarter" idx="12"/>
          </p:nvPr>
        </p:nvSpPr>
        <p:spPr/>
        <p:txBody>
          <a:bodyPr/>
          <a:lstStyle/>
          <a:p>
            <a:pPr lvl="0" eaLnBrk="1" fontAlgn="base" hangingPunct="1"/>
            <a:fld id="{9A0DB2DC-4C9A-4742-B13C-FB6460FD3503}" type="slidenum">
              <a:rPr lang="en-US" altLang="x-none" strike="noStrike" noProof="1" smtClean="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6" name="Slide Number Placeholder 5"/>
          <p:cNvSpPr>
            <a:spLocks noGrp="1"/>
          </p:cNvSpPr>
          <p:nvPr>
            <p:ph type="sldNum" sz="quarter" idx="12"/>
          </p:nvPr>
        </p:nvSpPr>
        <p:spPr/>
        <p:txBody>
          <a:bodyPr/>
          <a:lstStyle/>
          <a:p>
            <a:pPr lvl="0" eaLnBrk="1" fontAlgn="base" hangingPunct="1"/>
            <a:fld id="{9A0DB2DC-4C9A-4742-B13C-FB6460FD3503}" type="slidenum">
              <a:rPr lang="en-US" altLang="x-none" strike="noStrike" noProof="1" smtClean="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6" name="Slide Number Placeholder 5"/>
          <p:cNvSpPr>
            <a:spLocks noGrp="1"/>
          </p:cNvSpPr>
          <p:nvPr>
            <p:ph type="sldNum" sz="quarter" idx="12"/>
          </p:nvPr>
        </p:nvSpPr>
        <p:spPr/>
        <p:txBody>
          <a:bodyPr/>
          <a:lstStyle/>
          <a:p>
            <a:pPr lvl="0" eaLnBrk="1" fontAlgn="base" hangingPunct="1"/>
            <a:fld id="{9A0DB2DC-4C9A-4742-B13C-FB6460FD3503}" type="slidenum">
              <a:rPr lang="en-US" altLang="x-none" strike="noStrike" noProof="1" smtClean="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p:cNvSpPr/>
          <p:nvPr/>
        </p:nvSpPr>
        <p:spPr>
          <a:xfrm>
            <a:off x="0" y="0"/>
            <a:ext cx="9144000" cy="5373688"/>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alaman Disclinmer">
    <p:spTree>
      <p:nvGrpSpPr>
        <p:cNvPr id="1" name=""/>
        <p:cNvGrpSpPr/>
        <p:nvPr/>
      </p:nvGrpSpPr>
      <p:grpSpPr>
        <a:xfrm>
          <a:off x="0" y="0"/>
          <a:ext cx="0" cy="0"/>
          <a:chOff x="0" y="0"/>
          <a:chExt cx="0" cy="0"/>
        </a:xfrm>
      </p:grpSpPr>
      <p:sp>
        <p:nvSpPr>
          <p:cNvPr id="7" name="Rectangle 6"/>
          <p:cNvSpPr/>
          <p:nvPr/>
        </p:nvSpPr>
        <p:spPr>
          <a:xfrm>
            <a:off x="0" y="0"/>
            <a:ext cx="9144000" cy="14128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just"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just"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4683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3169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Halaman Kosong">
    <p:spTree>
      <p:nvGrpSpPr>
        <p:cNvPr id="1" name=""/>
        <p:cNvGrpSpPr/>
        <p:nvPr/>
      </p:nvGrpSpPr>
      <p:grpSpPr>
        <a:xfrm>
          <a:off x="0" y="0"/>
          <a:ext cx="0" cy="0"/>
          <a:chOff x="0" y="0"/>
          <a:chExt cx="0" cy="0"/>
        </a:xfrm>
      </p:grpSpPr>
      <p:sp>
        <p:nvSpPr>
          <p:cNvPr id="7" name="Rectangle 6"/>
          <p:cNvSpPr/>
          <p:nvPr/>
        </p:nvSpPr>
        <p:spPr>
          <a:xfrm>
            <a:off x="0" y="0"/>
            <a:ext cx="9144000" cy="14128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just"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just"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Halaman BAB BIO FIS">
    <p:spTree>
      <p:nvGrpSpPr>
        <p:cNvPr id="1" name=""/>
        <p:cNvGrpSpPr/>
        <p:nvPr/>
      </p:nvGrpSpPr>
      <p:grpSpPr>
        <a:xfrm>
          <a:off x="0" y="0"/>
          <a:ext cx="0" cy="0"/>
          <a:chOff x="0" y="0"/>
          <a:chExt cx="0" cy="0"/>
        </a:xfrm>
      </p:grpSpPr>
      <p:pic>
        <p:nvPicPr>
          <p:cNvPr id="20482" name="Picture 6" descr="HEADER BIO FIS.jpg"/>
          <p:cNvPicPr>
            <a:picLocks noChangeAspect="1"/>
          </p:cNvPicPr>
          <p:nvPr userDrawn="1"/>
        </p:nvPicPr>
        <p:blipFill>
          <a:blip r:embed="rId2" cstate="print"/>
          <a:stretch>
            <a:fillRect/>
          </a:stretch>
        </p:blipFill>
        <p:spPr>
          <a:xfrm>
            <a:off x="0" y="0"/>
            <a:ext cx="9144000" cy="1947863"/>
          </a:xfrm>
          <a:prstGeom prst="rect">
            <a:avLst/>
          </a:prstGeom>
          <a:noFill/>
          <a:ln w="9525">
            <a:noFill/>
          </a:ln>
        </p:spPr>
      </p:pic>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684213" y="333375"/>
            <a:ext cx="1295400" cy="1295400"/>
          </a:xfrm>
          <a:prstGeom prst="ellips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0800000" scaled="1"/>
            <a:tileRect/>
          </a:gradFill>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27088" y="476250"/>
            <a:ext cx="1008063" cy="10080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dk1"/>
              </a:solidFill>
              <a:effectLst/>
              <a:uLnTx/>
              <a:uFillTx/>
              <a:latin typeface="+mn-lt"/>
              <a:ea typeface="+mn-ea"/>
              <a:cs typeface="+mn-cs"/>
              <a:sym typeface="Arial" panose="020B0604020202020204" pitchFamily="34" charset="0"/>
            </a:endParaRPr>
          </a:p>
        </p:txBody>
      </p:sp>
      <p:sp>
        <p:nvSpPr>
          <p:cNvPr id="11" name="TextBox 10"/>
          <p:cNvSpPr txBox="1"/>
          <p:nvPr/>
        </p:nvSpPr>
        <p:spPr>
          <a:xfrm>
            <a:off x="684213" y="549275"/>
            <a:ext cx="1295400" cy="338138"/>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BAB</a:t>
            </a:r>
            <a:endPar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2" name="Rounded Rectangle 11"/>
          <p:cNvSpPr/>
          <p:nvPr/>
        </p:nvSpPr>
        <p:spPr>
          <a:xfrm>
            <a:off x="3708400" y="6308725"/>
            <a:ext cx="1655763" cy="261938"/>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6" name="Title 25"/>
          <p:cNvSpPr>
            <a:spLocks noGrp="1"/>
          </p:cNvSpPr>
          <p:nvPr>
            <p:ph type="title"/>
          </p:nvPr>
        </p:nvSpPr>
        <p:spPr>
          <a:xfrm>
            <a:off x="2051720" y="476672"/>
            <a:ext cx="8229600" cy="1143000"/>
          </a:xfrm>
        </p:spPr>
        <p:txBody>
          <a:bodyPr>
            <a:normAutofit/>
          </a:bodyPr>
          <a:lstStyle>
            <a:lvl1pPr algn="l">
              <a:defRPr sz="3600" b="1">
                <a:solidFill>
                  <a:schemeClr val="bg1"/>
                </a:solidFill>
              </a:defRPr>
            </a:lvl1pPr>
          </a:lstStyle>
          <a:p>
            <a:pPr fontAlgn="base"/>
            <a:r>
              <a:rPr lang="en-US" strike="noStrike" noProof="1" smtClean="0"/>
              <a:t>Click to edit Master title style</a:t>
            </a:r>
            <a:endParaRPr lang="en-US" strike="noStrike" noProof="1"/>
          </a:p>
        </p:txBody>
      </p:sp>
      <p:sp>
        <p:nvSpPr>
          <p:cNvPr id="30" name="Text Placeholder 29"/>
          <p:cNvSpPr>
            <a:spLocks noGrp="1"/>
          </p:cNvSpPr>
          <p:nvPr>
            <p:ph type="body" sz="quarter" idx="10"/>
          </p:nvPr>
        </p:nvSpPr>
        <p:spPr>
          <a:xfrm>
            <a:off x="827584" y="642392"/>
            <a:ext cx="1008112" cy="914400"/>
          </a:xfrm>
        </p:spPr>
        <p:txBody>
          <a:bodyPr>
            <a:noAutofit/>
          </a:bodyPr>
          <a:lstStyle>
            <a:lvl1pPr algn="ctr">
              <a:buNone/>
              <a:defRPr sz="4800" b="1"/>
            </a:lvl1pPr>
          </a:lstStyle>
          <a:p>
            <a:pPr lvl="0" fontAlgn="base"/>
            <a:r>
              <a:rPr lang="en-US" strike="noStrike" noProof="1" smtClean="0"/>
              <a:t>Click to edit Master text styles</a:t>
            </a:r>
            <a:endParaRPr lang="en-US" strike="noStrike" noProof="1" smtClean="0"/>
          </a:p>
        </p:txBody>
      </p:sp>
      <p:sp>
        <p:nvSpPr>
          <p:cNvPr id="2" name="Date Placeholder 1"/>
          <p:cNvSpPr>
            <a:spLocks noGrp="1"/>
          </p:cNvSpPr>
          <p:nvPr>
            <p:ph type="dt" sz="half" idx="11"/>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2"/>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3"/>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HALAMAN KANAN KIRI">
    <p:spTree>
      <p:nvGrpSpPr>
        <p:cNvPr id="1" name=""/>
        <p:cNvGrpSpPr/>
        <p:nvPr/>
      </p:nvGrpSpPr>
      <p:grpSpPr>
        <a:xfrm>
          <a:off x="0" y="0"/>
          <a:ext cx="0" cy="0"/>
          <a:chOff x="0" y="0"/>
          <a:chExt cx="0" cy="0"/>
        </a:xfrm>
      </p:grpSpPr>
      <p:sp>
        <p:nvSpPr>
          <p:cNvPr id="7" name="Rectangle 6"/>
          <p:cNvSpPr/>
          <p:nvPr/>
        </p:nvSpPr>
        <p:spPr>
          <a:xfrm>
            <a:off x="0" y="0"/>
            <a:ext cx="9144000" cy="47625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Rounded Rectangle 8"/>
          <p:cNvSpPr/>
          <p:nvPr/>
        </p:nvSpPr>
        <p:spPr>
          <a:xfrm>
            <a:off x="2916238" y="6381750"/>
            <a:ext cx="1511300" cy="260350"/>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4683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1" name="Oval 10"/>
          <p:cNvSpPr/>
          <p:nvPr/>
        </p:nvSpPr>
        <p:spPr>
          <a:xfrm>
            <a:off x="83169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2" name="Rounded Rectangle 11"/>
          <p:cNvSpPr/>
          <p:nvPr/>
        </p:nvSpPr>
        <p:spPr>
          <a:xfrm>
            <a:off x="4500563" y="6381750"/>
            <a:ext cx="1584325" cy="260350"/>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alaman BAB">
    <p:spTree>
      <p:nvGrpSpPr>
        <p:cNvPr id="1" name=""/>
        <p:cNvGrpSpPr/>
        <p:nvPr/>
      </p:nvGrpSpPr>
      <p:grpSpPr>
        <a:xfrm>
          <a:off x="0" y="0"/>
          <a:ext cx="0" cy="0"/>
          <a:chOff x="0" y="0"/>
          <a:chExt cx="0" cy="0"/>
        </a:xfrm>
      </p:grpSpPr>
      <p:sp>
        <p:nvSpPr>
          <p:cNvPr id="7" name="Rectangle 6"/>
          <p:cNvSpPr/>
          <p:nvPr/>
        </p:nvSpPr>
        <p:spPr>
          <a:xfrm>
            <a:off x="0" y="0"/>
            <a:ext cx="9144000" cy="18446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684213" y="333375"/>
            <a:ext cx="1295400" cy="1295400"/>
          </a:xfrm>
          <a:prstGeom prst="ellips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0800000" scaled="1"/>
            <a:tileRect/>
          </a:gradFill>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27088" y="476250"/>
            <a:ext cx="1008063" cy="10080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dk1"/>
              </a:solidFill>
              <a:effectLst/>
              <a:uLnTx/>
              <a:uFillTx/>
              <a:latin typeface="+mn-lt"/>
              <a:ea typeface="+mn-ea"/>
              <a:cs typeface="+mn-cs"/>
              <a:sym typeface="Arial" panose="020B0604020202020204" pitchFamily="34" charset="0"/>
            </a:endParaRPr>
          </a:p>
        </p:txBody>
      </p:sp>
      <p:sp>
        <p:nvSpPr>
          <p:cNvPr id="11" name="TextBox 10"/>
          <p:cNvSpPr txBox="1"/>
          <p:nvPr/>
        </p:nvSpPr>
        <p:spPr>
          <a:xfrm>
            <a:off x="684213" y="549275"/>
            <a:ext cx="1295400" cy="338138"/>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BAB</a:t>
            </a:r>
            <a:endPar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2" name="Rounded Rectangle 11"/>
          <p:cNvSpPr/>
          <p:nvPr/>
        </p:nvSpPr>
        <p:spPr>
          <a:xfrm>
            <a:off x="3708400" y="6308725"/>
            <a:ext cx="1655763" cy="261938"/>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6" name="Title 25"/>
          <p:cNvSpPr>
            <a:spLocks noGrp="1"/>
          </p:cNvSpPr>
          <p:nvPr>
            <p:ph type="title"/>
          </p:nvPr>
        </p:nvSpPr>
        <p:spPr>
          <a:xfrm>
            <a:off x="2051720" y="476672"/>
            <a:ext cx="8229600" cy="1143000"/>
          </a:xfrm>
        </p:spPr>
        <p:txBody>
          <a:bodyPr>
            <a:normAutofit/>
          </a:bodyPr>
          <a:lstStyle>
            <a:lvl1pPr algn="l">
              <a:defRPr sz="3600" b="1">
                <a:solidFill>
                  <a:schemeClr val="bg1"/>
                </a:solidFill>
              </a:defRPr>
            </a:lvl1pPr>
          </a:lstStyle>
          <a:p>
            <a:pPr fontAlgn="base"/>
            <a:r>
              <a:rPr lang="en-US" strike="noStrike" noProof="1" smtClean="0"/>
              <a:t>Click to edit Master title style</a:t>
            </a:r>
            <a:endParaRPr lang="en-US" strike="noStrike" noProof="1"/>
          </a:p>
        </p:txBody>
      </p:sp>
      <p:sp>
        <p:nvSpPr>
          <p:cNvPr id="30" name="Text Placeholder 29"/>
          <p:cNvSpPr>
            <a:spLocks noGrp="1"/>
          </p:cNvSpPr>
          <p:nvPr>
            <p:ph type="body" sz="quarter" idx="10"/>
          </p:nvPr>
        </p:nvSpPr>
        <p:spPr>
          <a:xfrm>
            <a:off x="827584" y="642392"/>
            <a:ext cx="1008112" cy="914400"/>
          </a:xfrm>
        </p:spPr>
        <p:txBody>
          <a:bodyPr>
            <a:noAutofit/>
          </a:bodyPr>
          <a:lstStyle>
            <a:lvl1pPr algn="ctr">
              <a:buNone/>
              <a:defRPr sz="4800" b="1"/>
            </a:lvl1pPr>
          </a:lstStyle>
          <a:p>
            <a:pPr lvl="0" fontAlgn="base"/>
            <a:r>
              <a:rPr lang="en-US" strike="noStrike" noProof="1" smtClean="0"/>
              <a:t>Click to edit Master text styles</a:t>
            </a:r>
            <a:endParaRPr lang="en-US" strike="noStrike" noProof="1" smtClean="0"/>
          </a:p>
        </p:txBody>
      </p:sp>
      <p:sp>
        <p:nvSpPr>
          <p:cNvPr id="2" name="Date Placeholder 1"/>
          <p:cNvSpPr>
            <a:spLocks noGrp="1"/>
          </p:cNvSpPr>
          <p:nvPr>
            <p:ph type="dt" sz="half" idx="11"/>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2"/>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3"/>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Halaman BAB BIO">
    <p:spTree>
      <p:nvGrpSpPr>
        <p:cNvPr id="1" name=""/>
        <p:cNvGrpSpPr/>
        <p:nvPr/>
      </p:nvGrpSpPr>
      <p:grpSpPr>
        <a:xfrm>
          <a:off x="0" y="0"/>
          <a:ext cx="0" cy="0"/>
          <a:chOff x="0" y="0"/>
          <a:chExt cx="0" cy="0"/>
        </a:xfrm>
      </p:grpSpPr>
      <p:pic>
        <p:nvPicPr>
          <p:cNvPr id="21506" name="Picture 6" descr="HEADER BIO.jpg"/>
          <p:cNvPicPr>
            <a:picLocks noChangeAspect="1"/>
          </p:cNvPicPr>
          <p:nvPr userDrawn="1"/>
        </p:nvPicPr>
        <p:blipFill>
          <a:blip r:embed="rId2" cstate="print"/>
          <a:stretch>
            <a:fillRect/>
          </a:stretch>
        </p:blipFill>
        <p:spPr>
          <a:xfrm>
            <a:off x="0" y="0"/>
            <a:ext cx="9144000" cy="1947863"/>
          </a:xfrm>
          <a:prstGeom prst="rect">
            <a:avLst/>
          </a:prstGeom>
          <a:noFill/>
          <a:ln w="9525">
            <a:noFill/>
          </a:ln>
        </p:spPr>
      </p:pic>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684213" y="333375"/>
            <a:ext cx="1295400" cy="1295400"/>
          </a:xfrm>
          <a:prstGeom prst="ellips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0800000" scaled="1"/>
            <a:tileRect/>
          </a:gradFill>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27088" y="476250"/>
            <a:ext cx="1008063" cy="10080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dk1"/>
              </a:solidFill>
              <a:effectLst/>
              <a:uLnTx/>
              <a:uFillTx/>
              <a:latin typeface="+mn-lt"/>
              <a:ea typeface="+mn-ea"/>
              <a:cs typeface="+mn-cs"/>
              <a:sym typeface="Arial" panose="020B0604020202020204" pitchFamily="34" charset="0"/>
            </a:endParaRPr>
          </a:p>
        </p:txBody>
      </p:sp>
      <p:sp>
        <p:nvSpPr>
          <p:cNvPr id="11" name="TextBox 10"/>
          <p:cNvSpPr txBox="1"/>
          <p:nvPr/>
        </p:nvSpPr>
        <p:spPr>
          <a:xfrm>
            <a:off x="684213" y="549275"/>
            <a:ext cx="1295400" cy="338138"/>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BAB</a:t>
            </a:r>
            <a:endPar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2" name="Rounded Rectangle 11"/>
          <p:cNvSpPr/>
          <p:nvPr/>
        </p:nvSpPr>
        <p:spPr>
          <a:xfrm>
            <a:off x="3708400" y="6308725"/>
            <a:ext cx="1655763" cy="261938"/>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6" name="Title 25"/>
          <p:cNvSpPr>
            <a:spLocks noGrp="1"/>
          </p:cNvSpPr>
          <p:nvPr>
            <p:ph type="title"/>
          </p:nvPr>
        </p:nvSpPr>
        <p:spPr>
          <a:xfrm>
            <a:off x="2051720" y="476672"/>
            <a:ext cx="8229600" cy="1143000"/>
          </a:xfrm>
        </p:spPr>
        <p:txBody>
          <a:bodyPr>
            <a:normAutofit/>
          </a:bodyPr>
          <a:lstStyle>
            <a:lvl1pPr algn="l">
              <a:defRPr sz="3600" b="1">
                <a:solidFill>
                  <a:schemeClr val="bg1"/>
                </a:solidFill>
              </a:defRPr>
            </a:lvl1pPr>
          </a:lstStyle>
          <a:p>
            <a:pPr fontAlgn="base"/>
            <a:r>
              <a:rPr lang="en-US" strike="noStrike" noProof="1" smtClean="0"/>
              <a:t>Click to edit Master title style</a:t>
            </a:r>
            <a:endParaRPr lang="en-US" strike="noStrike" noProof="1"/>
          </a:p>
        </p:txBody>
      </p:sp>
      <p:sp>
        <p:nvSpPr>
          <p:cNvPr id="30" name="Text Placeholder 29"/>
          <p:cNvSpPr>
            <a:spLocks noGrp="1"/>
          </p:cNvSpPr>
          <p:nvPr>
            <p:ph type="body" sz="quarter" idx="10"/>
          </p:nvPr>
        </p:nvSpPr>
        <p:spPr>
          <a:xfrm>
            <a:off x="827584" y="642392"/>
            <a:ext cx="1008112" cy="914400"/>
          </a:xfrm>
        </p:spPr>
        <p:txBody>
          <a:bodyPr>
            <a:noAutofit/>
          </a:bodyPr>
          <a:lstStyle>
            <a:lvl1pPr algn="ctr">
              <a:buNone/>
              <a:defRPr sz="4800" b="1"/>
            </a:lvl1pPr>
          </a:lstStyle>
          <a:p>
            <a:pPr lvl="0" fontAlgn="base"/>
            <a:r>
              <a:rPr lang="en-US" strike="noStrike" noProof="1" smtClean="0"/>
              <a:t>Click to edit Master text styles</a:t>
            </a:r>
            <a:endParaRPr lang="en-US" strike="noStrike" noProof="1" smtClean="0"/>
          </a:p>
        </p:txBody>
      </p:sp>
      <p:sp>
        <p:nvSpPr>
          <p:cNvPr id="2" name="Date Placeholder 1"/>
          <p:cNvSpPr>
            <a:spLocks noGrp="1"/>
          </p:cNvSpPr>
          <p:nvPr>
            <p:ph type="dt" sz="half" idx="11"/>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2"/>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3"/>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Halaman BAB KIM">
    <p:spTree>
      <p:nvGrpSpPr>
        <p:cNvPr id="1" name=""/>
        <p:cNvGrpSpPr/>
        <p:nvPr/>
      </p:nvGrpSpPr>
      <p:grpSpPr>
        <a:xfrm>
          <a:off x="0" y="0"/>
          <a:ext cx="0" cy="0"/>
          <a:chOff x="0" y="0"/>
          <a:chExt cx="0" cy="0"/>
        </a:xfrm>
      </p:grpSpPr>
      <p:pic>
        <p:nvPicPr>
          <p:cNvPr id="22530" name="Picture 6" descr="HEADER KIM.jpg"/>
          <p:cNvPicPr>
            <a:picLocks noChangeAspect="1"/>
          </p:cNvPicPr>
          <p:nvPr userDrawn="1"/>
        </p:nvPicPr>
        <p:blipFill>
          <a:blip r:embed="rId2" cstate="print"/>
          <a:stretch>
            <a:fillRect/>
          </a:stretch>
        </p:blipFill>
        <p:spPr>
          <a:xfrm>
            <a:off x="0" y="0"/>
            <a:ext cx="9144000" cy="1947863"/>
          </a:xfrm>
          <a:prstGeom prst="rect">
            <a:avLst/>
          </a:prstGeom>
          <a:noFill/>
          <a:ln w="9525">
            <a:noFill/>
          </a:ln>
        </p:spPr>
      </p:pic>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684213" y="333375"/>
            <a:ext cx="1295400" cy="1295400"/>
          </a:xfrm>
          <a:prstGeom prst="ellips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0800000" scaled="1"/>
            <a:tileRect/>
          </a:gradFill>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27088" y="476250"/>
            <a:ext cx="1008063" cy="10080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dk1"/>
              </a:solidFill>
              <a:effectLst/>
              <a:uLnTx/>
              <a:uFillTx/>
              <a:latin typeface="+mn-lt"/>
              <a:ea typeface="+mn-ea"/>
              <a:cs typeface="+mn-cs"/>
              <a:sym typeface="Arial" panose="020B0604020202020204" pitchFamily="34" charset="0"/>
            </a:endParaRPr>
          </a:p>
        </p:txBody>
      </p:sp>
      <p:sp>
        <p:nvSpPr>
          <p:cNvPr id="11" name="TextBox 10"/>
          <p:cNvSpPr txBox="1"/>
          <p:nvPr/>
        </p:nvSpPr>
        <p:spPr>
          <a:xfrm>
            <a:off x="684213" y="549275"/>
            <a:ext cx="1295400" cy="338138"/>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BAB</a:t>
            </a:r>
            <a:endPar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2" name="Rounded Rectangle 11"/>
          <p:cNvSpPr/>
          <p:nvPr/>
        </p:nvSpPr>
        <p:spPr>
          <a:xfrm>
            <a:off x="3708400" y="6308725"/>
            <a:ext cx="1655763" cy="261938"/>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6" name="Title 25"/>
          <p:cNvSpPr>
            <a:spLocks noGrp="1"/>
          </p:cNvSpPr>
          <p:nvPr>
            <p:ph type="title"/>
          </p:nvPr>
        </p:nvSpPr>
        <p:spPr>
          <a:xfrm>
            <a:off x="2051720" y="476672"/>
            <a:ext cx="8229600" cy="1143000"/>
          </a:xfrm>
        </p:spPr>
        <p:txBody>
          <a:bodyPr>
            <a:normAutofit/>
          </a:bodyPr>
          <a:lstStyle>
            <a:lvl1pPr algn="l">
              <a:defRPr sz="3600" b="1">
                <a:solidFill>
                  <a:schemeClr val="bg1"/>
                </a:solidFill>
              </a:defRPr>
            </a:lvl1pPr>
          </a:lstStyle>
          <a:p>
            <a:pPr fontAlgn="base"/>
            <a:r>
              <a:rPr lang="en-US" strike="noStrike" noProof="1" smtClean="0"/>
              <a:t>Click to edit Master title style</a:t>
            </a:r>
            <a:endParaRPr lang="en-US" strike="noStrike" noProof="1"/>
          </a:p>
        </p:txBody>
      </p:sp>
      <p:sp>
        <p:nvSpPr>
          <p:cNvPr id="30" name="Text Placeholder 29"/>
          <p:cNvSpPr>
            <a:spLocks noGrp="1"/>
          </p:cNvSpPr>
          <p:nvPr>
            <p:ph type="body" sz="quarter" idx="10"/>
          </p:nvPr>
        </p:nvSpPr>
        <p:spPr>
          <a:xfrm>
            <a:off x="827584" y="642392"/>
            <a:ext cx="1008112" cy="914400"/>
          </a:xfrm>
        </p:spPr>
        <p:txBody>
          <a:bodyPr>
            <a:noAutofit/>
          </a:bodyPr>
          <a:lstStyle>
            <a:lvl1pPr algn="ctr">
              <a:buNone/>
              <a:defRPr sz="4800" b="1"/>
            </a:lvl1pPr>
          </a:lstStyle>
          <a:p>
            <a:pPr lvl="0" fontAlgn="base"/>
            <a:r>
              <a:rPr lang="en-US" strike="noStrike" noProof="1" smtClean="0"/>
              <a:t>Click to edit Master text styles</a:t>
            </a:r>
            <a:endParaRPr lang="en-US" strike="noStrike" noProof="1" smtClean="0"/>
          </a:p>
        </p:txBody>
      </p:sp>
      <p:sp>
        <p:nvSpPr>
          <p:cNvPr id="2" name="Date Placeholder 1"/>
          <p:cNvSpPr>
            <a:spLocks noGrp="1"/>
          </p:cNvSpPr>
          <p:nvPr>
            <p:ph type="dt" sz="half" idx="11"/>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2"/>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3"/>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10"/>
          </p:nvPr>
        </p:nvSpPr>
        <p:spPr/>
        <p:txBody>
          <a:bodyPr/>
          <a:lstStyle/>
          <a:p>
            <a:pPr fontAlgn="base"/>
            <a:fld id="{FDE934FF-F4E1-47C5-9CA5-30A81DDE2BE4}" type="datetimeFigureOut">
              <a:rPr lang="en-US" strike="noStrike" noProof="1" smtClean="0">
                <a:latin typeface="Arial" panose="020B0604020202020204" pitchFamily="34" charset="0"/>
                <a:ea typeface="+mn-ea"/>
                <a:cs typeface="+mn-cs"/>
              </a:rPr>
            </a:fld>
            <a:endParaRPr lang="en-US" strike="noStrike" noProof="1"/>
          </a:p>
        </p:txBody>
      </p:sp>
      <p:sp>
        <p:nvSpPr>
          <p:cNvPr id="5" name="Footer Placeholder 4"/>
          <p:cNvSpPr>
            <a:spLocks noGrp="1"/>
          </p:cNvSpPr>
          <p:nvPr>
            <p:ph type="ftr" sz="quarter" idx="11"/>
          </p:nvPr>
        </p:nvSpPr>
        <p:spPr/>
        <p:txBody>
          <a:bodyPr/>
          <a:lstStyle/>
          <a:p>
            <a:pPr fontAlgn="base"/>
            <a:endParaRPr lang="en-US" strike="noStrike" noProof="1"/>
          </a:p>
        </p:txBody>
      </p:sp>
      <p:sp>
        <p:nvSpPr>
          <p:cNvPr id="6" name="Slide Number Placeholder 5"/>
          <p:cNvSpPr>
            <a:spLocks noGrp="1"/>
          </p:cNvSpPr>
          <p:nvPr>
            <p:ph type="sldNum" sz="quarter" idx="12"/>
          </p:nvPr>
        </p:nvSpPr>
        <p:spPr/>
        <p:txBody>
          <a:bodyPr/>
          <a:lstStyle/>
          <a:p>
            <a:pPr fontAlgn="base"/>
            <a:fld id="{B3561BA9-CDCF-4958-B8AB-66F3BF063E13}" type="slidenum">
              <a:rPr lang="en-US" strike="noStrike" noProof="1" smtClean="0">
                <a:latin typeface="Arial" panose="020B0604020202020204" pitchFamily="34" charset="0"/>
                <a:ea typeface="+mn-ea"/>
                <a:cs typeface="+mn-cs"/>
              </a:rPr>
            </a:fld>
            <a:endParaRPr lang="en-US" strike="noStrike" noProof="1"/>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HALAMAN KIRI DOANG">
    <p:spTree>
      <p:nvGrpSpPr>
        <p:cNvPr id="1" name=""/>
        <p:cNvGrpSpPr/>
        <p:nvPr/>
      </p:nvGrpSpPr>
      <p:grpSpPr>
        <a:xfrm>
          <a:off x="0" y="0"/>
          <a:ext cx="0" cy="0"/>
          <a:chOff x="0" y="0"/>
          <a:chExt cx="0" cy="0"/>
        </a:xfrm>
      </p:grpSpPr>
      <p:sp>
        <p:nvSpPr>
          <p:cNvPr id="7" name="Rectangle 6"/>
          <p:cNvSpPr/>
          <p:nvPr/>
        </p:nvSpPr>
        <p:spPr>
          <a:xfrm>
            <a:off x="0" y="0"/>
            <a:ext cx="9144000" cy="47625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Rounded Rectangle 8"/>
          <p:cNvSpPr/>
          <p:nvPr/>
        </p:nvSpPr>
        <p:spPr>
          <a:xfrm>
            <a:off x="2916238" y="6381750"/>
            <a:ext cx="1511300" cy="260350"/>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4683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1" name="Rounded Rectangle 10"/>
          <p:cNvSpPr/>
          <p:nvPr/>
        </p:nvSpPr>
        <p:spPr>
          <a:xfrm>
            <a:off x="4500563" y="6381750"/>
            <a:ext cx="1584325" cy="260350"/>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p:cNvSpPr/>
          <p:nvPr/>
        </p:nvSpPr>
        <p:spPr>
          <a:xfrm>
            <a:off x="0" y="0"/>
            <a:ext cx="9144000" cy="5373688"/>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Halaman Kosong">
    <p:spTree>
      <p:nvGrpSpPr>
        <p:cNvPr id="1" name=""/>
        <p:cNvGrpSpPr/>
        <p:nvPr/>
      </p:nvGrpSpPr>
      <p:grpSpPr>
        <a:xfrm>
          <a:off x="0" y="0"/>
          <a:ext cx="0" cy="0"/>
          <a:chOff x="0" y="0"/>
          <a:chExt cx="0" cy="0"/>
        </a:xfrm>
      </p:grpSpPr>
      <p:sp>
        <p:nvSpPr>
          <p:cNvPr id="7" name="Rectangle 6"/>
          <p:cNvSpPr/>
          <p:nvPr/>
        </p:nvSpPr>
        <p:spPr>
          <a:xfrm>
            <a:off x="0" y="0"/>
            <a:ext cx="9144000" cy="14128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just"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just"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Halaman Disclinmer">
    <p:spTree>
      <p:nvGrpSpPr>
        <p:cNvPr id="1" name=""/>
        <p:cNvGrpSpPr/>
        <p:nvPr/>
      </p:nvGrpSpPr>
      <p:grpSpPr>
        <a:xfrm>
          <a:off x="0" y="0"/>
          <a:ext cx="0" cy="0"/>
          <a:chOff x="0" y="0"/>
          <a:chExt cx="0" cy="0"/>
        </a:xfrm>
      </p:grpSpPr>
      <p:sp>
        <p:nvSpPr>
          <p:cNvPr id="7" name="Rectangle 6"/>
          <p:cNvSpPr/>
          <p:nvPr/>
        </p:nvSpPr>
        <p:spPr>
          <a:xfrm>
            <a:off x="0" y="0"/>
            <a:ext cx="9144000" cy="14128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just"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just"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4683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3169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Halaman BAB">
    <p:spTree>
      <p:nvGrpSpPr>
        <p:cNvPr id="1" name=""/>
        <p:cNvGrpSpPr/>
        <p:nvPr/>
      </p:nvGrpSpPr>
      <p:grpSpPr>
        <a:xfrm>
          <a:off x="0" y="0"/>
          <a:ext cx="0" cy="0"/>
          <a:chOff x="0" y="0"/>
          <a:chExt cx="0" cy="0"/>
        </a:xfrm>
      </p:grpSpPr>
      <p:sp>
        <p:nvSpPr>
          <p:cNvPr id="7" name="Rectangle 6"/>
          <p:cNvSpPr/>
          <p:nvPr/>
        </p:nvSpPr>
        <p:spPr>
          <a:xfrm>
            <a:off x="0" y="0"/>
            <a:ext cx="9144000" cy="1844675"/>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684213" y="333375"/>
            <a:ext cx="1295400" cy="1295400"/>
          </a:xfrm>
          <a:prstGeom prst="ellips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0800000" scaled="1"/>
            <a:tileRect/>
          </a:gradFill>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27088" y="476250"/>
            <a:ext cx="1008063" cy="10080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dk1"/>
              </a:solidFill>
              <a:effectLst/>
              <a:uLnTx/>
              <a:uFillTx/>
              <a:latin typeface="+mn-lt"/>
              <a:ea typeface="+mn-ea"/>
              <a:cs typeface="+mn-cs"/>
              <a:sym typeface="Arial" panose="020B0604020202020204" pitchFamily="34" charset="0"/>
            </a:endParaRPr>
          </a:p>
        </p:txBody>
      </p:sp>
      <p:sp>
        <p:nvSpPr>
          <p:cNvPr id="11" name="TextBox 10"/>
          <p:cNvSpPr txBox="1"/>
          <p:nvPr/>
        </p:nvSpPr>
        <p:spPr>
          <a:xfrm>
            <a:off x="684213" y="549275"/>
            <a:ext cx="1295400" cy="338138"/>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BAB</a:t>
            </a:r>
            <a:endPar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2" name="Rounded Rectangle 11"/>
          <p:cNvSpPr/>
          <p:nvPr/>
        </p:nvSpPr>
        <p:spPr>
          <a:xfrm>
            <a:off x="3708400" y="6308725"/>
            <a:ext cx="1655763" cy="261938"/>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6" name="Title 25"/>
          <p:cNvSpPr>
            <a:spLocks noGrp="1"/>
          </p:cNvSpPr>
          <p:nvPr>
            <p:ph type="title"/>
          </p:nvPr>
        </p:nvSpPr>
        <p:spPr>
          <a:xfrm>
            <a:off x="2051720" y="476672"/>
            <a:ext cx="8229600" cy="1143000"/>
          </a:xfrm>
        </p:spPr>
        <p:txBody>
          <a:bodyPr>
            <a:normAutofit/>
          </a:bodyPr>
          <a:lstStyle>
            <a:lvl1pPr algn="l">
              <a:defRPr sz="3600" b="1">
                <a:solidFill>
                  <a:schemeClr val="bg1"/>
                </a:solidFill>
              </a:defRPr>
            </a:lvl1pPr>
          </a:lstStyle>
          <a:p>
            <a:pPr fontAlgn="base"/>
            <a:r>
              <a:rPr lang="en-US" strike="noStrike" noProof="1" smtClean="0"/>
              <a:t>Click to edit Master title style</a:t>
            </a:r>
            <a:endParaRPr lang="en-US" strike="noStrike" noProof="1"/>
          </a:p>
        </p:txBody>
      </p:sp>
      <p:sp>
        <p:nvSpPr>
          <p:cNvPr id="30" name="Text Placeholder 29"/>
          <p:cNvSpPr>
            <a:spLocks noGrp="1"/>
          </p:cNvSpPr>
          <p:nvPr>
            <p:ph type="body" sz="quarter" idx="10"/>
          </p:nvPr>
        </p:nvSpPr>
        <p:spPr>
          <a:xfrm>
            <a:off x="827584" y="642392"/>
            <a:ext cx="1008112" cy="914400"/>
          </a:xfrm>
        </p:spPr>
        <p:txBody>
          <a:bodyPr>
            <a:noAutofit/>
          </a:bodyPr>
          <a:lstStyle>
            <a:lvl1pPr algn="ctr">
              <a:buNone/>
              <a:defRPr sz="4800" b="1"/>
            </a:lvl1pPr>
          </a:lstStyle>
          <a:p>
            <a:pPr lvl="0" fontAlgn="base"/>
            <a:r>
              <a:rPr lang="en-US" strike="noStrike" noProof="1" smtClean="0"/>
              <a:t>Click to edit Master text styles</a:t>
            </a:r>
            <a:endParaRPr lang="en-US" strike="noStrike" noProof="1" smtClean="0"/>
          </a:p>
        </p:txBody>
      </p:sp>
      <p:sp>
        <p:nvSpPr>
          <p:cNvPr id="2" name="Date Placeholder 1"/>
          <p:cNvSpPr>
            <a:spLocks noGrp="1"/>
          </p:cNvSpPr>
          <p:nvPr>
            <p:ph type="dt" sz="half" idx="11"/>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2"/>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3"/>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Halaman BAB BIO FIS">
    <p:spTree>
      <p:nvGrpSpPr>
        <p:cNvPr id="1" name=""/>
        <p:cNvGrpSpPr/>
        <p:nvPr/>
      </p:nvGrpSpPr>
      <p:grpSpPr>
        <a:xfrm>
          <a:off x="0" y="0"/>
          <a:ext cx="0" cy="0"/>
          <a:chOff x="0" y="0"/>
          <a:chExt cx="0" cy="0"/>
        </a:xfrm>
      </p:grpSpPr>
      <p:pic>
        <p:nvPicPr>
          <p:cNvPr id="7170" name="Picture 6" descr="HEADER BIO FIS.jpg"/>
          <p:cNvPicPr>
            <a:picLocks noChangeAspect="1"/>
          </p:cNvPicPr>
          <p:nvPr userDrawn="1"/>
        </p:nvPicPr>
        <p:blipFill>
          <a:blip r:embed="rId2" cstate="print"/>
          <a:stretch>
            <a:fillRect/>
          </a:stretch>
        </p:blipFill>
        <p:spPr>
          <a:xfrm>
            <a:off x="0" y="0"/>
            <a:ext cx="9144000" cy="1947863"/>
          </a:xfrm>
          <a:prstGeom prst="rect">
            <a:avLst/>
          </a:prstGeom>
          <a:noFill/>
          <a:ln w="9525">
            <a:noFill/>
          </a:ln>
        </p:spPr>
      </p:pic>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684213" y="333375"/>
            <a:ext cx="1295400" cy="1295400"/>
          </a:xfrm>
          <a:prstGeom prst="ellips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0800000" scaled="1"/>
            <a:tileRect/>
          </a:gradFill>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27088" y="476250"/>
            <a:ext cx="1008063" cy="10080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dk1"/>
              </a:solidFill>
              <a:effectLst/>
              <a:uLnTx/>
              <a:uFillTx/>
              <a:latin typeface="+mn-lt"/>
              <a:ea typeface="+mn-ea"/>
              <a:cs typeface="+mn-cs"/>
              <a:sym typeface="Arial" panose="020B0604020202020204" pitchFamily="34" charset="0"/>
            </a:endParaRPr>
          </a:p>
        </p:txBody>
      </p:sp>
      <p:sp>
        <p:nvSpPr>
          <p:cNvPr id="11" name="TextBox 10"/>
          <p:cNvSpPr txBox="1"/>
          <p:nvPr/>
        </p:nvSpPr>
        <p:spPr>
          <a:xfrm>
            <a:off x="684213" y="549275"/>
            <a:ext cx="1295400" cy="338138"/>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BAB</a:t>
            </a:r>
            <a:endPar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2" name="Rounded Rectangle 11"/>
          <p:cNvSpPr/>
          <p:nvPr/>
        </p:nvSpPr>
        <p:spPr>
          <a:xfrm>
            <a:off x="3708400" y="6308725"/>
            <a:ext cx="1655763" cy="261938"/>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6" name="Title 25"/>
          <p:cNvSpPr>
            <a:spLocks noGrp="1"/>
          </p:cNvSpPr>
          <p:nvPr>
            <p:ph type="title"/>
          </p:nvPr>
        </p:nvSpPr>
        <p:spPr>
          <a:xfrm>
            <a:off x="2051720" y="476672"/>
            <a:ext cx="8229600" cy="1143000"/>
          </a:xfrm>
        </p:spPr>
        <p:txBody>
          <a:bodyPr>
            <a:normAutofit/>
          </a:bodyPr>
          <a:lstStyle>
            <a:lvl1pPr algn="l">
              <a:defRPr sz="3600" b="1">
                <a:solidFill>
                  <a:schemeClr val="bg1"/>
                </a:solidFill>
              </a:defRPr>
            </a:lvl1pPr>
          </a:lstStyle>
          <a:p>
            <a:pPr fontAlgn="base"/>
            <a:r>
              <a:rPr lang="en-US" strike="noStrike" noProof="1" smtClean="0"/>
              <a:t>Click to edit Master title style</a:t>
            </a:r>
            <a:endParaRPr lang="en-US" strike="noStrike" noProof="1"/>
          </a:p>
        </p:txBody>
      </p:sp>
      <p:sp>
        <p:nvSpPr>
          <p:cNvPr id="30" name="Text Placeholder 29"/>
          <p:cNvSpPr>
            <a:spLocks noGrp="1"/>
          </p:cNvSpPr>
          <p:nvPr>
            <p:ph type="body" sz="quarter" idx="10"/>
          </p:nvPr>
        </p:nvSpPr>
        <p:spPr>
          <a:xfrm>
            <a:off x="827584" y="642392"/>
            <a:ext cx="1008112" cy="914400"/>
          </a:xfrm>
        </p:spPr>
        <p:txBody>
          <a:bodyPr>
            <a:noAutofit/>
          </a:bodyPr>
          <a:lstStyle>
            <a:lvl1pPr algn="ctr">
              <a:buNone/>
              <a:defRPr sz="4800" b="1"/>
            </a:lvl1pPr>
          </a:lstStyle>
          <a:p>
            <a:pPr lvl="0" fontAlgn="base"/>
            <a:r>
              <a:rPr lang="en-US" strike="noStrike" noProof="1" smtClean="0"/>
              <a:t>Click to edit Master text styles</a:t>
            </a:r>
            <a:endParaRPr lang="en-US" strike="noStrike" noProof="1" smtClean="0"/>
          </a:p>
        </p:txBody>
      </p:sp>
      <p:sp>
        <p:nvSpPr>
          <p:cNvPr id="2" name="Date Placeholder 1"/>
          <p:cNvSpPr>
            <a:spLocks noGrp="1"/>
          </p:cNvSpPr>
          <p:nvPr>
            <p:ph type="dt" sz="half" idx="11"/>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2"/>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3"/>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Halaman BAB BIO">
    <p:spTree>
      <p:nvGrpSpPr>
        <p:cNvPr id="1" name=""/>
        <p:cNvGrpSpPr/>
        <p:nvPr/>
      </p:nvGrpSpPr>
      <p:grpSpPr>
        <a:xfrm>
          <a:off x="0" y="0"/>
          <a:ext cx="0" cy="0"/>
          <a:chOff x="0" y="0"/>
          <a:chExt cx="0" cy="0"/>
        </a:xfrm>
      </p:grpSpPr>
      <p:pic>
        <p:nvPicPr>
          <p:cNvPr id="8194" name="Picture 6" descr="HEADER BIO.jpg"/>
          <p:cNvPicPr>
            <a:picLocks noChangeAspect="1"/>
          </p:cNvPicPr>
          <p:nvPr userDrawn="1"/>
        </p:nvPicPr>
        <p:blipFill>
          <a:blip r:embed="rId2" cstate="print"/>
          <a:stretch>
            <a:fillRect/>
          </a:stretch>
        </p:blipFill>
        <p:spPr>
          <a:xfrm>
            <a:off x="0" y="0"/>
            <a:ext cx="9144000" cy="1947863"/>
          </a:xfrm>
          <a:prstGeom prst="rect">
            <a:avLst/>
          </a:prstGeom>
          <a:noFill/>
          <a:ln w="9525">
            <a:noFill/>
          </a:ln>
        </p:spPr>
      </p:pic>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684213" y="333375"/>
            <a:ext cx="1295400" cy="1295400"/>
          </a:xfrm>
          <a:prstGeom prst="ellips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0800000" scaled="1"/>
            <a:tileRect/>
          </a:gradFill>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27088" y="476250"/>
            <a:ext cx="1008063" cy="10080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dk1"/>
              </a:solidFill>
              <a:effectLst/>
              <a:uLnTx/>
              <a:uFillTx/>
              <a:latin typeface="+mn-lt"/>
              <a:ea typeface="+mn-ea"/>
              <a:cs typeface="+mn-cs"/>
              <a:sym typeface="Arial" panose="020B0604020202020204" pitchFamily="34" charset="0"/>
            </a:endParaRPr>
          </a:p>
        </p:txBody>
      </p:sp>
      <p:sp>
        <p:nvSpPr>
          <p:cNvPr id="11" name="TextBox 10"/>
          <p:cNvSpPr txBox="1"/>
          <p:nvPr/>
        </p:nvSpPr>
        <p:spPr>
          <a:xfrm>
            <a:off x="684213" y="549275"/>
            <a:ext cx="1295400" cy="338138"/>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BAB</a:t>
            </a:r>
            <a:endPar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2" name="Rounded Rectangle 11"/>
          <p:cNvSpPr/>
          <p:nvPr/>
        </p:nvSpPr>
        <p:spPr>
          <a:xfrm>
            <a:off x="3708400" y="6308725"/>
            <a:ext cx="1655763" cy="261938"/>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6" name="Title 25"/>
          <p:cNvSpPr>
            <a:spLocks noGrp="1"/>
          </p:cNvSpPr>
          <p:nvPr>
            <p:ph type="title"/>
          </p:nvPr>
        </p:nvSpPr>
        <p:spPr>
          <a:xfrm>
            <a:off x="2051720" y="476672"/>
            <a:ext cx="8229600" cy="1143000"/>
          </a:xfrm>
        </p:spPr>
        <p:txBody>
          <a:bodyPr>
            <a:normAutofit/>
          </a:bodyPr>
          <a:lstStyle>
            <a:lvl1pPr algn="l">
              <a:defRPr sz="3600" b="1">
                <a:solidFill>
                  <a:schemeClr val="bg1"/>
                </a:solidFill>
              </a:defRPr>
            </a:lvl1pPr>
          </a:lstStyle>
          <a:p>
            <a:pPr fontAlgn="base"/>
            <a:r>
              <a:rPr lang="en-US" strike="noStrike" noProof="1" smtClean="0"/>
              <a:t>Click to edit Master title style</a:t>
            </a:r>
            <a:endParaRPr lang="en-US" strike="noStrike" noProof="1"/>
          </a:p>
        </p:txBody>
      </p:sp>
      <p:sp>
        <p:nvSpPr>
          <p:cNvPr id="30" name="Text Placeholder 29"/>
          <p:cNvSpPr>
            <a:spLocks noGrp="1"/>
          </p:cNvSpPr>
          <p:nvPr>
            <p:ph type="body" sz="quarter" idx="10"/>
          </p:nvPr>
        </p:nvSpPr>
        <p:spPr>
          <a:xfrm>
            <a:off x="827584" y="642392"/>
            <a:ext cx="1008112" cy="914400"/>
          </a:xfrm>
        </p:spPr>
        <p:txBody>
          <a:bodyPr>
            <a:noAutofit/>
          </a:bodyPr>
          <a:lstStyle>
            <a:lvl1pPr algn="ctr">
              <a:buNone/>
              <a:defRPr sz="4800" b="1"/>
            </a:lvl1pPr>
          </a:lstStyle>
          <a:p>
            <a:pPr lvl="0" fontAlgn="base"/>
            <a:r>
              <a:rPr lang="en-US" strike="noStrike" noProof="1" smtClean="0"/>
              <a:t>Click to edit Master text styles</a:t>
            </a:r>
            <a:endParaRPr lang="en-US" strike="noStrike" noProof="1" smtClean="0"/>
          </a:p>
        </p:txBody>
      </p:sp>
      <p:sp>
        <p:nvSpPr>
          <p:cNvPr id="2" name="Date Placeholder 1"/>
          <p:cNvSpPr>
            <a:spLocks noGrp="1"/>
          </p:cNvSpPr>
          <p:nvPr>
            <p:ph type="dt" sz="half" idx="11"/>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2"/>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3"/>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Halaman BAB KIM">
    <p:spTree>
      <p:nvGrpSpPr>
        <p:cNvPr id="1" name=""/>
        <p:cNvGrpSpPr/>
        <p:nvPr/>
      </p:nvGrpSpPr>
      <p:grpSpPr>
        <a:xfrm>
          <a:off x="0" y="0"/>
          <a:ext cx="0" cy="0"/>
          <a:chOff x="0" y="0"/>
          <a:chExt cx="0" cy="0"/>
        </a:xfrm>
      </p:grpSpPr>
      <p:pic>
        <p:nvPicPr>
          <p:cNvPr id="9218" name="Picture 6" descr="HEADER KIM.jpg"/>
          <p:cNvPicPr>
            <a:picLocks noChangeAspect="1"/>
          </p:cNvPicPr>
          <p:nvPr userDrawn="1"/>
        </p:nvPicPr>
        <p:blipFill>
          <a:blip r:embed="rId2" cstate="print"/>
          <a:stretch>
            <a:fillRect/>
          </a:stretch>
        </p:blipFill>
        <p:spPr>
          <a:xfrm>
            <a:off x="0" y="0"/>
            <a:ext cx="9144000" cy="1947863"/>
          </a:xfrm>
          <a:prstGeom prst="rect">
            <a:avLst/>
          </a:prstGeom>
          <a:noFill/>
          <a:ln w="9525">
            <a:noFill/>
          </a:ln>
        </p:spPr>
      </p:pic>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Oval 8"/>
          <p:cNvSpPr/>
          <p:nvPr/>
        </p:nvSpPr>
        <p:spPr>
          <a:xfrm>
            <a:off x="684213" y="333375"/>
            <a:ext cx="1295400" cy="1295400"/>
          </a:xfrm>
          <a:prstGeom prst="ellips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0800000" scaled="1"/>
            <a:tileRect/>
          </a:gradFill>
          <a:ln>
            <a:solidFill>
              <a:schemeClr val="bg1"/>
            </a:soli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827088" y="476250"/>
            <a:ext cx="1008063" cy="10080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dk1"/>
              </a:solidFill>
              <a:effectLst/>
              <a:uLnTx/>
              <a:uFillTx/>
              <a:latin typeface="+mn-lt"/>
              <a:ea typeface="+mn-ea"/>
              <a:cs typeface="+mn-cs"/>
              <a:sym typeface="Arial" panose="020B0604020202020204" pitchFamily="34" charset="0"/>
            </a:endParaRPr>
          </a:p>
        </p:txBody>
      </p:sp>
      <p:sp>
        <p:nvSpPr>
          <p:cNvPr id="11" name="TextBox 10"/>
          <p:cNvSpPr txBox="1"/>
          <p:nvPr/>
        </p:nvSpPr>
        <p:spPr>
          <a:xfrm>
            <a:off x="684213" y="549275"/>
            <a:ext cx="1295400" cy="338138"/>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rPr>
              <a:t>BAB</a:t>
            </a:r>
            <a:endPar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12" name="Rounded Rectangle 11"/>
          <p:cNvSpPr/>
          <p:nvPr/>
        </p:nvSpPr>
        <p:spPr>
          <a:xfrm>
            <a:off x="3708400" y="6308725"/>
            <a:ext cx="1655763" cy="261938"/>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6" name="Title 25"/>
          <p:cNvSpPr>
            <a:spLocks noGrp="1"/>
          </p:cNvSpPr>
          <p:nvPr>
            <p:ph type="title"/>
          </p:nvPr>
        </p:nvSpPr>
        <p:spPr>
          <a:xfrm>
            <a:off x="2051720" y="476672"/>
            <a:ext cx="8229600" cy="1143000"/>
          </a:xfrm>
        </p:spPr>
        <p:txBody>
          <a:bodyPr>
            <a:normAutofit/>
          </a:bodyPr>
          <a:lstStyle>
            <a:lvl1pPr algn="l">
              <a:defRPr sz="3600" b="1">
                <a:solidFill>
                  <a:schemeClr val="bg1"/>
                </a:solidFill>
              </a:defRPr>
            </a:lvl1pPr>
          </a:lstStyle>
          <a:p>
            <a:pPr fontAlgn="base"/>
            <a:r>
              <a:rPr lang="en-US" strike="noStrike" noProof="1" smtClean="0"/>
              <a:t>Click to edit Master title style</a:t>
            </a:r>
            <a:endParaRPr lang="en-US" strike="noStrike" noProof="1"/>
          </a:p>
        </p:txBody>
      </p:sp>
      <p:sp>
        <p:nvSpPr>
          <p:cNvPr id="30" name="Text Placeholder 29"/>
          <p:cNvSpPr>
            <a:spLocks noGrp="1"/>
          </p:cNvSpPr>
          <p:nvPr>
            <p:ph type="body" sz="quarter" idx="10"/>
          </p:nvPr>
        </p:nvSpPr>
        <p:spPr>
          <a:xfrm>
            <a:off x="827584" y="642392"/>
            <a:ext cx="1008112" cy="914400"/>
          </a:xfrm>
        </p:spPr>
        <p:txBody>
          <a:bodyPr>
            <a:noAutofit/>
          </a:bodyPr>
          <a:lstStyle>
            <a:lvl1pPr algn="ctr">
              <a:buNone/>
              <a:defRPr sz="4800" b="1"/>
            </a:lvl1pPr>
          </a:lstStyle>
          <a:p>
            <a:pPr lvl="0" fontAlgn="base"/>
            <a:r>
              <a:rPr lang="en-US" strike="noStrike" noProof="1" smtClean="0"/>
              <a:t>Click to edit Master text styles</a:t>
            </a:r>
            <a:endParaRPr lang="en-US" strike="noStrike" noProof="1" smtClean="0"/>
          </a:p>
        </p:txBody>
      </p:sp>
      <p:sp>
        <p:nvSpPr>
          <p:cNvPr id="2" name="Date Placeholder 1"/>
          <p:cNvSpPr>
            <a:spLocks noGrp="1"/>
          </p:cNvSpPr>
          <p:nvPr>
            <p:ph type="dt" sz="half" idx="11"/>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2"/>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3"/>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HALAMAN KANAN KIRI">
    <p:spTree>
      <p:nvGrpSpPr>
        <p:cNvPr id="1" name=""/>
        <p:cNvGrpSpPr/>
        <p:nvPr/>
      </p:nvGrpSpPr>
      <p:grpSpPr>
        <a:xfrm>
          <a:off x="0" y="0"/>
          <a:ext cx="0" cy="0"/>
          <a:chOff x="0" y="0"/>
          <a:chExt cx="0" cy="0"/>
        </a:xfrm>
      </p:grpSpPr>
      <p:sp>
        <p:nvSpPr>
          <p:cNvPr id="7" name="Rectangle 6"/>
          <p:cNvSpPr/>
          <p:nvPr/>
        </p:nvSpPr>
        <p:spPr>
          <a:xfrm>
            <a:off x="0" y="0"/>
            <a:ext cx="9144000" cy="47625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Rounded Rectangle 8"/>
          <p:cNvSpPr/>
          <p:nvPr/>
        </p:nvSpPr>
        <p:spPr>
          <a:xfrm>
            <a:off x="2916238" y="6381750"/>
            <a:ext cx="1511300" cy="260350"/>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4683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1" name="Oval 10"/>
          <p:cNvSpPr/>
          <p:nvPr/>
        </p:nvSpPr>
        <p:spPr>
          <a:xfrm>
            <a:off x="83169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2" name="Rounded Rectangle 11"/>
          <p:cNvSpPr/>
          <p:nvPr/>
        </p:nvSpPr>
        <p:spPr>
          <a:xfrm>
            <a:off x="4500563" y="6381750"/>
            <a:ext cx="1584325" cy="260350"/>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HALAMAN KIRI DOANG">
    <p:spTree>
      <p:nvGrpSpPr>
        <p:cNvPr id="1" name=""/>
        <p:cNvGrpSpPr/>
        <p:nvPr/>
      </p:nvGrpSpPr>
      <p:grpSpPr>
        <a:xfrm>
          <a:off x="0" y="0"/>
          <a:ext cx="0" cy="0"/>
          <a:chOff x="0" y="0"/>
          <a:chExt cx="0" cy="0"/>
        </a:xfrm>
      </p:grpSpPr>
      <p:sp>
        <p:nvSpPr>
          <p:cNvPr id="7" name="Rectangle 6"/>
          <p:cNvSpPr/>
          <p:nvPr/>
        </p:nvSpPr>
        <p:spPr>
          <a:xfrm>
            <a:off x="0" y="0"/>
            <a:ext cx="9144000" cy="476250"/>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8" name="Rectangle 7"/>
          <p:cNvSpPr/>
          <p:nvPr/>
        </p:nvSpPr>
        <p:spPr>
          <a:xfrm>
            <a:off x="0" y="6453188"/>
            <a:ext cx="9144000" cy="404813"/>
          </a:xfrm>
          <a:prstGeom prst="rect">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3500000" scaled="1"/>
            <a:tileRect/>
          </a:gradFill>
          <a:ln>
            <a:no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9" name="Rounded Rectangle 8"/>
          <p:cNvSpPr/>
          <p:nvPr/>
        </p:nvSpPr>
        <p:spPr>
          <a:xfrm>
            <a:off x="2916238" y="6381750"/>
            <a:ext cx="1511300" cy="260350"/>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0" name="Oval 9"/>
          <p:cNvSpPr/>
          <p:nvPr/>
        </p:nvSpPr>
        <p:spPr>
          <a:xfrm>
            <a:off x="468313" y="6308725"/>
            <a:ext cx="358775" cy="360363"/>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11" name="Rounded Rectangle 10"/>
          <p:cNvSpPr/>
          <p:nvPr/>
        </p:nvSpPr>
        <p:spPr>
          <a:xfrm>
            <a:off x="4500563" y="6381750"/>
            <a:ext cx="1584325" cy="260350"/>
          </a:xfrm>
          <a:prstGeom prst="roundRect">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5400000" scaled="1"/>
            <a:tileRect/>
          </a:gra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2" name="Date Placeholder 1"/>
          <p:cNvSpPr>
            <a:spLocks noGrp="1"/>
          </p:cNvSpPr>
          <p:nvPr>
            <p:ph type="dt" sz="half" idx="10"/>
          </p:nvPr>
        </p:nvSpPr>
        <p:spPr>
          <a:xfrm>
            <a:off x="457200" y="6356350"/>
            <a:ext cx="2133600" cy="36512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p>
            <a:pPr lvl="0" eaLnBrk="1" fontAlgn="base" hangingPunct="1"/>
            <a:fld id="{9A0DB2DC-4C9A-4742-B13C-FB6460FD3503}" type="slidenum">
              <a:rPr lang="en-US" altLang="x-none" strike="noStrike" noProof="1" dirty="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6" name="Slide Number Placeholder 5"/>
          <p:cNvSpPr>
            <a:spLocks noGrp="1"/>
          </p:cNvSpPr>
          <p:nvPr>
            <p:ph type="sldNum" sz="quarter" idx="12"/>
          </p:nvPr>
        </p:nvSpPr>
        <p:spPr/>
        <p:txBody>
          <a:bodyPr/>
          <a:lstStyle/>
          <a:p>
            <a:pPr lvl="0" eaLnBrk="1" fontAlgn="base" hangingPunct="1"/>
            <a:fld id="{9A0DB2DC-4C9A-4742-B13C-FB6460FD3503}" type="slidenum">
              <a:rPr lang="en-US" altLang="x-none" strike="noStrike" noProof="1" smtClean="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5" name="Date Placeholder 4"/>
          <p:cNvSpPr>
            <a:spLocks noGrp="1"/>
          </p:cNvSpPr>
          <p:nvPr>
            <p:ph type="dt" sz="half" idx="10"/>
          </p:nvPr>
        </p:nvSpPr>
        <p:spPr/>
        <p:txBody>
          <a:bodyPr/>
          <a:lstStyle/>
          <a:p>
            <a:pPr fontAlgn="base"/>
            <a:fld id="{FDE934FF-F4E1-47C5-9CA5-30A81DDE2BE4}" type="datetimeFigureOut">
              <a:rPr lang="en-US" strike="noStrike" noProof="1" smtClean="0">
                <a:latin typeface="Arial" panose="020B0604020202020204" pitchFamily="34" charset="0"/>
                <a:ea typeface="+mn-ea"/>
                <a:cs typeface="+mn-cs"/>
              </a:rPr>
            </a:fld>
            <a:endParaRPr lang="en-US" strike="noStrike" noProof="1"/>
          </a:p>
        </p:txBody>
      </p:sp>
      <p:sp>
        <p:nvSpPr>
          <p:cNvPr id="6" name="Footer Placeholder 5"/>
          <p:cNvSpPr>
            <a:spLocks noGrp="1"/>
          </p:cNvSpPr>
          <p:nvPr>
            <p:ph type="ftr" sz="quarter" idx="11"/>
          </p:nvPr>
        </p:nvSpPr>
        <p:spPr/>
        <p:txBody>
          <a:bodyPr/>
          <a:lstStyle/>
          <a:p>
            <a:pPr fontAlgn="base"/>
            <a:endParaRPr lang="en-US" strike="noStrike" noProof="1"/>
          </a:p>
        </p:txBody>
      </p:sp>
      <p:sp>
        <p:nvSpPr>
          <p:cNvPr id="7" name="Slide Number Placeholder 6"/>
          <p:cNvSpPr>
            <a:spLocks noGrp="1"/>
          </p:cNvSpPr>
          <p:nvPr>
            <p:ph type="sldNum" sz="quarter" idx="12"/>
          </p:nvPr>
        </p:nvSpPr>
        <p:spPr/>
        <p:txBody>
          <a:bodyPr/>
          <a:lstStyle/>
          <a:p>
            <a:pPr fontAlgn="base"/>
            <a:fld id="{B3561BA9-CDCF-4958-B8AB-66F3BF063E13}" type="slidenum">
              <a:rPr lang="en-US" strike="noStrike" noProof="1" smtClean="0">
                <a:latin typeface="Arial" panose="020B0604020202020204" pitchFamily="34" charset="0"/>
                <a:ea typeface="+mn-ea"/>
                <a:cs typeface="+mn-cs"/>
              </a:rPr>
            </a:fld>
            <a:endParaRPr lang="en-US" strike="noStrike" noProof="1"/>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7" name="Date Placeholder 6"/>
          <p:cNvSpPr>
            <a:spLocks noGrp="1"/>
          </p:cNvSpPr>
          <p:nvPr>
            <p:ph type="dt" sz="half" idx="10"/>
          </p:nvPr>
        </p:nvSpPr>
        <p:spPr/>
        <p:txBody>
          <a:bodyPr/>
          <a:lstStyle/>
          <a:p>
            <a:pPr fontAlgn="auto"/>
            <a:fld id="{FDE934FF-F4E1-47C5-9CA5-30A81DDE2BE4}" type="datetimeFigureOut">
              <a:rPr lang="en-US" strike="noStrike" noProof="1" smtClean="0">
                <a:latin typeface="+mn-lt"/>
                <a:ea typeface="+mn-ea"/>
                <a:cs typeface="+mn-cs"/>
              </a:rPr>
            </a:fld>
            <a:endParaRPr lang="en-US" strike="noStrike" noProof="1"/>
          </a:p>
        </p:txBody>
      </p:sp>
      <p:sp>
        <p:nvSpPr>
          <p:cNvPr id="8" name="Footer Placeholder 7"/>
          <p:cNvSpPr>
            <a:spLocks noGrp="1"/>
          </p:cNvSpPr>
          <p:nvPr>
            <p:ph type="ftr" sz="quarter" idx="11"/>
          </p:nvPr>
        </p:nvSpPr>
        <p:spPr/>
        <p:txBody>
          <a:bodyPr/>
          <a:lstStyle/>
          <a:p>
            <a:pPr fontAlgn="auto"/>
            <a:endParaRPr lang="en-US" strike="noStrike" noProof="1"/>
          </a:p>
        </p:txBody>
      </p:sp>
      <p:sp>
        <p:nvSpPr>
          <p:cNvPr id="9" name="Slide Number Placeholder 8"/>
          <p:cNvSpPr>
            <a:spLocks noGrp="1"/>
          </p:cNvSpPr>
          <p:nvPr>
            <p:ph type="sldNum" sz="quarter" idx="12"/>
          </p:nvPr>
        </p:nvSpPr>
        <p:spPr/>
        <p:txBody>
          <a:bodyPr/>
          <a:lstStyle/>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Slide Number Placeholder 4"/>
          <p:cNvSpPr>
            <a:spLocks noGrp="1"/>
          </p:cNvSpPr>
          <p:nvPr>
            <p:ph type="sldNum" sz="quarter" idx="12"/>
          </p:nvPr>
        </p:nvSpPr>
        <p:spPr/>
        <p:txBody>
          <a:bodyPr/>
          <a:lstStyle/>
          <a:p>
            <a:pPr lvl="0" eaLnBrk="1" fontAlgn="base" hangingPunct="1"/>
            <a:fld id="{9A0DB2DC-4C9A-4742-B13C-FB6460FD3503}" type="slidenum">
              <a:rPr lang="en-US" altLang="x-none" strike="noStrike" noProof="1" smtClean="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fontAlgn="auto"/>
            <a:fld id="{FDE934FF-F4E1-47C5-9CA5-30A81DDE2BE4}" type="datetimeFigureOut">
              <a:rPr lang="en-US" strike="noStrike" noProof="1" smtClean="0">
                <a:latin typeface="+mn-lt"/>
                <a:ea typeface="+mn-ea"/>
                <a:cs typeface="+mn-cs"/>
              </a:rPr>
            </a:fld>
            <a:endParaRPr lang="en-US" strike="noStrike" noProof="1"/>
          </a:p>
        </p:txBody>
      </p:sp>
      <p:sp>
        <p:nvSpPr>
          <p:cNvPr id="3" name="Footer Placeholder 2"/>
          <p:cNvSpPr>
            <a:spLocks noGrp="1"/>
          </p:cNvSpPr>
          <p:nvPr>
            <p:ph type="ftr" sz="quarter" idx="11"/>
          </p:nvPr>
        </p:nvSpPr>
        <p:spPr/>
        <p:txBody>
          <a:bodyPr/>
          <a:lstStyle/>
          <a:p>
            <a:pPr fontAlgn="auto"/>
            <a:endParaRPr lang="en-US" strike="noStrike" noProof="1"/>
          </a:p>
        </p:txBody>
      </p:sp>
      <p:sp>
        <p:nvSpPr>
          <p:cNvPr id="4" name="Slide Number Placeholder 3"/>
          <p:cNvSpPr>
            <a:spLocks noGrp="1"/>
          </p:cNvSpPr>
          <p:nvPr>
            <p:ph type="sldNum" sz="quarter" idx="12"/>
          </p:nvPr>
        </p:nvSpPr>
        <p:spPr/>
        <p:txBody>
          <a:bodyPr/>
          <a:lstStyle/>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7" name="Slide Number Placeholder 6"/>
          <p:cNvSpPr>
            <a:spLocks noGrp="1"/>
          </p:cNvSpPr>
          <p:nvPr>
            <p:ph type="sldNum" sz="quarter" idx="12"/>
          </p:nvPr>
        </p:nvSpPr>
        <p:spPr/>
        <p:txBody>
          <a:bodyPr/>
          <a:lstStyle/>
          <a:p>
            <a:pPr lvl="0" eaLnBrk="1" fontAlgn="base" hangingPunct="1"/>
            <a:fld id="{9A0DB2DC-4C9A-4742-B13C-FB6460FD3503}" type="slidenum">
              <a:rPr lang="en-US" altLang="x-none" strike="noStrike" noProof="1" smtClean="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7" name="Slide Number Placeholder 6"/>
          <p:cNvSpPr>
            <a:spLocks noGrp="1"/>
          </p:cNvSpPr>
          <p:nvPr>
            <p:ph type="sldNum" sz="quarter" idx="12"/>
          </p:nvPr>
        </p:nvSpPr>
        <p:spPr/>
        <p:txBody>
          <a:bodyPr/>
          <a:lstStyle/>
          <a:p>
            <a:pPr lvl="0" eaLnBrk="1" fontAlgn="base" hangingPunct="1"/>
            <a:fld id="{9A0DB2DC-4C9A-4742-B13C-FB6460FD3503}" type="slidenum">
              <a:rPr lang="en-US" altLang="x-none" strike="noStrike" noProof="1" smtClean="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0" Type="http://schemas.openxmlformats.org/officeDocument/2006/relationships/theme" Target="../theme/theme1.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mn-ea"/>
              <a:cs typeface="Arial" panose="020B0604020202020204" pitchFamily="34" charset="0"/>
              <a:sym typeface="Arial" panose="020B0604020202020204"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vl="0" eaLnBrk="1" fontAlgn="base" hangingPunct="1"/>
            <a:fld id="{9A0DB2DC-4C9A-4742-B13C-FB6460FD3503}" type="slidenum">
              <a:rPr lang="en-US" altLang="x-none" strike="noStrike" noProof="1" smtClean="0">
                <a:latin typeface="Arial" panose="020B0604020202020204" pitchFamily="34" charset="0"/>
                <a:ea typeface="+mn-ea"/>
                <a:cs typeface="+mn-cs"/>
              </a:rPr>
            </a:fld>
            <a:endParaRPr lang="en-US" altLang="x-none"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png"/><Relationship Id="rId3" Type="http://schemas.openxmlformats.org/officeDocument/2006/relationships/image" Target="../media/image4.jpeg"/><Relationship Id="rId2" Type="http://schemas.openxmlformats.org/officeDocument/2006/relationships/slide" Target="slide3.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xml"/><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image" Target="../media/image7.png"/></Relationships>
</file>

<file path=ppt/slides/_rels/slide100.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136.jpeg"/></Relationships>
</file>

<file path=ppt/slides/_rels/slide101.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137.GIF"/></Relationships>
</file>

<file path=ppt/slides/_rels/slide102.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138.png"/><Relationship Id="rId3" Type="http://schemas.openxmlformats.org/officeDocument/2006/relationships/slide" Target="slide90.xml"/><Relationship Id="rId2" Type="http://schemas.openxmlformats.org/officeDocument/2006/relationships/slide" Target="slide20.xml"/><Relationship Id="rId1" Type="http://schemas.openxmlformats.org/officeDocument/2006/relationships/slide" Target="slide3.xml"/></Relationships>
</file>

<file path=ppt/slides/_rels/slide103.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slide" Target="slide90.xml"/><Relationship Id="rId4" Type="http://schemas.openxmlformats.org/officeDocument/2006/relationships/slide" Target="slide20.xml"/><Relationship Id="rId3" Type="http://schemas.openxmlformats.org/officeDocument/2006/relationships/slide" Target="slide3.xml"/><Relationship Id="rId2" Type="http://schemas.openxmlformats.org/officeDocument/2006/relationships/slide" Target="slide105.xml"/><Relationship Id="rId1" Type="http://schemas.openxmlformats.org/officeDocument/2006/relationships/slide" Target="slide104.xml"/></Relationships>
</file>

<file path=ppt/slides/_rels/slide104.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139.png"/></Relationships>
</file>

<file path=ppt/slides/_rels/slide105.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slide" Target="slide90.xml"/><Relationship Id="rId4" Type="http://schemas.openxmlformats.org/officeDocument/2006/relationships/slide" Target="slide20.xml"/><Relationship Id="rId3" Type="http://schemas.openxmlformats.org/officeDocument/2006/relationships/slide" Target="slide3.xml"/><Relationship Id="rId2" Type="http://schemas.openxmlformats.org/officeDocument/2006/relationships/image" Target="../media/image141.GIF"/><Relationship Id="rId1" Type="http://schemas.openxmlformats.org/officeDocument/2006/relationships/image" Target="../media/image140.GIF"/></Relationships>
</file>

<file path=ppt/slides/_rels/slide106.xml.rels><?xml version="1.0" encoding="UTF-8" standalone="yes"?>
<Relationships xmlns="http://schemas.openxmlformats.org/package/2006/relationships"><Relationship Id="rId9" Type="http://schemas.openxmlformats.org/officeDocument/2006/relationships/slide" Target="slide90.xml"/><Relationship Id="rId8" Type="http://schemas.openxmlformats.org/officeDocument/2006/relationships/slide" Target="slide20.xml"/><Relationship Id="rId7" Type="http://schemas.openxmlformats.org/officeDocument/2006/relationships/slide" Target="slide3.xml"/><Relationship Id="rId6" Type="http://schemas.openxmlformats.org/officeDocument/2006/relationships/image" Target="../media/image144.jpeg"/><Relationship Id="rId5" Type="http://schemas.openxmlformats.org/officeDocument/2006/relationships/image" Target="../media/image143.jpeg"/><Relationship Id="rId4" Type="http://schemas.openxmlformats.org/officeDocument/2006/relationships/slide" Target="slide108.xml"/><Relationship Id="rId3" Type="http://schemas.openxmlformats.org/officeDocument/2006/relationships/slide" Target="slide109.xml"/><Relationship Id="rId2" Type="http://schemas.openxmlformats.org/officeDocument/2006/relationships/image" Target="../media/image142.jpeg"/><Relationship Id="rId10" Type="http://schemas.openxmlformats.org/officeDocument/2006/relationships/slideLayout" Target="../slideLayouts/slideLayout16.xml"/><Relationship Id="rId1" Type="http://schemas.openxmlformats.org/officeDocument/2006/relationships/slide" Target="slide107.xml"/></Relationships>
</file>

<file path=ppt/slides/_rels/slide107.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slide" Target="slide90.xml"/><Relationship Id="rId4" Type="http://schemas.openxmlformats.org/officeDocument/2006/relationships/slide" Target="slide20.xml"/><Relationship Id="rId3" Type="http://schemas.openxmlformats.org/officeDocument/2006/relationships/slide" Target="slide3.xml"/><Relationship Id="rId2" Type="http://schemas.openxmlformats.org/officeDocument/2006/relationships/image" Target="../media/image146.png"/><Relationship Id="rId1" Type="http://schemas.openxmlformats.org/officeDocument/2006/relationships/image" Target="../media/image145.jpeg"/></Relationships>
</file>

<file path=ppt/slides/_rels/slide108.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90.xml"/><Relationship Id="rId5" Type="http://schemas.openxmlformats.org/officeDocument/2006/relationships/slide" Target="slide20.xml"/><Relationship Id="rId4" Type="http://schemas.openxmlformats.org/officeDocument/2006/relationships/slide" Target="slide3.xml"/><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image" Target="../media/image147.png"/></Relationships>
</file>

<file path=ppt/slides/_rels/slide109.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90.xml"/><Relationship Id="rId5" Type="http://schemas.openxmlformats.org/officeDocument/2006/relationships/slide" Target="slide20.xml"/><Relationship Id="rId4" Type="http://schemas.openxmlformats.org/officeDocument/2006/relationships/slide" Target="slide3.xml"/><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image" Target="../media/image15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 Target="slide4.xml"/><Relationship Id="rId1" Type="http://schemas.openxmlformats.org/officeDocument/2006/relationships/slide" Target="slide3.xml"/></Relationships>
</file>

<file path=ppt/slides/_rels/slide110.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111.xml"/><Relationship Id="rId5" Type="http://schemas.openxmlformats.org/officeDocument/2006/relationships/slide" Target="slide112.xml"/><Relationship Id="rId4" Type="http://schemas.openxmlformats.org/officeDocument/2006/relationships/slide" Target="slide113.xml"/><Relationship Id="rId3" Type="http://schemas.openxmlformats.org/officeDocument/2006/relationships/slide" Target="slide90.xml"/><Relationship Id="rId2" Type="http://schemas.openxmlformats.org/officeDocument/2006/relationships/slide" Target="slide20.xml"/><Relationship Id="rId1" Type="http://schemas.openxmlformats.org/officeDocument/2006/relationships/slide" Target="slide3.xml"/></Relationships>
</file>

<file path=ppt/slides/_rels/slide111.xml.rels><?xml version="1.0" encoding="UTF-8" standalone="yes"?>
<Relationships xmlns="http://schemas.openxmlformats.org/package/2006/relationships"><Relationship Id="rId9" Type="http://schemas.microsoft.com/office/2007/relationships/diagramDrawing" Target="../diagrams/drawing9.xml"/><Relationship Id="rId8" Type="http://schemas.openxmlformats.org/officeDocument/2006/relationships/diagramColors" Target="../diagrams/colors9.xml"/><Relationship Id="rId7" Type="http://schemas.openxmlformats.org/officeDocument/2006/relationships/diagramQuickStyle" Target="../diagrams/quickStyle9.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153.png"/><Relationship Id="rId3" Type="http://schemas.openxmlformats.org/officeDocument/2006/relationships/slide" Target="slide90.xml"/><Relationship Id="rId2" Type="http://schemas.openxmlformats.org/officeDocument/2006/relationships/slide" Target="slide20.xml"/><Relationship Id="rId10" Type="http://schemas.openxmlformats.org/officeDocument/2006/relationships/slideLayout" Target="../slideLayouts/slideLayout16.xml"/><Relationship Id="rId1" Type="http://schemas.openxmlformats.org/officeDocument/2006/relationships/slide" Target="slide3.xml"/></Relationships>
</file>

<file path=ppt/slides/_rels/slide112.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155.GIF"/><Relationship Id="rId4" Type="http://schemas.openxmlformats.org/officeDocument/2006/relationships/image" Target="../media/image154.png"/><Relationship Id="rId3" Type="http://schemas.openxmlformats.org/officeDocument/2006/relationships/slide" Target="slide90.xml"/><Relationship Id="rId2" Type="http://schemas.openxmlformats.org/officeDocument/2006/relationships/slide" Target="slide20.xml"/><Relationship Id="rId1" Type="http://schemas.openxmlformats.org/officeDocument/2006/relationships/slide" Target="slide3.xml"/></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156.png"/></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57.GIF"/></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 Target="slide4.xml"/><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12.png"/><Relationship Id="rId4" Type="http://schemas.openxmlformats.org/officeDocument/2006/relationships/slide" Target="slide4.xml"/><Relationship Id="rId3" Type="http://schemas.openxmlformats.org/officeDocument/2006/relationships/slide" Target="slide3.xml"/><Relationship Id="rId2" Type="http://schemas.openxmlformats.org/officeDocument/2006/relationships/image" Target="../media/image11.GIF"/><Relationship Id="rId1" Type="http://schemas.openxmlformats.org/officeDocument/2006/relationships/image" Target="../media/image10.GIF"/></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xml"/><Relationship Id="rId3" Type="http://schemas.openxmlformats.org/officeDocument/2006/relationships/slide" Target="slide3.xml"/><Relationship Id="rId2" Type="http://schemas.openxmlformats.org/officeDocument/2006/relationships/image" Target="../media/image15.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 Target="slide4.xml"/><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0.xml"/><Relationship Id="rId5" Type="http://schemas.openxmlformats.org/officeDocument/2006/relationships/slide" Target="slide4.xml"/><Relationship Id="rId4" Type="http://schemas.openxmlformats.org/officeDocument/2006/relationships/slide" Target="slide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5.xml"/><Relationship Id="rId6" Type="http://schemas.openxmlformats.org/officeDocument/2006/relationships/image" Target="../media/image20.png"/><Relationship Id="rId5" Type="http://schemas.openxmlformats.org/officeDocument/2006/relationships/slide" Target="slide3.xml"/><Relationship Id="rId4" Type="http://schemas.openxmlformats.org/officeDocument/2006/relationships/slide" Target="slide1.xml"/><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 Target="slide21.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6.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slide" Target="slide20.xml"/><Relationship Id="rId1" Type="http://schemas.openxmlformats.org/officeDocument/2006/relationships/slide" Target="slide3.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6.xml"/><Relationship Id="rId7" Type="http://schemas.openxmlformats.org/officeDocument/2006/relationships/image" Target="../media/image25.GIF"/><Relationship Id="rId6" Type="http://schemas.openxmlformats.org/officeDocument/2006/relationships/image" Target="../media/image24.jpeg"/><Relationship Id="rId5" Type="http://schemas.openxmlformats.org/officeDocument/2006/relationships/image" Target="../media/image23.GIF"/><Relationship Id="rId4" Type="http://schemas.openxmlformats.org/officeDocument/2006/relationships/image" Target="../media/image22.png"/><Relationship Id="rId3" Type="http://schemas.openxmlformats.org/officeDocument/2006/relationships/image" Target="../media/image21.GIF"/><Relationship Id="rId2" Type="http://schemas.openxmlformats.org/officeDocument/2006/relationships/slide" Target="slide20.xml"/><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28.GIF"/><Relationship Id="rId4" Type="http://schemas.openxmlformats.org/officeDocument/2006/relationships/image" Target="../media/image27.GIF"/><Relationship Id="rId3" Type="http://schemas.openxmlformats.org/officeDocument/2006/relationships/image" Target="../media/image26.png"/><Relationship Id="rId2" Type="http://schemas.openxmlformats.org/officeDocument/2006/relationships/slide" Target="slide20.xml"/><Relationship Id="rId1" Type="http://schemas.openxmlformats.org/officeDocument/2006/relationships/slide" Target="slide3.xml"/></Relationships>
</file>

<file path=ppt/slides/_rels/slide24.xml.rels><?xml version="1.0" encoding="UTF-8" standalone="yes"?>
<Relationships xmlns="http://schemas.openxmlformats.org/package/2006/relationships"><Relationship Id="rId9" Type="http://schemas.openxmlformats.org/officeDocument/2006/relationships/slide" Target="slide27.xml"/><Relationship Id="rId8" Type="http://schemas.openxmlformats.org/officeDocument/2006/relationships/slide" Target="slide28.xml"/><Relationship Id="rId7" Type="http://schemas.openxmlformats.org/officeDocument/2006/relationships/slide" Target="slide29.xml"/><Relationship Id="rId6" Type="http://schemas.openxmlformats.org/officeDocument/2006/relationships/slide" Target="slide30.xml"/><Relationship Id="rId5" Type="http://schemas.openxmlformats.org/officeDocument/2006/relationships/slide" Target="slide37.xml"/><Relationship Id="rId4" Type="http://schemas.openxmlformats.org/officeDocument/2006/relationships/slide" Target="slide26.xml"/><Relationship Id="rId3" Type="http://schemas.openxmlformats.org/officeDocument/2006/relationships/slide" Target="slide25.xml"/><Relationship Id="rId2" Type="http://schemas.openxmlformats.org/officeDocument/2006/relationships/slide" Target="slide20.xml"/><Relationship Id="rId11" Type="http://schemas.openxmlformats.org/officeDocument/2006/relationships/notesSlide" Target="../notesSlides/notesSlide9.xml"/><Relationship Id="rId10" Type="http://schemas.openxmlformats.org/officeDocument/2006/relationships/slideLayout" Target="../slideLayouts/slideLayout16.xml"/><Relationship Id="rId1" Type="http://schemas.openxmlformats.org/officeDocument/2006/relationships/slide" Target="slide3.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6.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slide" Target="slide20.xml"/><Relationship Id="rId1" Type="http://schemas.openxmlformats.org/officeDocument/2006/relationships/slide" Target="slide3.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6.xml"/><Relationship Id="rId3" Type="http://schemas.openxmlformats.org/officeDocument/2006/relationships/image" Target="../media/image32.png"/><Relationship Id="rId2" Type="http://schemas.openxmlformats.org/officeDocument/2006/relationships/slide" Target="slide20.xml"/><Relationship Id="rId1" Type="http://schemas.openxmlformats.org/officeDocument/2006/relationships/slide" Target="slide3.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6.xml"/><Relationship Id="rId7" Type="http://schemas.openxmlformats.org/officeDocument/2006/relationships/slide" Target="slide20.xml"/><Relationship Id="rId6" Type="http://schemas.openxmlformats.org/officeDocument/2006/relationships/slide" Target="slide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20.xml"/><Relationship Id="rId5" Type="http://schemas.openxmlformats.org/officeDocument/2006/relationships/slide" Target="slide3.xml"/><Relationship Id="rId4" Type="http://schemas.openxmlformats.org/officeDocument/2006/relationships/image" Target="../media/image37.jpe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4.xml"/><Relationship Id="rId7" Type="http://schemas.openxmlformats.org/officeDocument/2006/relationships/slide" Target="slide1.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70.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20.xml"/><Relationship Id="rId5" Type="http://schemas.openxmlformats.org/officeDocument/2006/relationships/slide" Target="slide3.xml"/><Relationship Id="rId4" Type="http://schemas.openxmlformats.org/officeDocument/2006/relationships/slide" Target="slide31.xml"/><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image" Target="../media/image38.GIF"/></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39.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40.jpeg"/></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image" Target="../media/image41.GIF"/><Relationship Id="rId7" Type="http://schemas.openxmlformats.org/officeDocument/2006/relationships/slide" Target="slide20.xml"/><Relationship Id="rId6" Type="http://schemas.openxmlformats.org/officeDocument/2006/relationships/slide" Target="slide3.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42.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43.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44.jpe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20.xml"/><Relationship Id="rId5" Type="http://schemas.openxmlformats.org/officeDocument/2006/relationships/slide" Target="slide3.xml"/><Relationship Id="rId4" Type="http://schemas.openxmlformats.org/officeDocument/2006/relationships/slide" Target="slide40.xml"/><Relationship Id="rId3" Type="http://schemas.openxmlformats.org/officeDocument/2006/relationships/slide" Target="slide38.xml"/><Relationship Id="rId2" Type="http://schemas.openxmlformats.org/officeDocument/2006/relationships/image" Target="../media/image46.GIF"/><Relationship Id="rId1" Type="http://schemas.openxmlformats.org/officeDocument/2006/relationships/image" Target="../media/image45.GIF"/></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20.xml"/><Relationship Id="rId5" Type="http://schemas.openxmlformats.org/officeDocument/2006/relationships/slide" Target="slide3.xml"/><Relationship Id="rId4" Type="http://schemas.openxmlformats.org/officeDocument/2006/relationships/image" Target="../media/image50.jpeg"/><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20.xml"/><Relationship Id="rId5" Type="http://schemas.openxmlformats.org/officeDocument/2006/relationships/slide" Target="slide3.xml"/><Relationship Id="rId4" Type="http://schemas.openxmlformats.org/officeDocument/2006/relationships/image" Target="../media/image54.jpeg"/><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51.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5.xml"/><Relationship Id="rId4" Type="http://schemas.openxmlformats.org/officeDocument/2006/relationships/image" Target="../media/image6.png"/><Relationship Id="rId3" Type="http://schemas.openxmlformats.org/officeDocument/2006/relationships/slide" Target="slide3.xml"/><Relationship Id="rId2" Type="http://schemas.openxmlformats.org/officeDocument/2006/relationships/slide" Target="slide8.xml"/><Relationship Id="rId1" Type="http://schemas.openxmlformats.org/officeDocument/2006/relationships/slide" Target="slide5.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29.xml"/><Relationship Id="rId7" Type="http://schemas.openxmlformats.org/officeDocument/2006/relationships/slide" Target="slide20.xml"/><Relationship Id="rId6" Type="http://schemas.openxmlformats.org/officeDocument/2006/relationships/slide" Target="slide3.xml"/><Relationship Id="rId5" Type="http://schemas.openxmlformats.org/officeDocument/2006/relationships/image" Target="../media/image59.jpeg"/><Relationship Id="rId4" Type="http://schemas.openxmlformats.org/officeDocument/2006/relationships/image" Target="../media/image58.jpeg"/><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image" Target="../media/image55.png"/></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5.xml"/><Relationship Id="rId5" Type="http://schemas.openxmlformats.org/officeDocument/2006/relationships/image" Target="../media/image60.png"/><Relationship Id="rId4" Type="http://schemas.openxmlformats.org/officeDocument/2006/relationships/slide" Target="slide3.xml"/><Relationship Id="rId3" Type="http://schemas.openxmlformats.org/officeDocument/2006/relationships/slide" Target="slide66.xml"/><Relationship Id="rId2" Type="http://schemas.openxmlformats.org/officeDocument/2006/relationships/slide" Target="slide58.xml"/><Relationship Id="rId1" Type="http://schemas.openxmlformats.org/officeDocument/2006/relationships/slide" Target="slide42.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slide" Target="slide41.xml"/><Relationship Id="rId4" Type="http://schemas.openxmlformats.org/officeDocument/2006/relationships/slide" Target="slide20.xml"/><Relationship Id="rId3" Type="http://schemas.openxmlformats.org/officeDocument/2006/relationships/slide" Target="slide3.xml"/><Relationship Id="rId2" Type="http://schemas.openxmlformats.org/officeDocument/2006/relationships/slide" Target="slide46.xml"/><Relationship Id="rId1" Type="http://schemas.openxmlformats.org/officeDocument/2006/relationships/slide" Target="slide43.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44.xml.rels><?xml version="1.0" encoding="UTF-8" standalone="yes"?>
<Relationships xmlns="http://schemas.openxmlformats.org/package/2006/relationships"><Relationship Id="rId9" Type="http://schemas.openxmlformats.org/officeDocument/2006/relationships/slide" Target="slide41.xml"/><Relationship Id="rId8" Type="http://schemas.openxmlformats.org/officeDocument/2006/relationships/slide" Target="slide20.xml"/><Relationship Id="rId7" Type="http://schemas.openxmlformats.org/officeDocument/2006/relationships/slide" Target="slide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0" Type="http://schemas.openxmlformats.org/officeDocument/2006/relationships/slideLayout" Target="../slideLayouts/slideLayout16.xml"/><Relationship Id="rId1" Type="http://schemas.openxmlformats.org/officeDocument/2006/relationships/image" Target="../media/image61.jpe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62.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 Target="slide41.xml"/><Relationship Id="rId7" Type="http://schemas.openxmlformats.org/officeDocument/2006/relationships/slide" Target="slide20.xml"/><Relationship Id="rId6" Type="http://schemas.openxmlformats.org/officeDocument/2006/relationships/slide" Target="slide3.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0" Type="http://schemas.openxmlformats.org/officeDocument/2006/relationships/notesSlide" Target="../notesSlides/notesSlide13.xml"/><Relationship Id="rId1" Type="http://schemas.openxmlformats.org/officeDocument/2006/relationships/diagramData" Target="../diagrams/data5.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63.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slide" Target="slide4.xml"/><Relationship Id="rId3" Type="http://schemas.openxmlformats.org/officeDocument/2006/relationships/slide" Target="slide3.xml"/><Relationship Id="rId2" Type="http://schemas.openxmlformats.org/officeDocument/2006/relationships/slide" Target="slide7.xml"/><Relationship Id="rId1" Type="http://schemas.openxmlformats.org/officeDocument/2006/relationships/slide" Target="slide6.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64.jpe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65.pn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 Target="slide41.xml"/><Relationship Id="rId7" Type="http://schemas.openxmlformats.org/officeDocument/2006/relationships/slide" Target="slide20.xml"/><Relationship Id="rId6" Type="http://schemas.openxmlformats.org/officeDocument/2006/relationships/slide" Target="slide3.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58.xml.rels><?xml version="1.0" encoding="UTF-8" standalone="yes"?>
<Relationships xmlns="http://schemas.openxmlformats.org/package/2006/relationships"><Relationship Id="rId9" Type="http://schemas.openxmlformats.org/officeDocument/2006/relationships/slide" Target="slide20.xml"/><Relationship Id="rId8" Type="http://schemas.openxmlformats.org/officeDocument/2006/relationships/slide" Target="slide3.xml"/><Relationship Id="rId7" Type="http://schemas.openxmlformats.org/officeDocument/2006/relationships/slide" Target="slide59.xml"/><Relationship Id="rId6" Type="http://schemas.openxmlformats.org/officeDocument/2006/relationships/slide" Target="slide60.xml"/><Relationship Id="rId5" Type="http://schemas.openxmlformats.org/officeDocument/2006/relationships/slide" Target="slide61.xml"/><Relationship Id="rId4" Type="http://schemas.openxmlformats.org/officeDocument/2006/relationships/slide" Target="slide62.xml"/><Relationship Id="rId3" Type="http://schemas.openxmlformats.org/officeDocument/2006/relationships/slide" Target="slide63.xml"/><Relationship Id="rId2" Type="http://schemas.openxmlformats.org/officeDocument/2006/relationships/slide" Target="slide65.xml"/><Relationship Id="rId11" Type="http://schemas.openxmlformats.org/officeDocument/2006/relationships/slideLayout" Target="../slideLayouts/slideLayout16.xml"/><Relationship Id="rId10" Type="http://schemas.openxmlformats.org/officeDocument/2006/relationships/slide" Target="slide41.xml"/><Relationship Id="rId1" Type="http://schemas.openxmlformats.org/officeDocument/2006/relationships/slide" Target="slide64.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slide" Target="slide41.xml"/><Relationship Id="rId4" Type="http://schemas.openxmlformats.org/officeDocument/2006/relationships/slide" Target="slide20.xml"/><Relationship Id="rId3" Type="http://schemas.openxmlformats.org/officeDocument/2006/relationships/slide" Target="slide3.xml"/><Relationship Id="rId2" Type="http://schemas.openxmlformats.org/officeDocument/2006/relationships/image" Target="../media/image67.GIF"/><Relationship Id="rId1" Type="http://schemas.openxmlformats.org/officeDocument/2006/relationships/image" Target="../media/image6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6.xml"/><Relationship Id="rId2" Type="http://schemas.openxmlformats.org/officeDocument/2006/relationships/slide" Target="slide4.xml"/><Relationship Id="rId1" Type="http://schemas.openxmlformats.org/officeDocument/2006/relationships/slide" Target="slide3.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68.png"/></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69.png"/></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70.jpeg"/></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71.GIF"/></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72.png"/></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41.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73.jpeg"/></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 Target="slide41.xml"/><Relationship Id="rId7" Type="http://schemas.openxmlformats.org/officeDocument/2006/relationships/slide" Target="slide20.xml"/><Relationship Id="rId6" Type="http://schemas.openxmlformats.org/officeDocument/2006/relationships/slide" Target="slide3.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 Target="slide3.xml"/></Relationships>
</file>

<file path=ppt/slides/_rels/slide69.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 Target="slide41.xml"/><Relationship Id="rId7" Type="http://schemas.openxmlformats.org/officeDocument/2006/relationships/slide" Target="slide20.xml"/><Relationship Id="rId6" Type="http://schemas.openxmlformats.org/officeDocument/2006/relationships/slide" Target="slide3.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6.xml"/><Relationship Id="rId2" Type="http://schemas.openxmlformats.org/officeDocument/2006/relationships/slide" Target="slide4.xml"/><Relationship Id="rId1" Type="http://schemas.openxmlformats.org/officeDocument/2006/relationships/slide" Target="slide3.xml"/></Relationships>
</file>

<file path=ppt/slides/_rels/slide70.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5.xml"/><Relationship Id="rId4" Type="http://schemas.openxmlformats.org/officeDocument/2006/relationships/image" Target="../media/image74.png"/><Relationship Id="rId3" Type="http://schemas.openxmlformats.org/officeDocument/2006/relationships/slide" Target="slide3.xml"/><Relationship Id="rId2" Type="http://schemas.openxmlformats.org/officeDocument/2006/relationships/slide" Target="slide75.xml"/><Relationship Id="rId1" Type="http://schemas.openxmlformats.org/officeDocument/2006/relationships/slide" Target="slide71.xml"/></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70.xml"/><Relationship Id="rId5" Type="http://schemas.openxmlformats.org/officeDocument/2006/relationships/slide" Target="slide20.xml"/><Relationship Id="rId4" Type="http://schemas.openxmlformats.org/officeDocument/2006/relationships/slide" Target="slide3.xml"/><Relationship Id="rId3" Type="http://schemas.openxmlformats.org/officeDocument/2006/relationships/image" Target="../media/image75.GIF"/><Relationship Id="rId2" Type="http://schemas.openxmlformats.org/officeDocument/2006/relationships/slide" Target="slide73.xml"/><Relationship Id="rId1" Type="http://schemas.openxmlformats.org/officeDocument/2006/relationships/slide" Target="slide72.xml"/></Relationships>
</file>

<file path=ppt/slides/_rels/slide7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image" Target="../media/image80.png"/><Relationship Id="rId7" Type="http://schemas.openxmlformats.org/officeDocument/2006/relationships/image" Target="../media/image79.png"/><Relationship Id="rId6" Type="http://schemas.openxmlformats.org/officeDocument/2006/relationships/image" Target="../media/image78.jpeg"/><Relationship Id="rId5" Type="http://schemas.openxmlformats.org/officeDocument/2006/relationships/slide" Target="slide70.xml"/><Relationship Id="rId4" Type="http://schemas.openxmlformats.org/officeDocument/2006/relationships/slide" Target="slide20.xml"/><Relationship Id="rId3" Type="http://schemas.openxmlformats.org/officeDocument/2006/relationships/slide" Target="slide3.xml"/><Relationship Id="rId2" Type="http://schemas.openxmlformats.org/officeDocument/2006/relationships/image" Target="../media/image77.png"/><Relationship Id="rId1" Type="http://schemas.openxmlformats.org/officeDocument/2006/relationships/image" Target="../media/image76.png"/></Relationships>
</file>

<file path=ppt/slides/_rels/slide73.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6.xml"/><Relationship Id="rId7" Type="http://schemas.openxmlformats.org/officeDocument/2006/relationships/image" Target="../media/image84.png"/><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 Id="rId3" Type="http://schemas.openxmlformats.org/officeDocument/2006/relationships/slide" Target="slide70.xml"/><Relationship Id="rId2" Type="http://schemas.openxmlformats.org/officeDocument/2006/relationships/slide" Target="slide20.xml"/><Relationship Id="rId1" Type="http://schemas.openxmlformats.org/officeDocument/2006/relationships/slide" Target="slide3.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7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85.png"/></Relationships>
</file>

<file path=ppt/slides/_rels/slide75.xml.rels><?xml version="1.0" encoding="UTF-8" standalone="yes"?>
<Relationships xmlns="http://schemas.openxmlformats.org/package/2006/relationships"><Relationship Id="rId9" Type="http://schemas.microsoft.com/office/2007/relationships/media" Target="../media/media1.mp4"/><Relationship Id="rId8" Type="http://schemas.openxmlformats.org/officeDocument/2006/relationships/video" Target="NULL" TargetMode="External"/><Relationship Id="rId7" Type="http://schemas.openxmlformats.org/officeDocument/2006/relationships/slide" Target="slide76.xml"/><Relationship Id="rId6" Type="http://schemas.openxmlformats.org/officeDocument/2006/relationships/slide" Target="slide77.xml"/><Relationship Id="rId5" Type="http://schemas.openxmlformats.org/officeDocument/2006/relationships/slide" Target="slide78.xml"/><Relationship Id="rId4" Type="http://schemas.openxmlformats.org/officeDocument/2006/relationships/image" Target="../media/image86.png"/><Relationship Id="rId3" Type="http://schemas.openxmlformats.org/officeDocument/2006/relationships/slide" Target="slide70.xml"/><Relationship Id="rId2" Type="http://schemas.openxmlformats.org/officeDocument/2006/relationships/slide" Target="slide20.xml"/><Relationship Id="rId13" Type="http://schemas.openxmlformats.org/officeDocument/2006/relationships/slideLayout" Target="../slideLayouts/slideLayout16.xml"/><Relationship Id="rId12" Type="http://schemas.openxmlformats.org/officeDocument/2006/relationships/image" Target="../media/image88.png"/><Relationship Id="rId11" Type="http://schemas.microsoft.com/office/2007/relationships/media" Target="../media/media2.mp4"/><Relationship Id="rId10" Type="http://schemas.openxmlformats.org/officeDocument/2006/relationships/image" Target="../media/image87.png"/><Relationship Id="rId1" Type="http://schemas.openxmlformats.org/officeDocument/2006/relationships/slide" Target="slide3.xml"/></Relationships>
</file>

<file path=ppt/slides/_rels/slide76.xml.rels><?xml version="1.0" encoding="UTF-8" standalone="yes"?>
<Relationships xmlns="http://schemas.openxmlformats.org/package/2006/relationships"><Relationship Id="rId8" Type="http://schemas.openxmlformats.org/officeDocument/2006/relationships/slideLayout" Target="../slideLayouts/slideLayout16.xml"/><Relationship Id="rId7" Type="http://schemas.openxmlformats.org/officeDocument/2006/relationships/image" Target="../media/image92.png"/><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 Id="rId3" Type="http://schemas.openxmlformats.org/officeDocument/2006/relationships/slide" Target="slide70.xml"/><Relationship Id="rId2" Type="http://schemas.openxmlformats.org/officeDocument/2006/relationships/slide" Target="slide20.xml"/><Relationship Id="rId1" Type="http://schemas.openxmlformats.org/officeDocument/2006/relationships/slide" Target="slide3.xml"/></Relationships>
</file>

<file path=ppt/slides/_rels/slide77.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image" Target="../media/image91.png"/><Relationship Id="rId5" Type="http://schemas.openxmlformats.org/officeDocument/2006/relationships/image" Target="../media/image94.png"/><Relationship Id="rId4" Type="http://schemas.openxmlformats.org/officeDocument/2006/relationships/image" Target="../media/image93.png"/><Relationship Id="rId3" Type="http://schemas.openxmlformats.org/officeDocument/2006/relationships/slide" Target="slide70.xml"/><Relationship Id="rId2" Type="http://schemas.openxmlformats.org/officeDocument/2006/relationships/slide" Target="slide20.xml"/><Relationship Id="rId1" Type="http://schemas.openxmlformats.org/officeDocument/2006/relationships/slide" Target="slide3.xml"/></Relationships>
</file>

<file path=ppt/slides/_rels/slide78.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slide" Target="slide70.xml"/><Relationship Id="rId2" Type="http://schemas.openxmlformats.org/officeDocument/2006/relationships/slide" Target="slide20.xml"/><Relationship Id="rId1" Type="http://schemas.openxmlformats.org/officeDocument/2006/relationships/slide" Target="slide3.xml"/></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20.xml"/><Relationship Id="rId5" Type="http://schemas.openxmlformats.org/officeDocument/2006/relationships/slide" Target="slide70.xml"/><Relationship Id="rId4" Type="http://schemas.openxmlformats.org/officeDocument/2006/relationships/slide" Target="slide20.xml"/><Relationship Id="rId3" Type="http://schemas.openxmlformats.org/officeDocument/2006/relationships/slide" Target="slide3.xml"/><Relationship Id="rId2" Type="http://schemas.openxmlformats.org/officeDocument/2006/relationships/image" Target="../media/image96.png"/><Relationship Id="rId1" Type="http://schemas.openxmlformats.org/officeDocument/2006/relationships/image" Target="../media/image95.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slide" Target="slide18.xml"/><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 Target="slide9.xml"/></Relationships>
</file>

<file path=ppt/slides/_rels/slide80.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5.xml"/><Relationship Id="rId4" Type="http://schemas.openxmlformats.org/officeDocument/2006/relationships/image" Target="../media/image97.png"/><Relationship Id="rId3" Type="http://schemas.openxmlformats.org/officeDocument/2006/relationships/slide" Target="slide3.xml"/><Relationship Id="rId2" Type="http://schemas.openxmlformats.org/officeDocument/2006/relationships/slide" Target="slide89.xml"/><Relationship Id="rId1" Type="http://schemas.openxmlformats.org/officeDocument/2006/relationships/slide" Target="slide81.xml"/></Relationships>
</file>

<file path=ppt/slides/_rels/slide81.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 Target="slide80.xml"/><Relationship Id="rId7" Type="http://schemas.openxmlformats.org/officeDocument/2006/relationships/slide" Target="slide20.xml"/><Relationship Id="rId6" Type="http://schemas.openxmlformats.org/officeDocument/2006/relationships/slide" Target="slide3.xml"/><Relationship Id="rId5" Type="http://schemas.openxmlformats.org/officeDocument/2006/relationships/slide" Target="slide87.xml"/><Relationship Id="rId4" Type="http://schemas.openxmlformats.org/officeDocument/2006/relationships/slide" Target="slide86.xml"/><Relationship Id="rId3" Type="http://schemas.openxmlformats.org/officeDocument/2006/relationships/slide" Target="slide85.xml"/><Relationship Id="rId2" Type="http://schemas.openxmlformats.org/officeDocument/2006/relationships/slide" Target="slide83.xml"/><Relationship Id="rId1" Type="http://schemas.openxmlformats.org/officeDocument/2006/relationships/slide" Target="slide82.xml"/></Relationships>
</file>

<file path=ppt/slides/_rels/slide8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image" Target="../media/image102.png"/><Relationship Id="rId7" Type="http://schemas.openxmlformats.org/officeDocument/2006/relationships/image" Target="../media/image101.png"/><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 Id="rId3" Type="http://schemas.openxmlformats.org/officeDocument/2006/relationships/slide" Target="slide80.xml"/><Relationship Id="rId2" Type="http://schemas.openxmlformats.org/officeDocument/2006/relationships/slide" Target="slide20.xml"/><Relationship Id="rId1" Type="http://schemas.openxmlformats.org/officeDocument/2006/relationships/slide" Target="slide3.xml"/></Relationships>
</file>

<file path=ppt/slides/_rels/slide83.xml.rels><?xml version="1.0" encoding="UTF-8" standalone="yes"?>
<Relationships xmlns="http://schemas.openxmlformats.org/package/2006/relationships"><Relationship Id="rId9" Type="http://schemas.openxmlformats.org/officeDocument/2006/relationships/image" Target="../media/image108.GIF"/><Relationship Id="rId8" Type="http://schemas.openxmlformats.org/officeDocument/2006/relationships/image" Target="../media/image107.GIF"/><Relationship Id="rId7" Type="http://schemas.openxmlformats.org/officeDocument/2006/relationships/image" Target="../media/image106.GIF"/><Relationship Id="rId6" Type="http://schemas.openxmlformats.org/officeDocument/2006/relationships/image" Target="../media/image105.GIF"/><Relationship Id="rId5" Type="http://schemas.openxmlformats.org/officeDocument/2006/relationships/image" Target="../media/image104.GIF"/><Relationship Id="rId4" Type="http://schemas.openxmlformats.org/officeDocument/2006/relationships/image" Target="../media/image103.png"/><Relationship Id="rId3" Type="http://schemas.openxmlformats.org/officeDocument/2006/relationships/slide" Target="slide80.xml"/><Relationship Id="rId2" Type="http://schemas.openxmlformats.org/officeDocument/2006/relationships/slide" Target="slide20.xml"/><Relationship Id="rId10" Type="http://schemas.openxmlformats.org/officeDocument/2006/relationships/slideLayout" Target="../slideLayouts/slideLayout16.xml"/><Relationship Id="rId1" Type="http://schemas.openxmlformats.org/officeDocument/2006/relationships/slide" Target="slide3.xml"/></Relationships>
</file>

<file path=ppt/slides/_rels/slide84.xml.rels><?xml version="1.0" encoding="UTF-8" standalone="yes"?>
<Relationships xmlns="http://schemas.openxmlformats.org/package/2006/relationships"><Relationship Id="rId9" Type="http://schemas.openxmlformats.org/officeDocument/2006/relationships/image" Target="../media/image110.png"/><Relationship Id="rId8" Type="http://schemas.openxmlformats.org/officeDocument/2006/relationships/image" Target="../media/image101.png"/><Relationship Id="rId7" Type="http://schemas.openxmlformats.org/officeDocument/2006/relationships/image" Target="../media/image100.png"/><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109.png"/><Relationship Id="rId3" Type="http://schemas.openxmlformats.org/officeDocument/2006/relationships/slide" Target="slide80.xml"/><Relationship Id="rId2" Type="http://schemas.openxmlformats.org/officeDocument/2006/relationships/slide" Target="slide20.xml"/><Relationship Id="rId11" Type="http://schemas.openxmlformats.org/officeDocument/2006/relationships/slideLayout" Target="../slideLayouts/slideLayout16.xml"/><Relationship Id="rId10" Type="http://schemas.openxmlformats.org/officeDocument/2006/relationships/image" Target="../media/image111.png"/><Relationship Id="rId1" Type="http://schemas.openxmlformats.org/officeDocument/2006/relationships/slide" Target="slide3.xml"/></Relationships>
</file>

<file path=ppt/slides/_rels/slide85.xml.rels><?xml version="1.0" encoding="UTF-8" standalone="yes"?>
<Relationships xmlns="http://schemas.openxmlformats.org/package/2006/relationships"><Relationship Id="rId8" Type="http://schemas.openxmlformats.org/officeDocument/2006/relationships/slideLayout" Target="../slideLayouts/slideLayout16.xml"/><Relationship Id="rId7" Type="http://schemas.openxmlformats.org/officeDocument/2006/relationships/image" Target="../media/image113.png"/><Relationship Id="rId6" Type="http://schemas.microsoft.com/office/2007/relationships/media" Target="../media/media3.mp4"/><Relationship Id="rId5" Type="http://schemas.openxmlformats.org/officeDocument/2006/relationships/video" Target="NULL" TargetMode="External"/><Relationship Id="rId4" Type="http://schemas.openxmlformats.org/officeDocument/2006/relationships/image" Target="../media/image112.png"/><Relationship Id="rId3" Type="http://schemas.openxmlformats.org/officeDocument/2006/relationships/slide" Target="slide80.xml"/><Relationship Id="rId2" Type="http://schemas.openxmlformats.org/officeDocument/2006/relationships/slide" Target="slide20.xml"/><Relationship Id="rId1" Type="http://schemas.openxmlformats.org/officeDocument/2006/relationships/slide" Target="slide3.xml"/></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115.GIF"/><Relationship Id="rId4" Type="http://schemas.openxmlformats.org/officeDocument/2006/relationships/image" Target="../media/image114.GIF"/><Relationship Id="rId3" Type="http://schemas.openxmlformats.org/officeDocument/2006/relationships/slide" Target="slide80.xml"/><Relationship Id="rId2" Type="http://schemas.openxmlformats.org/officeDocument/2006/relationships/slide" Target="slide20.xml"/><Relationship Id="rId1" Type="http://schemas.openxmlformats.org/officeDocument/2006/relationships/slide" Target="slide3.xml"/></Relationships>
</file>

<file path=ppt/slides/_rels/slide87.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117.jpeg"/><Relationship Id="rId4" Type="http://schemas.openxmlformats.org/officeDocument/2006/relationships/image" Target="../media/image116.jpeg"/><Relationship Id="rId3" Type="http://schemas.openxmlformats.org/officeDocument/2006/relationships/slide" Target="slide80.xml"/><Relationship Id="rId2" Type="http://schemas.openxmlformats.org/officeDocument/2006/relationships/slide" Target="slide20.xml"/><Relationship Id="rId1" Type="http://schemas.openxmlformats.org/officeDocument/2006/relationships/slide" Target="slide3.xml"/></Relationships>
</file>

<file path=ppt/slides/_rels/slide88.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 Id="rId3" Type="http://schemas.openxmlformats.org/officeDocument/2006/relationships/slide" Target="slide80.xml"/><Relationship Id="rId2" Type="http://schemas.openxmlformats.org/officeDocument/2006/relationships/slide" Target="slide20.xml"/><Relationship Id="rId1" Type="http://schemas.openxmlformats.org/officeDocument/2006/relationships/slide" Target="slide3.xml"/></Relationships>
</file>

<file path=ppt/slides/_rels/slide89.xml.rels><?xml version="1.0" encoding="UTF-8" standalone="yes"?>
<Relationships xmlns="http://schemas.openxmlformats.org/package/2006/relationships"><Relationship Id="rId9" Type="http://schemas.microsoft.com/office/2007/relationships/media" Target="../media/media6.mp4"/><Relationship Id="rId8" Type="http://schemas.openxmlformats.org/officeDocument/2006/relationships/image" Target="../media/image122.png"/><Relationship Id="rId7" Type="http://schemas.microsoft.com/office/2007/relationships/media" Target="../media/media5.mp4"/><Relationship Id="rId6" Type="http://schemas.openxmlformats.org/officeDocument/2006/relationships/image" Target="../media/image121.png"/><Relationship Id="rId5" Type="http://schemas.microsoft.com/office/2007/relationships/media" Target="../media/media4.mp4"/><Relationship Id="rId4" Type="http://schemas.openxmlformats.org/officeDocument/2006/relationships/video" Target="NULL" TargetMode="External"/><Relationship Id="rId3" Type="http://schemas.openxmlformats.org/officeDocument/2006/relationships/slide" Target="slide80.xml"/><Relationship Id="rId2" Type="http://schemas.openxmlformats.org/officeDocument/2006/relationships/slide" Target="slide20.xml"/><Relationship Id="rId11" Type="http://schemas.openxmlformats.org/officeDocument/2006/relationships/slideLayout" Target="../slideLayouts/slideLayout20.xml"/><Relationship Id="rId10" Type="http://schemas.openxmlformats.org/officeDocument/2006/relationships/image" Target="../media/image123.png"/><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 Target="slide4.xml"/><Relationship Id="rId1" Type="http://schemas.openxmlformats.org/officeDocument/2006/relationships/slide" Target="slide3.xml"/></Relationships>
</file>

<file path=ppt/slides/_rels/slide90.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5.xml"/><Relationship Id="rId6" Type="http://schemas.openxmlformats.org/officeDocument/2006/relationships/image" Target="../media/image124.png"/><Relationship Id="rId5" Type="http://schemas.openxmlformats.org/officeDocument/2006/relationships/slide" Target="slide3.xml"/><Relationship Id="rId4" Type="http://schemas.openxmlformats.org/officeDocument/2006/relationships/slide" Target="slide110.xml"/><Relationship Id="rId3" Type="http://schemas.openxmlformats.org/officeDocument/2006/relationships/slide" Target="slide106.xml"/><Relationship Id="rId2" Type="http://schemas.openxmlformats.org/officeDocument/2006/relationships/slide" Target="slide103.xml"/><Relationship Id="rId1" Type="http://schemas.openxmlformats.org/officeDocument/2006/relationships/slide" Target="slide91.xml"/></Relationships>
</file>

<file path=ppt/slides/_rels/slide91.xml.rels><?xml version="1.0" encoding="UTF-8" standalone="yes"?>
<Relationships xmlns="http://schemas.openxmlformats.org/package/2006/relationships"><Relationship Id="rId9" Type="http://schemas.openxmlformats.org/officeDocument/2006/relationships/slide" Target="slide101.xml"/><Relationship Id="rId8" Type="http://schemas.openxmlformats.org/officeDocument/2006/relationships/slide" Target="slide100.xml"/><Relationship Id="rId7" Type="http://schemas.openxmlformats.org/officeDocument/2006/relationships/slide" Target="slide99.xml"/><Relationship Id="rId6" Type="http://schemas.openxmlformats.org/officeDocument/2006/relationships/slide" Target="slide98.xml"/><Relationship Id="rId5" Type="http://schemas.openxmlformats.org/officeDocument/2006/relationships/slide" Target="slide92.xml"/><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0" Type="http://schemas.openxmlformats.org/officeDocument/2006/relationships/slideLayout" Target="../slideLayouts/slideLayout16.xml"/><Relationship Id="rId1" Type="http://schemas.openxmlformats.org/officeDocument/2006/relationships/image" Target="../media/image125.GIF"/></Relationships>
</file>

<file path=ppt/slides/_rels/slide9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 Target="slide90.xml"/><Relationship Id="rId7" Type="http://schemas.openxmlformats.org/officeDocument/2006/relationships/slide" Target="slide20.xml"/><Relationship Id="rId6" Type="http://schemas.openxmlformats.org/officeDocument/2006/relationships/slide" Target="slide3.xml"/><Relationship Id="rId5" Type="http://schemas.openxmlformats.org/officeDocument/2006/relationships/slide" Target="slide97.xml"/><Relationship Id="rId4" Type="http://schemas.openxmlformats.org/officeDocument/2006/relationships/slide" Target="slide96.xml"/><Relationship Id="rId3" Type="http://schemas.openxmlformats.org/officeDocument/2006/relationships/slide" Target="slide95.xml"/><Relationship Id="rId2" Type="http://schemas.openxmlformats.org/officeDocument/2006/relationships/slide" Target="slide94.xml"/><Relationship Id="rId1" Type="http://schemas.openxmlformats.org/officeDocument/2006/relationships/slide" Target="slide93.xml"/></Relationships>
</file>

<file path=ppt/slides/_rels/slide93.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slide" Target="slide90.xml"/><Relationship Id="rId4" Type="http://schemas.openxmlformats.org/officeDocument/2006/relationships/slide" Target="slide20.xml"/><Relationship Id="rId3" Type="http://schemas.openxmlformats.org/officeDocument/2006/relationships/slide" Target="slide3.xml"/><Relationship Id="rId2" Type="http://schemas.openxmlformats.org/officeDocument/2006/relationships/image" Target="../media/image127.GIF"/><Relationship Id="rId1" Type="http://schemas.openxmlformats.org/officeDocument/2006/relationships/image" Target="../media/image126.png"/></Relationships>
</file>

<file path=ppt/slides/_rels/slide94.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slide" Target="slide90.xml"/><Relationship Id="rId4" Type="http://schemas.openxmlformats.org/officeDocument/2006/relationships/slide" Target="slide20.xml"/><Relationship Id="rId3" Type="http://schemas.openxmlformats.org/officeDocument/2006/relationships/slide" Target="slide3.xml"/><Relationship Id="rId2" Type="http://schemas.openxmlformats.org/officeDocument/2006/relationships/image" Target="../media/image129.png"/><Relationship Id="rId1" Type="http://schemas.openxmlformats.org/officeDocument/2006/relationships/image" Target="../media/image128.GIF"/></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130.GIF"/></Relationships>
</file>

<file path=ppt/slides/_rels/slide96.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131.GIF"/></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132.png"/></Relationships>
</file>

<file path=ppt/slides/_rels/slide98.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image" Target="../media/image134.GIF"/><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133.png"/></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slide" Target="slide9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135.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468313" y="-3352800"/>
            <a:ext cx="11377613" cy="5975350"/>
          </a:xfrm>
          <a:prstGeom prst="ellipse">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ounded Rectangle 6">
            <a:hlinkClick r:id="" action="ppaction://noaction"/>
          </p:cNvPr>
          <p:cNvSpPr/>
          <p:nvPr/>
        </p:nvSpPr>
        <p:spPr>
          <a:xfrm>
            <a:off x="2916238" y="6381750"/>
            <a:ext cx="1511300" cy="287338"/>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id-ID" sz="1400" dirty="0">
                <a:sym typeface="Arial" panose="020B0604020202020204" pitchFamily="34" charset="0"/>
                <a:hlinkClick r:id="rId1" action="ppaction://hlinksldjump"/>
              </a:rPr>
              <a:t>Disklaimer</a:t>
            </a:r>
            <a:endParaRPr lang="en-US" sz="1400" dirty="0">
              <a:sym typeface="Arial" panose="020B0604020202020204" pitchFamily="34" charset="0"/>
            </a:endParaRPr>
          </a:p>
        </p:txBody>
      </p:sp>
      <p:sp>
        <p:nvSpPr>
          <p:cNvPr id="8" name="Rounded Rectangle 7">
            <a:hlinkClick r:id="" action="ppaction://noaction"/>
          </p:cNvPr>
          <p:cNvSpPr/>
          <p:nvPr/>
        </p:nvSpPr>
        <p:spPr>
          <a:xfrm>
            <a:off x="4572000" y="6381750"/>
            <a:ext cx="1511300" cy="287338"/>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id-ID" sz="1400" dirty="0">
                <a:sym typeface="Arial" panose="020B0604020202020204" pitchFamily="34" charset="0"/>
                <a:hlinkClick r:id="rId2" action="ppaction://hlinksldjump"/>
              </a:rPr>
              <a:t>Daftar isi</a:t>
            </a:r>
            <a:endParaRPr lang="en-US" sz="1400" dirty="0">
              <a:sym typeface="Arial" panose="020B0604020202020204" pitchFamily="34" charset="0"/>
            </a:endParaRPr>
          </a:p>
        </p:txBody>
      </p:sp>
      <p:pic>
        <p:nvPicPr>
          <p:cNvPr id="9" name="Picture 8" descr="Cover PR SMP IPA IX 2018"/>
          <p:cNvPicPr>
            <a:picLocks noChangeAspect="1"/>
          </p:cNvPicPr>
          <p:nvPr/>
        </p:nvPicPr>
        <p:blipFill>
          <a:blip r:embed="rId3" cstate="print"/>
          <a:stretch>
            <a:fillRect/>
          </a:stretch>
        </p:blipFill>
        <p:spPr>
          <a:xfrm rot="660000">
            <a:off x="5575587" y="2267850"/>
            <a:ext cx="2821703" cy="3952592"/>
          </a:xfrm>
          <a:prstGeom prst="rect">
            <a:avLst/>
          </a:prstGeom>
        </p:spPr>
      </p:pic>
      <p:sp>
        <p:nvSpPr>
          <p:cNvPr id="10" name="Title 1"/>
          <p:cNvSpPr txBox="1"/>
          <p:nvPr/>
        </p:nvSpPr>
        <p:spPr bwMode="auto">
          <a:xfrm>
            <a:off x="457200" y="418728"/>
            <a:ext cx="8229600" cy="2362200"/>
          </a:xfrm>
          <a:prstGeom prst="rect">
            <a:avLst/>
          </a:prstGeom>
          <a:noFill/>
          <a:ln w="9525">
            <a:noFill/>
            <a:miter lim="800000"/>
          </a:ln>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sz="4900" b="1" i="0" u="none" strike="noStrike" kern="1200" cap="none" spc="0" normalizeH="0" baseline="0" noProof="0" dirty="0" smtClean="0">
                <a:ln>
                  <a:noFill/>
                </a:ln>
                <a:solidFill>
                  <a:srgbClr val="FFFF00"/>
                </a:solidFill>
                <a:effectLst/>
                <a:uLnTx/>
                <a:uFillTx/>
                <a:latin typeface="+mn-lt"/>
                <a:ea typeface="+mj-ea"/>
                <a:cs typeface="+mj-cs"/>
              </a:rPr>
              <a:t>Ilmu Pengetahuan Alam</a:t>
            </a:r>
            <a:br>
              <a:rPr kumimoji="0" lang="id-ID" sz="5400" b="1" i="0" u="none" strike="noStrike" kern="1200" cap="none" spc="0" normalizeH="0" baseline="0" noProof="0" dirty="0" smtClean="0">
                <a:ln>
                  <a:noFill/>
                </a:ln>
                <a:solidFill>
                  <a:srgbClr val="FFFF00"/>
                </a:solidFill>
                <a:effectLst/>
                <a:uLnTx/>
                <a:uFillTx/>
                <a:latin typeface="+mn-lt"/>
                <a:ea typeface="+mj-ea"/>
                <a:cs typeface="+mj-cs"/>
              </a:rPr>
            </a:br>
            <a:r>
              <a:rPr kumimoji="0" lang="en-US" sz="3200" b="1" i="0" u="none" strike="noStrike" kern="1200" cap="none" spc="0" normalizeH="0" baseline="0" noProof="0" dirty="0" smtClean="0">
                <a:ln>
                  <a:noFill/>
                </a:ln>
                <a:solidFill>
                  <a:schemeClr val="bg1"/>
                </a:solidFill>
                <a:effectLst/>
                <a:uLnTx/>
                <a:uFillTx/>
                <a:latin typeface="+mn-lt"/>
                <a:ea typeface="+mj-ea"/>
                <a:cs typeface="+mj-cs"/>
              </a:rPr>
              <a:t>SM</a:t>
            </a:r>
            <a:r>
              <a:rPr kumimoji="0" lang="id-ID" sz="3200" b="1" i="0" u="none" strike="noStrike" kern="1200" cap="none" spc="0" normalizeH="0" baseline="0" noProof="0" dirty="0" smtClean="0">
                <a:ln>
                  <a:noFill/>
                </a:ln>
                <a:solidFill>
                  <a:schemeClr val="bg1"/>
                </a:solidFill>
                <a:effectLst/>
                <a:uLnTx/>
                <a:uFillTx/>
                <a:latin typeface="+mn-lt"/>
                <a:ea typeface="+mj-ea"/>
                <a:cs typeface="+mj-cs"/>
              </a:rPr>
              <a:t>P</a:t>
            </a:r>
            <a:r>
              <a:rPr kumimoji="0" lang="en-US" sz="3200" b="1" i="0" u="none" strike="noStrike" kern="1200" cap="none" spc="0" normalizeH="0" baseline="0" noProof="0" dirty="0" smtClean="0">
                <a:ln>
                  <a:noFill/>
                </a:ln>
                <a:solidFill>
                  <a:schemeClr val="bg1"/>
                </a:solidFill>
                <a:effectLst/>
                <a:uLnTx/>
                <a:uFillTx/>
                <a:latin typeface="+mn-lt"/>
                <a:ea typeface="+mj-ea"/>
                <a:cs typeface="+mj-cs"/>
              </a:rPr>
              <a:t>/M</a:t>
            </a:r>
            <a:r>
              <a:rPr kumimoji="0" lang="id-ID" sz="3200" b="1" i="0" u="none" strike="noStrike" kern="1200" cap="none" spc="0" normalizeH="0" baseline="0" noProof="0" dirty="0" smtClean="0">
                <a:ln>
                  <a:noFill/>
                </a:ln>
                <a:solidFill>
                  <a:schemeClr val="bg1"/>
                </a:solidFill>
                <a:effectLst/>
                <a:uLnTx/>
                <a:uFillTx/>
                <a:latin typeface="+mn-lt"/>
                <a:ea typeface="+mj-ea"/>
                <a:cs typeface="+mj-cs"/>
              </a:rPr>
              <a:t>Ts</a:t>
            </a:r>
            <a:r>
              <a:rPr kumimoji="0" lang="en-US" sz="3200" b="1" i="0" u="none" strike="noStrike" kern="1200" cap="none" spc="0" normalizeH="0" baseline="0" noProof="0" dirty="0" smtClean="0">
                <a:ln>
                  <a:noFill/>
                </a:ln>
                <a:solidFill>
                  <a:schemeClr val="bg1"/>
                </a:solidFill>
                <a:effectLst/>
                <a:uLnTx/>
                <a:uFillTx/>
                <a:latin typeface="+mn-lt"/>
                <a:ea typeface="+mj-ea"/>
                <a:cs typeface="+mj-cs"/>
              </a:rPr>
              <a:t> Kelas </a:t>
            </a:r>
            <a:r>
              <a:rPr kumimoji="0" lang="id-ID" sz="3200" b="1" i="0" u="none" strike="noStrike" kern="1200" cap="none" spc="0" normalizeH="0" baseline="0" noProof="0" dirty="0" smtClean="0">
                <a:ln>
                  <a:noFill/>
                </a:ln>
                <a:solidFill>
                  <a:schemeClr val="bg1"/>
                </a:solidFill>
                <a:effectLst/>
                <a:uLnTx/>
                <a:uFillTx/>
                <a:latin typeface="+mn-lt"/>
                <a:ea typeface="+mj-ea"/>
                <a:cs typeface="+mj-cs"/>
              </a:rPr>
              <a:t>VII</a:t>
            </a:r>
            <a:endParaRPr kumimoji="0" lang="id-ID" sz="3200" b="1" i="0" u="none" strike="noStrike" kern="1200" cap="none" spc="0" normalizeH="0" baseline="0" noProof="0" dirty="0" smtClean="0">
              <a:ln>
                <a:noFill/>
              </a:ln>
              <a:solidFill>
                <a:schemeClr val="bg1"/>
              </a:solidFill>
              <a:effectLst/>
              <a:uLnTx/>
              <a:uFillTx/>
              <a:latin typeface="+mn-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defRPr/>
            </a:pPr>
            <a:r>
              <a:rPr lang="id-ID" sz="3200" b="1" dirty="0" smtClean="0">
                <a:solidFill>
                  <a:schemeClr val="bg1"/>
                </a:solidFill>
                <a:latin typeface="+mn-lt"/>
                <a:ea typeface="+mj-ea"/>
                <a:cs typeface="+mj-cs"/>
              </a:rPr>
              <a:t>Semester 1</a:t>
            </a:r>
            <a:endParaRPr kumimoji="0" lang="en-US" sz="3200" b="1" i="0" u="none" strike="noStrike" kern="1200" cap="none" spc="0" normalizeH="0" baseline="0" noProof="0" dirty="0">
              <a:ln>
                <a:noFill/>
              </a:ln>
              <a:solidFill>
                <a:schemeClr val="bg1"/>
              </a:solidFill>
              <a:effectLst/>
              <a:uLnTx/>
              <a:uFillTx/>
              <a:latin typeface="+mn-lt"/>
              <a:ea typeface="+mj-ea"/>
              <a:cs typeface="+mj-cs"/>
            </a:endParaRPr>
          </a:p>
        </p:txBody>
      </p:sp>
      <p:pic>
        <p:nvPicPr>
          <p:cNvPr id="11" name="Picture 10"/>
          <p:cNvPicPr>
            <a:picLocks noChangeAspect="1"/>
          </p:cNvPicPr>
          <p:nvPr/>
        </p:nvPicPr>
        <p:blipFill>
          <a:blip r:embed="rId4" cstate="print"/>
          <a:srcRect l="22966" t="39387" r="55996" b="40924"/>
          <a:stretch>
            <a:fillRect/>
          </a:stretch>
        </p:blipFill>
        <p:spPr>
          <a:xfrm>
            <a:off x="7380312" y="101888"/>
            <a:ext cx="1670685" cy="878840"/>
          </a:xfrm>
          <a:prstGeom prst="ellipse">
            <a:avLst/>
          </a:prstGeom>
        </p:spPr>
      </p:pic>
      <p:sp>
        <p:nvSpPr>
          <p:cNvPr id="14" name="TextBox 1"/>
          <p:cNvSpPr txBox="1">
            <a:spLocks noChangeArrowheads="1"/>
          </p:cNvSpPr>
          <p:nvPr/>
        </p:nvSpPr>
        <p:spPr bwMode="auto">
          <a:xfrm>
            <a:off x="465138" y="3873500"/>
            <a:ext cx="3368675" cy="1323975"/>
          </a:xfrm>
          <a:prstGeom prst="rect">
            <a:avLst/>
          </a:prstGeom>
          <a:noFill/>
          <a:ln w="9525">
            <a:noFill/>
            <a:miter lim="800000"/>
          </a:ln>
        </p:spPr>
        <p:txBody>
          <a:bodyPr>
            <a:spAutoFit/>
          </a:bodyPr>
          <a:lstStyle/>
          <a:p>
            <a:pPr eaLnBrk="1" hangingPunct="1">
              <a:buFont typeface="Arial" panose="020B0604020202020204" pitchFamily="34" charset="0"/>
              <a:buNone/>
            </a:pPr>
            <a:r>
              <a:rPr lang="id-ID" altLang="id-ID" sz="2000" b="1" dirty="0">
                <a:solidFill>
                  <a:schemeClr val="bg1"/>
                </a:solidFill>
              </a:rPr>
              <a:t>Oleh:</a:t>
            </a:r>
            <a:endParaRPr lang="id-ID" altLang="id-ID" sz="2000" b="1" dirty="0">
              <a:solidFill>
                <a:schemeClr val="bg1"/>
              </a:solidFill>
            </a:endParaRPr>
          </a:p>
          <a:p>
            <a:pPr eaLnBrk="1" hangingPunct="1">
              <a:buFont typeface="Arial" panose="020B0604020202020204" pitchFamily="34" charset="0"/>
              <a:buNone/>
            </a:pPr>
            <a:r>
              <a:rPr lang="id-ID" altLang="id-ID" sz="2000" b="1" dirty="0">
                <a:solidFill>
                  <a:schemeClr val="bg1"/>
                </a:solidFill>
              </a:rPr>
              <a:t>1. </a:t>
            </a:r>
            <a:r>
              <a:rPr lang="id-ID" altLang="id-ID" sz="2000" b="1" dirty="0" smtClean="0">
                <a:solidFill>
                  <a:schemeClr val="bg1"/>
                </a:solidFill>
              </a:rPr>
              <a:t>Henny Purnamawati</a:t>
            </a:r>
            <a:endParaRPr lang="id-ID" altLang="id-ID" sz="2000" b="1" dirty="0">
              <a:solidFill>
                <a:schemeClr val="bg1"/>
              </a:solidFill>
            </a:endParaRPr>
          </a:p>
          <a:p>
            <a:pPr eaLnBrk="1" hangingPunct="1">
              <a:buFont typeface="Arial" panose="020B0604020202020204" pitchFamily="34" charset="0"/>
              <a:buNone/>
            </a:pPr>
            <a:r>
              <a:rPr lang="id-ID" altLang="id-ID" sz="2000" b="1" dirty="0">
                <a:solidFill>
                  <a:schemeClr val="bg1"/>
                </a:solidFill>
              </a:rPr>
              <a:t>2. </a:t>
            </a:r>
            <a:r>
              <a:rPr lang="id-ID" altLang="id-ID" sz="2000" b="1" dirty="0" smtClean="0">
                <a:solidFill>
                  <a:schemeClr val="bg1"/>
                </a:solidFill>
              </a:rPr>
              <a:t>Adip Ma’rifu Sururi</a:t>
            </a:r>
            <a:endParaRPr lang="id-ID" altLang="id-ID" sz="2000" b="1" dirty="0">
              <a:solidFill>
                <a:schemeClr val="bg1"/>
              </a:solidFill>
            </a:endParaRPr>
          </a:p>
          <a:p>
            <a:pPr eaLnBrk="1" hangingPunct="1">
              <a:buFont typeface="Arial" panose="020B0604020202020204" pitchFamily="34" charset="0"/>
              <a:buNone/>
            </a:pPr>
            <a:r>
              <a:rPr lang="id-ID" altLang="id-ID" sz="2000" b="1" dirty="0">
                <a:solidFill>
                  <a:schemeClr val="bg1"/>
                </a:solidFill>
                <a:cs typeface="Arial" panose="020B0604020202020204" pitchFamily="34" charset="0"/>
              </a:rPr>
              <a:t>3. </a:t>
            </a:r>
            <a:r>
              <a:rPr lang="id-ID" altLang="id-ID" sz="2000" b="1" dirty="0" smtClean="0">
                <a:solidFill>
                  <a:schemeClr val="bg1"/>
                </a:solidFill>
                <a:cs typeface="Arial" panose="020B0604020202020204" pitchFamily="34" charset="0"/>
              </a:rPr>
              <a:t>Narum Yuni Margono</a:t>
            </a:r>
            <a:endParaRPr lang="id-ID" altLang="id-ID" sz="2400" b="1" dirty="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8"/>
          <p:cNvSpPr/>
          <p:nvPr/>
        </p:nvSpPr>
        <p:spPr>
          <a:xfrm>
            <a:off x="322263" y="1714029"/>
            <a:ext cx="1757363"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base">
              <a:buFont typeface="+mj-lt"/>
              <a:buNone/>
            </a:pPr>
            <a:r>
              <a:rPr lang="en-ID" altLang="id-ID" sz="1800" strike="noStrike" noProof="1" smtClean="0">
                <a:solidFill>
                  <a:schemeClr val="tx1"/>
                </a:solidFill>
                <a:cs typeface="+mn-lt"/>
              </a:rPr>
              <a:t>Satuan Baku dan Tidak Baku</a:t>
            </a:r>
            <a:endParaRPr lang="en-ID" altLang="id-ID" sz="1800" strike="noStrike" noProof="1" smtClean="0">
              <a:solidFill>
                <a:schemeClr val="tx1"/>
              </a:solidFill>
              <a:cs typeface="+mn-lt"/>
            </a:endParaRPr>
          </a:p>
        </p:txBody>
      </p:sp>
      <p:cxnSp>
        <p:nvCxnSpPr>
          <p:cNvPr id="40962" name="Straight Connector 4"/>
          <p:cNvCxnSpPr/>
          <p:nvPr/>
        </p:nvCxnSpPr>
        <p:spPr>
          <a:xfrm flipH="1" flipV="1">
            <a:off x="2644775" y="2031529"/>
            <a:ext cx="0" cy="1255712"/>
          </a:xfrm>
          <a:prstGeom prst="line">
            <a:avLst/>
          </a:prstGeom>
          <a:ln w="9525" cap="flat" cmpd="sng">
            <a:solidFill>
              <a:schemeClr val="accent1"/>
            </a:solidFill>
            <a:prstDash val="solid"/>
            <a:round/>
            <a:headEnd type="none" w="med" len="med"/>
            <a:tailEnd type="none" w="med" len="med"/>
          </a:ln>
        </p:spPr>
      </p:cxnSp>
      <p:cxnSp>
        <p:nvCxnSpPr>
          <p:cNvPr id="6" name="Straight Arrow Connector 5"/>
          <p:cNvCxnSpPr>
            <a:stCxn id="9" idx="0"/>
          </p:cNvCxnSpPr>
          <p:nvPr/>
        </p:nvCxnSpPr>
        <p:spPr>
          <a:xfrm flipV="1">
            <a:off x="2079625" y="2026766"/>
            <a:ext cx="928688" cy="63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40964" name="Text Box 23"/>
          <p:cNvSpPr txBox="1"/>
          <p:nvPr/>
        </p:nvSpPr>
        <p:spPr>
          <a:xfrm>
            <a:off x="322263" y="2950691"/>
            <a:ext cx="1749425" cy="830263"/>
          </a:xfrm>
          <a:prstGeom prst="rect">
            <a:avLst/>
          </a:prstGeom>
          <a:noFill/>
          <a:ln w="9525">
            <a:noFill/>
          </a:ln>
        </p:spPr>
        <p:txBody>
          <a:bodyPr wrap="square" anchor="t">
            <a:spAutoFit/>
          </a:bodyPr>
          <a:lstStyle/>
          <a:p>
            <a:pPr algn="just" defTabSz="914400"/>
            <a:r>
              <a:rPr lang="en-ID" altLang="zh-CN" sz="1600">
                <a:latin typeface="Calibri" panose="020F0502020204030204" pitchFamily="34" charset="0"/>
                <a:ea typeface="SimSun" panose="02010600030101010101" pitchFamily="2" charset="-122"/>
                <a:sym typeface="SimSun" panose="02010600030101010101" pitchFamily="2" charset="-122"/>
              </a:rPr>
              <a:t>Satuan adalah standar ukuran dari suatu besaran.</a:t>
            </a:r>
            <a:endParaRPr lang="en-US" altLang="zh-CN" sz="1600">
              <a:latin typeface="Calibri" panose="020F0502020204030204" pitchFamily="34" charset="0"/>
            </a:endParaRPr>
          </a:p>
        </p:txBody>
      </p:sp>
      <p:cxnSp>
        <p:nvCxnSpPr>
          <p:cNvPr id="25" name="Straight Arrow Connector 24"/>
          <p:cNvCxnSpPr>
            <a:stCxn id="9" idx="0"/>
          </p:cNvCxnSpPr>
          <p:nvPr/>
        </p:nvCxnSpPr>
        <p:spPr>
          <a:xfrm>
            <a:off x="1038225" y="2393479"/>
            <a:ext cx="0" cy="6096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7" name="Round Diagonal Corner Rectangle 6"/>
          <p:cNvSpPr/>
          <p:nvPr/>
        </p:nvSpPr>
        <p:spPr>
          <a:xfrm>
            <a:off x="3008313" y="1701329"/>
            <a:ext cx="1757363"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Satuan Tidak Baku</a:t>
            </a:r>
            <a:endParaRPr lang="en-ID" altLang="id-ID" sz="1600" strike="noStrike" noProof="1" smtClean="0">
              <a:solidFill>
                <a:schemeClr val="tx1"/>
              </a:solidFill>
              <a:cs typeface="+mn-lt"/>
            </a:endParaRPr>
          </a:p>
        </p:txBody>
      </p:sp>
      <p:sp>
        <p:nvSpPr>
          <p:cNvPr id="8" name="Round Diagonal Corner Rectangle 7"/>
          <p:cNvSpPr/>
          <p:nvPr/>
        </p:nvSpPr>
        <p:spPr>
          <a:xfrm>
            <a:off x="3009900" y="3003079"/>
            <a:ext cx="1757363"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Satuan Baku </a:t>
            </a:r>
            <a:endParaRPr lang="en-ID" altLang="id-ID" sz="1600" strike="noStrike" noProof="1" smtClean="0">
              <a:solidFill>
                <a:schemeClr val="tx1"/>
              </a:solidFill>
              <a:cs typeface="+mn-lt"/>
            </a:endParaRPr>
          </a:p>
        </p:txBody>
      </p:sp>
      <p:cxnSp>
        <p:nvCxnSpPr>
          <p:cNvPr id="10" name="Straight Arrow Connector 9"/>
          <p:cNvCxnSpPr>
            <a:stCxn id="9" idx="0"/>
          </p:cNvCxnSpPr>
          <p:nvPr/>
        </p:nvCxnSpPr>
        <p:spPr>
          <a:xfrm>
            <a:off x="2644775" y="3287241"/>
            <a:ext cx="363538" cy="63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1" name="Straight Arrow Connector 10"/>
          <p:cNvCxnSpPr>
            <a:stCxn id="9" idx="0"/>
          </p:cNvCxnSpPr>
          <p:nvPr/>
        </p:nvCxnSpPr>
        <p:spPr>
          <a:xfrm>
            <a:off x="4765675" y="2018829"/>
            <a:ext cx="365125" cy="63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pic>
        <p:nvPicPr>
          <p:cNvPr id="40970" name="Picture 2"/>
          <p:cNvPicPr>
            <a:picLocks noGrp="1" noChangeAspect="1"/>
          </p:cNvPicPr>
          <p:nvPr>
            <p:ph idx="4294967295"/>
          </p:nvPr>
        </p:nvPicPr>
        <p:blipFill>
          <a:blip r:embed="rId1" cstate="print"/>
          <a:srcRect l="25044" t="23302" r="6653" b="14854"/>
          <a:stretch>
            <a:fillRect/>
          </a:stretch>
        </p:blipFill>
        <p:spPr>
          <a:xfrm>
            <a:off x="5200526" y="1701329"/>
            <a:ext cx="3763962" cy="1858962"/>
          </a:xfrm>
        </p:spPr>
      </p:pic>
      <p:sp>
        <p:nvSpPr>
          <p:cNvPr id="40971" name="Text Box 26"/>
          <p:cNvSpPr txBox="1"/>
          <p:nvPr/>
        </p:nvSpPr>
        <p:spPr>
          <a:xfrm rot="-5400000">
            <a:off x="1800225" y="2166466"/>
            <a:ext cx="1293813" cy="230188"/>
          </a:xfrm>
          <a:prstGeom prst="rect">
            <a:avLst/>
          </a:prstGeom>
          <a:noFill/>
          <a:ln w="9525">
            <a:noFill/>
          </a:ln>
        </p:spPr>
        <p:txBody>
          <a:bodyPr wrap="square" anchor="t">
            <a:spAutoFit/>
          </a:bodyPr>
          <a:lstStyle/>
          <a:p>
            <a:pPr algn="just" defTabSz="914400"/>
            <a:r>
              <a:rPr lang="en-US" altLang="en-ID" sz="900">
                <a:latin typeface="Arial" panose="020B0604020202020204" pitchFamily="34" charset="0"/>
              </a:rPr>
              <a:t>mencakup</a:t>
            </a:r>
            <a:endParaRPr lang="en-US" altLang="en-ID" sz="900">
              <a:latin typeface="Arial" panose="020B0604020202020204" pitchFamily="34" charset="0"/>
            </a:endParaRPr>
          </a:p>
        </p:txBody>
      </p:sp>
      <p:pic>
        <p:nvPicPr>
          <p:cNvPr id="40972" name="Picture 2"/>
          <p:cNvPicPr>
            <a:picLocks noChangeAspect="1"/>
          </p:cNvPicPr>
          <p:nvPr/>
        </p:nvPicPr>
        <p:blipFill>
          <a:blip r:embed="rId2" cstate="print"/>
          <a:srcRect l="55296" t="73955" r="2266" b="15820"/>
          <a:stretch>
            <a:fillRect/>
          </a:stretch>
        </p:blipFill>
        <p:spPr>
          <a:xfrm>
            <a:off x="1806575" y="4331816"/>
            <a:ext cx="4683125" cy="635000"/>
          </a:xfrm>
          <a:prstGeom prst="rect">
            <a:avLst/>
          </a:prstGeom>
          <a:noFill/>
          <a:ln w="9525">
            <a:noFill/>
          </a:ln>
        </p:spPr>
      </p:pic>
      <p:cxnSp>
        <p:nvCxnSpPr>
          <p:cNvPr id="4" name="Straight Arrow Connector 3"/>
          <p:cNvCxnSpPr>
            <a:stCxn id="9" idx="0"/>
          </p:cNvCxnSpPr>
          <p:nvPr/>
        </p:nvCxnSpPr>
        <p:spPr>
          <a:xfrm>
            <a:off x="3887788" y="3757141"/>
            <a:ext cx="0" cy="574675"/>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40974" name="Text Box 12"/>
          <p:cNvSpPr txBox="1"/>
          <p:nvPr/>
        </p:nvSpPr>
        <p:spPr>
          <a:xfrm>
            <a:off x="323850" y="764704"/>
            <a:ext cx="5605463" cy="398462"/>
          </a:xfrm>
          <a:prstGeom prst="rect">
            <a:avLst/>
          </a:prstGeom>
          <a:noFill/>
          <a:ln w="9525">
            <a:noFill/>
          </a:ln>
        </p:spPr>
        <p:txBody>
          <a:bodyPr wrap="square" anchor="t">
            <a:spAutoFit/>
          </a:bodyPr>
          <a:lstStyle/>
          <a:p>
            <a:pPr algn="just" defTabSz="914400"/>
            <a:r>
              <a:rPr lang="en-ID" altLang="en-US" sz="2000" b="1">
                <a:latin typeface="Calibri" panose="020F0502020204030204" pitchFamily="34" charset="0"/>
                <a:ea typeface="SimSun" panose="02010600030101010101" pitchFamily="2" charset="-122"/>
              </a:rPr>
              <a:t>a. Satuan Baku dan Tidak Baku</a:t>
            </a:r>
            <a:endParaRPr lang="en-ID" altLang="en-US" sz="2000" b="1">
              <a:latin typeface="Calibri" panose="020F0502020204030204" pitchFamily="34" charset="0"/>
            </a:endParaRPr>
          </a:p>
        </p:txBody>
      </p:sp>
      <p:sp>
        <p:nvSpPr>
          <p:cNvPr id="40975"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40976"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3" name="Right Arrow 2">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l"/>
            <a:r>
              <a:rPr lang="en-ID" altLang="en-US" sz="3200" b="1">
                <a:latin typeface="+mn-lt"/>
                <a:cs typeface="+mn-lt"/>
              </a:rPr>
              <a:t>d. Energi Panas </a:t>
            </a:r>
            <a:endParaRPr lang="en-ID" altLang="en-US" sz="3200" b="1">
              <a:latin typeface="+mn-lt"/>
              <a:cs typeface="+mn-lt"/>
            </a:endParaRPr>
          </a:p>
        </p:txBody>
      </p:sp>
      <p:sp>
        <p:nvSpPr>
          <p:cNvPr id="3" name="Content Placeholder 2"/>
          <p:cNvSpPr>
            <a:spLocks noGrp="1"/>
          </p:cNvSpPr>
          <p:nvPr>
            <p:ph sz="half" idx="4294967295"/>
          </p:nvPr>
        </p:nvSpPr>
        <p:spPr>
          <a:xfrm>
            <a:off x="539552" y="1600200"/>
            <a:ext cx="4038600" cy="4525963"/>
          </a:xfrm>
        </p:spPr>
        <p:txBody>
          <a:bodyPr/>
          <a:lstStyle/>
          <a:p>
            <a:pPr marL="0" indent="0">
              <a:buNone/>
            </a:pPr>
            <a:r>
              <a:rPr lang="en-ID" altLang="en-US" sz="2000" dirty="0"/>
              <a:t>E</a:t>
            </a:r>
            <a:r>
              <a:rPr lang="en-US" sz="2000" dirty="0"/>
              <a:t>nergi panas didefinisikan sebagai energi yang dihasilkan oleh gesekan partikel-partikel penyusun dalam suatu zat yang saling bergerak dan bersinggungan. </a:t>
            </a:r>
            <a:endParaRPr lang="en-US" sz="2000" dirty="0"/>
          </a:p>
        </p:txBody>
      </p:sp>
      <p:pic>
        <p:nvPicPr>
          <p:cNvPr id="5" name="Content Placeholder 4" descr="energi panas"/>
          <p:cNvPicPr>
            <a:picLocks noGrp="1" noChangeAspect="1"/>
          </p:cNvPicPr>
          <p:nvPr>
            <p:ph sz="half" idx="4294967295"/>
          </p:nvPr>
        </p:nvPicPr>
        <p:blipFill>
          <a:blip r:embed="rId1" cstate="print"/>
          <a:stretch>
            <a:fillRect/>
          </a:stretch>
        </p:blipFill>
        <p:spPr>
          <a:xfrm>
            <a:off x="4211960" y="2924944"/>
            <a:ext cx="3551237" cy="2374900"/>
          </a:xfrm>
          <a:prstGeom prst="rect">
            <a:avLst/>
          </a:prstGeom>
        </p:spPr>
      </p:pic>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l"/>
            <a:r>
              <a:rPr lang="en-ID" altLang="en-US" sz="3200" b="1">
                <a:latin typeface="+mn-lt"/>
                <a:cs typeface="+mn-lt"/>
              </a:rPr>
              <a:t>e. Energi Bunyi </a:t>
            </a:r>
            <a:endParaRPr lang="en-ID" altLang="en-US" sz="3200" b="1">
              <a:latin typeface="+mn-lt"/>
              <a:cs typeface="+mn-lt"/>
            </a:endParaRPr>
          </a:p>
        </p:txBody>
      </p:sp>
      <p:sp>
        <p:nvSpPr>
          <p:cNvPr id="3" name="Content Placeholder 2"/>
          <p:cNvSpPr>
            <a:spLocks noGrp="1"/>
          </p:cNvSpPr>
          <p:nvPr>
            <p:ph sz="half" idx="4294967295"/>
          </p:nvPr>
        </p:nvSpPr>
        <p:spPr>
          <a:xfrm>
            <a:off x="467544" y="1600200"/>
            <a:ext cx="4038600" cy="4525963"/>
          </a:xfrm>
        </p:spPr>
        <p:txBody>
          <a:bodyPr/>
          <a:lstStyle/>
          <a:p>
            <a:pPr algn="just">
              <a:buFont typeface="Arial" panose="020B0604020202020204" pitchFamily="34" charset="0"/>
              <a:buChar char="•"/>
            </a:pPr>
            <a:r>
              <a:rPr lang="en-US" sz="2000" dirty="0"/>
              <a:t>Energi bunyi adalah energi yang dihasilkan oleh getaran benda.</a:t>
            </a:r>
            <a:endParaRPr lang="en-US" sz="2000" dirty="0"/>
          </a:p>
          <a:p>
            <a:pPr algn="just">
              <a:buFont typeface="Arial" panose="020B0604020202020204" pitchFamily="34" charset="0"/>
              <a:buChar char="•"/>
            </a:pPr>
            <a:r>
              <a:rPr lang="en-US" sz="2000" dirty="0"/>
              <a:t>Benda yang bergetar akan meneruskan getarannya pada molekul-molekul udara sehingga menghasilkan bunyi. </a:t>
            </a:r>
            <a:endParaRPr lang="en-US" sz="2000" dirty="0"/>
          </a:p>
        </p:txBody>
      </p:sp>
      <p:pic>
        <p:nvPicPr>
          <p:cNvPr id="5" name="Content Placeholder 4" descr="energi bunyi"/>
          <p:cNvPicPr>
            <a:picLocks noGrp="1" noChangeAspect="1"/>
          </p:cNvPicPr>
          <p:nvPr>
            <p:ph sz="half" idx="4294967295"/>
          </p:nvPr>
        </p:nvPicPr>
        <p:blipFill>
          <a:blip r:embed="rId1"/>
          <a:stretch>
            <a:fillRect/>
          </a:stretch>
        </p:blipFill>
        <p:spPr>
          <a:xfrm>
            <a:off x="4644008" y="1700808"/>
            <a:ext cx="3683000" cy="3683000"/>
          </a:xfrm>
          <a:prstGeom prst="rect">
            <a:avLst/>
          </a:prstGeom>
        </p:spPr>
      </p:pic>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3619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36197"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10" name="Title 1"/>
          <p:cNvSpPr txBox="1"/>
          <p:nvPr/>
        </p:nvSpPr>
        <p:spPr>
          <a:xfrm>
            <a:off x="457200" y="274638"/>
            <a:ext cx="8229600" cy="1143000"/>
          </a:xfrm>
          <a:prstGeom prst="rect">
            <a:avLst/>
          </a:prstGeom>
        </p:spPr>
        <p:txBody>
          <a:bodyPr anchor="ct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smtClean="0">
                <a:ln>
                  <a:noFill/>
                </a:ln>
                <a:solidFill>
                  <a:schemeClr val="tx1"/>
                </a:solidFill>
                <a:effectLst/>
                <a:uLnTx/>
                <a:uFillTx/>
                <a:latin typeface="+mj-lt"/>
                <a:ea typeface="+mj-ea"/>
                <a:cs typeface="+mj-cs"/>
              </a:rPr>
              <a:t>CONTOH SOAL</a:t>
            </a:r>
            <a:endParaRPr kumimoji="0" lang="en-US" altLang="zh-CN" sz="3200" b="1" i="0" u="none" strike="noStrike" kern="1200" cap="none" spc="0" normalizeH="0" baseline="0" noProof="0">
              <a:ln>
                <a:noFill/>
              </a:ln>
              <a:solidFill>
                <a:schemeClr val="tx1"/>
              </a:solidFill>
              <a:effectLst/>
              <a:uLnTx/>
              <a:uFillTx/>
              <a:latin typeface="+mj-lt"/>
              <a:ea typeface="+mj-ea"/>
              <a:cs typeface="+mj-cs"/>
            </a:endParaRPr>
          </a:p>
        </p:txBody>
      </p:sp>
      <p:pic>
        <p:nvPicPr>
          <p:cNvPr id="11" name="Content Placeholder 4"/>
          <p:cNvPicPr>
            <a:picLocks noChangeAspect="1"/>
          </p:cNvPicPr>
          <p:nvPr/>
        </p:nvPicPr>
        <p:blipFill>
          <a:blip r:embed="rId4" cstate="print"/>
          <a:srcRect l="12247" t="18385" r="14308" b="27435"/>
          <a:stretch>
            <a:fillRect/>
          </a:stretch>
        </p:blipFill>
        <p:spPr>
          <a:xfrm>
            <a:off x="457200" y="1758950"/>
            <a:ext cx="8374063" cy="3586163"/>
          </a:xfrm>
          <a:prstGeom prst="rect">
            <a:avLst/>
          </a:prstGeom>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l"/>
            <a:r>
              <a:rPr lang="en-ID" altLang="en-US" sz="3000" b="1" dirty="0"/>
              <a:t>B. Macam-Macam Sumber Energi </a:t>
            </a:r>
            <a:endParaRPr lang="en-ID" altLang="en-US" sz="3000" b="1" dirty="0"/>
          </a:p>
        </p:txBody>
      </p:sp>
      <p:sp>
        <p:nvSpPr>
          <p:cNvPr id="3" name="Content Placeholder 2"/>
          <p:cNvSpPr>
            <a:spLocks noGrp="1"/>
          </p:cNvSpPr>
          <p:nvPr>
            <p:ph idx="4294967295"/>
          </p:nvPr>
        </p:nvSpPr>
        <p:spPr>
          <a:xfrm>
            <a:off x="683568" y="1600200"/>
            <a:ext cx="8229600" cy="4525963"/>
          </a:xfrm>
        </p:spPr>
        <p:txBody>
          <a:bodyPr/>
          <a:lstStyle/>
          <a:p>
            <a:pPr marL="0" indent="0">
              <a:buNone/>
            </a:pPr>
            <a:r>
              <a:rPr lang="en-ID" altLang="en-US" dirty="0">
                <a:hlinkClick r:id="rId1" action="ppaction://hlinksldjump"/>
              </a:rPr>
              <a:t>1. Sumber Energi yang Tidak Terbarukan</a:t>
            </a:r>
            <a:r>
              <a:rPr lang="en-ID" altLang="en-US" dirty="0"/>
              <a:t> </a:t>
            </a:r>
            <a:endParaRPr lang="en-ID" altLang="en-US" dirty="0"/>
          </a:p>
          <a:p>
            <a:pPr marL="0" indent="0">
              <a:buNone/>
            </a:pPr>
            <a:r>
              <a:rPr lang="en-ID" altLang="en-US" dirty="0">
                <a:hlinkClick r:id="rId2" action="ppaction://hlinksldjump"/>
              </a:rPr>
              <a:t>2. Sumber Energi yang Terbarukan</a:t>
            </a:r>
            <a:endParaRPr lang="en-ID" altLang="en-US" dirty="0"/>
          </a:p>
        </p:txBody>
      </p:sp>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4"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899795" y="2965450"/>
            <a:ext cx="2058988" cy="585788"/>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algn="ctr" fontAlgn="base"/>
            <a:r>
              <a:rPr lang="en-ID" altLang="en-US" sz="1600" b="1" strike="noStrike" noProof="1" smtClean="0">
                <a:solidFill>
                  <a:schemeClr val="tx1"/>
                </a:solidFill>
                <a:cs typeface="+mn-lt"/>
                <a:sym typeface="+mn-ea"/>
              </a:rPr>
              <a:t>Sumber Energi yang Tidak Terbarukan</a:t>
            </a:r>
            <a:endParaRPr kumimoji="0" lang="en-ID" altLang="en-US" sz="1600" b="1" i="0" u="none" strike="noStrike" kern="1200" cap="none" spc="0" normalizeH="0" baseline="0" noProof="1">
              <a:ln>
                <a:noFill/>
              </a:ln>
              <a:solidFill>
                <a:schemeClr val="dk1"/>
              </a:solidFill>
              <a:effectLst/>
              <a:uLnTx/>
              <a:uFillTx/>
              <a:ea typeface="+mn-ea"/>
              <a:cs typeface="+mn-lt"/>
              <a:sym typeface="Arial" panose="020B0604020202020204" pitchFamily="34" charset="0"/>
            </a:endParaRPr>
          </a:p>
        </p:txBody>
      </p:sp>
      <p:sp>
        <p:nvSpPr>
          <p:cNvPr id="4" name="Rounded Rectangle 3"/>
          <p:cNvSpPr/>
          <p:nvPr/>
        </p:nvSpPr>
        <p:spPr>
          <a:xfrm>
            <a:off x="2118995" y="3649663"/>
            <a:ext cx="1992313" cy="530225"/>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lang="en-ID" altLang="en-US" sz="1400" strike="noStrike" noProof="1">
                <a:cs typeface="+mn-lt"/>
                <a:sym typeface="+mn-ea"/>
              </a:rPr>
              <a:t>Minyak Bumi, Gas Alam, dan Batu Bara</a:t>
            </a:r>
            <a:endParaRPr lang="en-ID" altLang="en-US" sz="1400" strike="noStrike" noProof="1">
              <a:cs typeface="+mn-lt"/>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ea typeface="+mn-ea"/>
              <a:cs typeface="+mn-lt"/>
              <a:sym typeface="Arial" panose="020B0604020202020204" pitchFamily="34" charset="0"/>
            </a:endParaRPr>
          </a:p>
        </p:txBody>
      </p:sp>
      <p:cxnSp>
        <p:nvCxnSpPr>
          <p:cNvPr id="6" name="Straight Connector 5"/>
          <p:cNvCxnSpPr/>
          <p:nvPr/>
        </p:nvCxnSpPr>
        <p:spPr>
          <a:xfrm>
            <a:off x="1276033" y="4508500"/>
            <a:ext cx="828675" cy="1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268095" y="3551238"/>
            <a:ext cx="9525" cy="979488"/>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2118995" y="4286250"/>
            <a:ext cx="1000125" cy="42545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Nuklir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11" name="Straight Connector 10"/>
          <p:cNvCxnSpPr/>
          <p:nvPr/>
        </p:nvCxnSpPr>
        <p:spPr>
          <a:xfrm>
            <a:off x="1255395" y="3914775"/>
            <a:ext cx="86360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idx="4294967295"/>
          </p:nvPr>
        </p:nvSpPr>
        <p:spPr>
          <a:xfrm>
            <a:off x="0" y="274638"/>
            <a:ext cx="8229600" cy="863600"/>
          </a:xfrm>
        </p:spPr>
        <p:txBody>
          <a:bodyPr/>
          <a:lstStyle/>
          <a:p>
            <a:pPr algn="l"/>
            <a:r>
              <a:rPr lang="en-ID" altLang="en-US" sz="2400" b="1">
                <a:latin typeface="+mn-lt"/>
                <a:cs typeface="+mn-lt"/>
              </a:rPr>
              <a:t>1. Sumber Energi yang Tidak Terbarukan</a:t>
            </a:r>
            <a:endParaRPr lang="en-ID" altLang="en-US" sz="2400" b="1">
              <a:latin typeface="+mn-lt"/>
              <a:cs typeface="+mn-lt"/>
            </a:endParaRPr>
          </a:p>
        </p:txBody>
      </p:sp>
      <p:pic>
        <p:nvPicPr>
          <p:cNvPr id="137232" name="Content Placeholder 4"/>
          <p:cNvPicPr>
            <a:picLocks noGrp="1" noChangeAspect="1"/>
          </p:cNvPicPr>
          <p:nvPr>
            <p:ph sz="half" idx="4294967295"/>
          </p:nvPr>
        </p:nvPicPr>
        <p:blipFill>
          <a:blip r:embed="rId1" cstate="print"/>
          <a:stretch>
            <a:fillRect/>
          </a:stretch>
        </p:blipFill>
        <p:spPr>
          <a:xfrm>
            <a:off x="4427984" y="2564904"/>
            <a:ext cx="4038600" cy="2692400"/>
          </a:xfrm>
        </p:spPr>
      </p:pic>
      <p:sp>
        <p:nvSpPr>
          <p:cNvPr id="7" name="Text Box 6"/>
          <p:cNvSpPr txBox="1"/>
          <p:nvPr/>
        </p:nvSpPr>
        <p:spPr>
          <a:xfrm>
            <a:off x="857250" y="1417320"/>
            <a:ext cx="4321175" cy="1198880"/>
          </a:xfrm>
          <a:prstGeom prst="rect">
            <a:avLst/>
          </a:prstGeom>
          <a:noFill/>
        </p:spPr>
        <p:txBody>
          <a:bodyPr wrap="square" rtlCol="0" anchor="t">
            <a:spAutoFit/>
          </a:bodyPr>
          <a:lstStyle/>
          <a:p>
            <a:pPr algn="just"/>
            <a:r>
              <a:rPr lang="en-US" sz="1800">
                <a:latin typeface="+mn-lt"/>
                <a:cs typeface="+mn-lt"/>
              </a:rPr>
              <a:t>Sumber energi yang tidak terbarukan merupakan sumber energi yang ketersediaannya terbatas dan sulit untuk diadakan kembali. </a:t>
            </a:r>
            <a:endParaRPr lang="en-US" sz="1800">
              <a:latin typeface="+mn-lt"/>
              <a:cs typeface="+mn-lt"/>
            </a:endParaRPr>
          </a:p>
        </p:txBody>
      </p:sp>
      <p:sp>
        <p:nvSpPr>
          <p:cNvPr id="1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4"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18" name="Right Arrow 1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9" name="Right Arrow 1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548680"/>
            <a:ext cx="8229600" cy="568325"/>
          </a:xfrm>
        </p:spPr>
        <p:txBody>
          <a:bodyPr/>
          <a:lstStyle/>
          <a:p>
            <a:pPr algn="l"/>
            <a:r>
              <a:rPr lang="en-ID" altLang="en-US" sz="2400" b="1" dirty="0">
                <a:latin typeface="+mn-lt"/>
                <a:cs typeface="+mn-lt"/>
              </a:rPr>
              <a:t>2. Sumber Energi yang Terbarukan</a:t>
            </a:r>
            <a:endParaRPr lang="en-ID" altLang="en-US" sz="2400" b="1" dirty="0">
              <a:latin typeface="+mn-lt"/>
              <a:cs typeface="+mn-lt"/>
            </a:endParaRPr>
          </a:p>
        </p:txBody>
      </p:sp>
      <p:pic>
        <p:nvPicPr>
          <p:cNvPr id="137234" name="Picture 24" descr="matahari"/>
          <p:cNvPicPr>
            <a:picLocks noGrp="1" noChangeAspect="1"/>
          </p:cNvPicPr>
          <p:nvPr>
            <p:ph idx="4294967295"/>
          </p:nvPr>
        </p:nvPicPr>
        <p:blipFill>
          <a:blip r:embed="rId1"/>
          <a:stretch>
            <a:fillRect/>
          </a:stretch>
        </p:blipFill>
        <p:spPr>
          <a:xfrm>
            <a:off x="4283968" y="2780928"/>
            <a:ext cx="2438400" cy="2438400"/>
          </a:xfrm>
          <a:prstGeom prst="rect">
            <a:avLst/>
          </a:prstGeom>
          <a:noFill/>
          <a:ln w="9525">
            <a:noFill/>
          </a:ln>
        </p:spPr>
      </p:pic>
      <p:pic>
        <p:nvPicPr>
          <p:cNvPr id="137233" name="Content Placeholder 17" descr="air terjun"/>
          <p:cNvPicPr>
            <a:picLocks noGrp="1" noChangeAspect="1"/>
          </p:cNvPicPr>
          <p:nvPr>
            <p:ph sz="half" idx="4294967295"/>
          </p:nvPr>
        </p:nvPicPr>
        <p:blipFill>
          <a:blip r:embed="rId2"/>
          <a:stretch>
            <a:fillRect/>
          </a:stretch>
        </p:blipFill>
        <p:spPr>
          <a:xfrm>
            <a:off x="6876256" y="2780928"/>
            <a:ext cx="1958618" cy="2448272"/>
          </a:xfrm>
        </p:spPr>
      </p:pic>
      <p:sp>
        <p:nvSpPr>
          <p:cNvPr id="15" name="Rounded Rectangle 14"/>
          <p:cNvSpPr/>
          <p:nvPr/>
        </p:nvSpPr>
        <p:spPr>
          <a:xfrm>
            <a:off x="837248" y="2903538"/>
            <a:ext cx="2001838" cy="48895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algn="ctr" fontAlgn="base"/>
            <a:r>
              <a:rPr lang="en-ID" altLang="en-US" sz="1600" b="1" strike="noStrike" noProof="1" smtClean="0">
                <a:solidFill>
                  <a:schemeClr val="tx1"/>
                </a:solidFill>
                <a:cs typeface="+mn-lt"/>
                <a:sym typeface="+mn-ea"/>
              </a:rPr>
              <a:t>Sumber Energi yang Terbarukan</a:t>
            </a:r>
            <a:endParaRPr kumimoji="0" lang="en-ID" altLang="en-US" sz="1600" b="1" i="0" u="none" strike="noStrike" kern="1200" cap="none" spc="0" normalizeH="0" baseline="0" noProof="1">
              <a:ln>
                <a:noFill/>
              </a:ln>
              <a:solidFill>
                <a:schemeClr val="dk1"/>
              </a:solidFill>
              <a:effectLst/>
              <a:uLnTx/>
              <a:uFillTx/>
              <a:ea typeface="+mn-ea"/>
              <a:cs typeface="+mn-lt"/>
              <a:sym typeface="Arial" panose="020B0604020202020204" pitchFamily="34" charset="0"/>
            </a:endParaRPr>
          </a:p>
        </p:txBody>
      </p:sp>
      <p:sp>
        <p:nvSpPr>
          <p:cNvPr id="16" name="Rounded Rectangle 15"/>
          <p:cNvSpPr/>
          <p:nvPr/>
        </p:nvSpPr>
        <p:spPr>
          <a:xfrm>
            <a:off x="1911985" y="3490913"/>
            <a:ext cx="1992313" cy="530225"/>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Matahari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17" name="Straight Connector 16"/>
          <p:cNvCxnSpPr/>
          <p:nvPr/>
        </p:nvCxnSpPr>
        <p:spPr>
          <a:xfrm>
            <a:off x="1038860" y="5008563"/>
            <a:ext cx="828675" cy="1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40448" y="3363913"/>
            <a:ext cx="0" cy="1655763"/>
          </a:xfrm>
          <a:prstGeom prst="line">
            <a:avLst/>
          </a:prstGeom>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1904048" y="4127500"/>
            <a:ext cx="1966913" cy="423863"/>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Air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22" name="Straight Connector 21"/>
          <p:cNvCxnSpPr/>
          <p:nvPr/>
        </p:nvCxnSpPr>
        <p:spPr>
          <a:xfrm>
            <a:off x="1040448" y="4340225"/>
            <a:ext cx="8636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1894523" y="4786313"/>
            <a:ext cx="1965325" cy="455613"/>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Angin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27" name="Straight Connector 26"/>
          <p:cNvCxnSpPr/>
          <p:nvPr/>
        </p:nvCxnSpPr>
        <p:spPr>
          <a:xfrm>
            <a:off x="1048385" y="3756025"/>
            <a:ext cx="8636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 Box 3"/>
          <p:cNvSpPr txBox="1"/>
          <p:nvPr/>
        </p:nvSpPr>
        <p:spPr>
          <a:xfrm>
            <a:off x="323528" y="1124744"/>
            <a:ext cx="4839335" cy="922020"/>
          </a:xfrm>
          <a:prstGeom prst="rect">
            <a:avLst/>
          </a:prstGeom>
          <a:noFill/>
        </p:spPr>
        <p:txBody>
          <a:bodyPr wrap="square" rtlCol="0" anchor="t">
            <a:spAutoFit/>
          </a:bodyPr>
          <a:lstStyle/>
          <a:p>
            <a:r>
              <a:rPr lang="en-US" sz="1800" dirty="0">
                <a:latin typeface="+mn-lt"/>
                <a:cs typeface="+mn-lt"/>
              </a:rPr>
              <a:t>Sumber energi yang terbarukan adalah sumber energi yang dapat digunakan terus-menerus karena ketersediaannya dapat diusahakan kembali. </a:t>
            </a:r>
            <a:endParaRPr lang="en-US" sz="1800" dirty="0">
              <a:latin typeface="+mn-lt"/>
              <a:cs typeface="+mn-lt"/>
            </a:endParaRPr>
          </a:p>
        </p:txBody>
      </p:sp>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4"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57200" y="1527175"/>
            <a:ext cx="2592388" cy="38893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fontAlgn="base"/>
            <a:r>
              <a:rPr lang="en-ID" altLang="en-US" sz="2400" b="1" strike="noStrike" noProof="1">
                <a:hlinkClick r:id="rId1" action="ppaction://hlinksldjump"/>
              </a:rPr>
              <a:t>1. KARBOHIDRAT</a:t>
            </a:r>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r>
              <a:rPr lang="en-ID" altLang="en-US" sz="2800" b="1" strike="noStrike" noProof="1"/>
              <a:t> </a:t>
            </a:r>
            <a:endParaRPr lang="en-ID" altLang="en-US" sz="2800" b="1" strike="noStrike" noProof="1"/>
          </a:p>
        </p:txBody>
      </p:sp>
      <p:sp>
        <p:nvSpPr>
          <p:cNvPr id="138241" name="Title 1"/>
          <p:cNvSpPr>
            <a:spLocks noGrp="1"/>
          </p:cNvSpPr>
          <p:nvPr>
            <p:ph type="title" idx="4294967295"/>
          </p:nvPr>
        </p:nvSpPr>
        <p:spPr>
          <a:xfrm>
            <a:off x="0" y="692696"/>
            <a:ext cx="7342188" cy="573088"/>
          </a:xfrm>
        </p:spPr>
        <p:txBody>
          <a:bodyPr anchor="b"/>
          <a:lstStyle/>
          <a:p>
            <a:pPr algn="l"/>
            <a:r>
              <a:rPr lang="en-ID" altLang="en-US" sz="3000" b="1" kern="1200" dirty="0">
                <a:latin typeface="+mj-lt"/>
                <a:ea typeface="+mj-ea"/>
                <a:cs typeface="+mj-cs"/>
              </a:rPr>
              <a:t>C. </a:t>
            </a:r>
            <a:r>
              <a:rPr lang="en-US" altLang="zh-CN" sz="3000" b="1" kern="1200" dirty="0">
                <a:latin typeface="+mj-lt"/>
                <a:ea typeface="+mj-ea"/>
                <a:cs typeface="+mj-cs"/>
              </a:rPr>
              <a:t>Sumber Energi bagi Tubuh </a:t>
            </a:r>
            <a:endParaRPr lang="en-US" altLang="zh-CN" sz="3000" b="1" kern="1200" dirty="0">
              <a:latin typeface="+mj-lt"/>
              <a:ea typeface="+mj-ea"/>
              <a:cs typeface="+mj-cs"/>
            </a:endParaRPr>
          </a:p>
        </p:txBody>
      </p:sp>
      <p:pic>
        <p:nvPicPr>
          <p:cNvPr id="138245" name="Content Placeholder 7" descr="karbohidrat"/>
          <p:cNvPicPr>
            <a:picLocks noGrp="1" noChangeAspect="1"/>
          </p:cNvPicPr>
          <p:nvPr>
            <p:ph idx="4294967295"/>
          </p:nvPr>
        </p:nvPicPr>
        <p:blipFill>
          <a:blip r:embed="rId2" cstate="print"/>
          <a:stretch>
            <a:fillRect/>
          </a:stretch>
        </p:blipFill>
        <p:spPr>
          <a:xfrm>
            <a:off x="755576" y="2492896"/>
            <a:ext cx="2182813" cy="2347913"/>
          </a:xfrm>
        </p:spPr>
      </p:pic>
      <p:sp>
        <p:nvSpPr>
          <p:cNvPr id="6" name="Rounded Rectangle 5"/>
          <p:cNvSpPr/>
          <p:nvPr/>
        </p:nvSpPr>
        <p:spPr>
          <a:xfrm>
            <a:off x="6245225" y="1484313"/>
            <a:ext cx="2590800" cy="38893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fontAlgn="base"/>
            <a:r>
              <a:rPr lang="en-ID" altLang="en-US" sz="2400" b="1" strike="noStrike" noProof="1">
                <a:hlinkClick r:id="rId3" action="ppaction://hlinksldjump"/>
              </a:rPr>
              <a:t>3. LEMAK</a:t>
            </a:r>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r>
              <a:rPr lang="en-ID" altLang="en-US" sz="2400" b="1" strike="noStrike" noProof="1"/>
              <a:t> </a:t>
            </a:r>
            <a:endParaRPr lang="en-ID" altLang="en-US" sz="2400" b="1" strike="noStrike" noProof="1"/>
          </a:p>
        </p:txBody>
      </p:sp>
      <p:sp>
        <p:nvSpPr>
          <p:cNvPr id="7" name="Rounded Rectangle 6"/>
          <p:cNvSpPr/>
          <p:nvPr/>
        </p:nvSpPr>
        <p:spPr>
          <a:xfrm>
            <a:off x="3351213" y="1484313"/>
            <a:ext cx="2592388" cy="38893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fontAlgn="base"/>
            <a:r>
              <a:rPr lang="en-ID" altLang="en-US" sz="2400" b="1" strike="noStrike" noProof="1">
                <a:hlinkClick r:id="rId4" action="ppaction://hlinksldjump"/>
              </a:rPr>
              <a:t>2. PROTEIN </a:t>
            </a:r>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a:p>
            <a:pPr algn="ctr" fontAlgn="base"/>
            <a:endParaRPr lang="en-ID" altLang="en-US" sz="2400" b="1" strike="noStrike" noProof="1"/>
          </a:p>
        </p:txBody>
      </p:sp>
      <p:pic>
        <p:nvPicPr>
          <p:cNvPr id="138246" name="Picture 9" descr="protein"/>
          <p:cNvPicPr>
            <a:picLocks noChangeAspect="1"/>
          </p:cNvPicPr>
          <p:nvPr/>
        </p:nvPicPr>
        <p:blipFill>
          <a:blip r:embed="rId5" cstate="print"/>
          <a:srcRect l="25697"/>
          <a:stretch>
            <a:fillRect/>
          </a:stretch>
        </p:blipFill>
        <p:spPr>
          <a:xfrm>
            <a:off x="3487738" y="2508250"/>
            <a:ext cx="2319337" cy="2087563"/>
          </a:xfrm>
          <a:prstGeom prst="rect">
            <a:avLst/>
          </a:prstGeom>
          <a:noFill/>
          <a:ln w="9525">
            <a:noFill/>
          </a:ln>
        </p:spPr>
      </p:pic>
      <p:pic>
        <p:nvPicPr>
          <p:cNvPr id="138247" name="Picture 10" descr="lemak"/>
          <p:cNvPicPr>
            <a:picLocks noChangeAspect="1"/>
          </p:cNvPicPr>
          <p:nvPr/>
        </p:nvPicPr>
        <p:blipFill>
          <a:blip r:embed="rId6" cstate="print"/>
          <a:stretch>
            <a:fillRect/>
          </a:stretch>
        </p:blipFill>
        <p:spPr>
          <a:xfrm>
            <a:off x="6411913" y="2508250"/>
            <a:ext cx="2303462" cy="1833563"/>
          </a:xfrm>
          <a:prstGeom prst="rect">
            <a:avLst/>
          </a:prstGeom>
          <a:noFill/>
          <a:ln w="9525">
            <a:noFill/>
          </a:ln>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38250"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7" action="ppaction://hlinksldjump"/>
              </a:rPr>
              <a:t>Kembali ke daftar isi</a:t>
            </a:r>
            <a:endParaRPr lang="en-US" altLang="x-none" dirty="0">
              <a:solidFill>
                <a:srgbClr val="92D050"/>
              </a:solidFill>
              <a:latin typeface="Arial" panose="020B0604020202020204" pitchFamily="34" charset="0"/>
            </a:endParaRPr>
          </a:p>
        </p:txBody>
      </p:sp>
      <p:sp>
        <p:nvSpPr>
          <p:cNvPr id="138251" name="TextBox 12">
            <a:hlinkClick r:id="rId8"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9"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p:cNvSpPr>
            <a:spLocks noGrp="1"/>
          </p:cNvSpPr>
          <p:nvPr>
            <p:ph type="title" idx="4294967295"/>
          </p:nvPr>
        </p:nvSpPr>
        <p:spPr>
          <a:xfrm>
            <a:off x="0" y="273050"/>
            <a:ext cx="2265363" cy="671513"/>
          </a:xfrm>
        </p:spPr>
        <p:txBody>
          <a:bodyPr anchor="b"/>
          <a:lstStyle/>
          <a:p>
            <a:r>
              <a:rPr lang="en-ID" altLang="en-US" sz="2400" kern="1200">
                <a:latin typeface="+mj-lt"/>
                <a:ea typeface="+mj-ea"/>
                <a:cs typeface="+mj-cs"/>
              </a:rPr>
              <a:t>1. Karbohidrat </a:t>
            </a:r>
            <a:endParaRPr lang="en-ID" altLang="en-US" sz="2400" kern="1200">
              <a:latin typeface="+mj-lt"/>
              <a:ea typeface="+mj-ea"/>
              <a:cs typeface="+mj-cs"/>
            </a:endParaRPr>
          </a:p>
        </p:txBody>
      </p:sp>
      <p:pic>
        <p:nvPicPr>
          <p:cNvPr id="139268" name="Content Placeholder 7" descr="nasi-putih_20150410_084751"/>
          <p:cNvPicPr>
            <a:picLocks noGrp="1" noChangeAspect="1"/>
          </p:cNvPicPr>
          <p:nvPr>
            <p:ph idx="4294967295"/>
          </p:nvPr>
        </p:nvPicPr>
        <p:blipFill>
          <a:blip r:embed="rId1" cstate="print"/>
          <a:stretch>
            <a:fillRect/>
          </a:stretch>
        </p:blipFill>
        <p:spPr>
          <a:xfrm>
            <a:off x="6732240" y="980728"/>
            <a:ext cx="2014537" cy="1131887"/>
          </a:xfrm>
        </p:spPr>
      </p:pic>
      <p:sp>
        <p:nvSpPr>
          <p:cNvPr id="6" name="Snip Diagonal Corner Rectangle 5"/>
          <p:cNvSpPr/>
          <p:nvPr/>
        </p:nvSpPr>
        <p:spPr>
          <a:xfrm>
            <a:off x="635000" y="1428750"/>
            <a:ext cx="3465513" cy="3278188"/>
          </a:xfrm>
          <a:prstGeom prst="snip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fontAlgn="base"/>
            <a:r>
              <a:rPr lang="en-ID" altLang="en-US" sz="1800" strike="noStrike" noProof="1">
                <a:sym typeface="+mn-ea"/>
              </a:rPr>
              <a:t>Jenis-Jenis Karbohidrat </a:t>
            </a:r>
            <a:endParaRPr lang="en-ID" altLang="en-US" sz="1800" strike="noStrike" noProof="1"/>
          </a:p>
          <a:p>
            <a:pPr marL="285750" indent="-285750" algn="just" fontAlgn="base">
              <a:buFont typeface="Wingdings" panose="05000000000000000000" charset="0"/>
              <a:buChar char="Ø"/>
            </a:pPr>
            <a:r>
              <a:rPr lang="en-ID" altLang="en-US" sz="1800" strike="noStrike" noProof="1">
                <a:sym typeface="+mn-ea"/>
              </a:rPr>
              <a:t>Monosakarida </a:t>
            </a:r>
            <a:endParaRPr lang="en-ID" altLang="en-US" sz="1800" strike="noStrike" noProof="1">
              <a:sym typeface="+mn-ea"/>
            </a:endParaRPr>
          </a:p>
          <a:p>
            <a:pPr marL="294005" algn="just" fontAlgn="base">
              <a:buFont typeface="Wingdings" panose="05000000000000000000" charset="0"/>
            </a:pPr>
            <a:r>
              <a:rPr lang="en-ID" altLang="en-US" sz="1800" strike="noStrike" noProof="1">
                <a:sym typeface="+mn-ea"/>
              </a:rPr>
              <a:t>Contoh : glukosa, fruktosa, dan galaktosa.</a:t>
            </a:r>
            <a:endParaRPr lang="en-ID" altLang="en-US" sz="1800" strike="noStrike" noProof="1">
              <a:sym typeface="+mn-ea"/>
            </a:endParaRPr>
          </a:p>
          <a:p>
            <a:pPr marL="285750" indent="-285750" algn="just" fontAlgn="base">
              <a:buFont typeface="Wingdings" panose="05000000000000000000" charset="0"/>
              <a:buChar char="Ø"/>
            </a:pPr>
            <a:r>
              <a:rPr lang="en-ID" altLang="en-US" sz="1800" strike="noStrike" noProof="1">
                <a:sym typeface="+mn-ea"/>
              </a:rPr>
              <a:t>Disakarida </a:t>
            </a:r>
            <a:endParaRPr lang="en-ID" altLang="en-US" sz="1800" strike="noStrike" noProof="1">
              <a:sym typeface="+mn-ea"/>
            </a:endParaRPr>
          </a:p>
          <a:p>
            <a:pPr algn="just" defTabSz="255270" fontAlgn="base">
              <a:buFont typeface="Wingdings" panose="05000000000000000000" charset="0"/>
            </a:pPr>
            <a:r>
              <a:rPr lang="en-ID" altLang="en-US" sz="1800" strike="noStrike" noProof="1">
                <a:sym typeface="+mn-ea"/>
              </a:rPr>
              <a:t>	Contoh : sukrosa, 	maltosa, dan laktosa. </a:t>
            </a:r>
            <a:endParaRPr lang="en-ID" altLang="en-US" sz="1800" strike="noStrike" noProof="1">
              <a:sym typeface="+mn-ea"/>
            </a:endParaRPr>
          </a:p>
          <a:p>
            <a:pPr marL="285750" indent="-285750" algn="just" fontAlgn="base">
              <a:buFont typeface="Wingdings" panose="05000000000000000000" charset="0"/>
              <a:buChar char="Ø"/>
            </a:pPr>
            <a:r>
              <a:rPr lang="en-ID" altLang="en-US" sz="1800" strike="noStrike" noProof="1">
                <a:sym typeface="+mn-ea"/>
              </a:rPr>
              <a:t>Polisakarida </a:t>
            </a:r>
            <a:endParaRPr lang="en-ID" altLang="en-US" sz="1800" strike="noStrike" noProof="1">
              <a:sym typeface="+mn-ea"/>
            </a:endParaRPr>
          </a:p>
          <a:p>
            <a:pPr marL="252095" algn="just" fontAlgn="base">
              <a:buFont typeface="Wingdings" panose="05000000000000000000" charset="0"/>
            </a:pPr>
            <a:r>
              <a:rPr lang="en-ID" altLang="en-US" sz="1800" strike="noStrike" noProof="1">
                <a:sym typeface="+mn-ea"/>
              </a:rPr>
              <a:t>Contoh : amilum, selulosa, dan glikogen.</a:t>
            </a:r>
            <a:endParaRPr lang="en-ID" altLang="en-US" sz="2400" strike="noStrike" noProof="1">
              <a:sym typeface="+mn-ea"/>
            </a:endParaRPr>
          </a:p>
          <a:p>
            <a:pPr marL="285750" indent="-285750" algn="just" fontAlgn="base">
              <a:buFont typeface="Wingdings" panose="05000000000000000000" charset="0"/>
              <a:buChar char="Ø"/>
            </a:pPr>
            <a:endParaRPr lang="en-US" sz="2400" strike="noStrike" noProof="1"/>
          </a:p>
        </p:txBody>
      </p:sp>
      <p:sp>
        <p:nvSpPr>
          <p:cNvPr id="7" name="Snip Diagonal Corner Rectangle 6"/>
          <p:cNvSpPr/>
          <p:nvPr/>
        </p:nvSpPr>
        <p:spPr>
          <a:xfrm>
            <a:off x="4730750" y="2435225"/>
            <a:ext cx="3536950" cy="3278188"/>
          </a:xfrm>
          <a:prstGeom prst="snip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fontAlgn="base"/>
            <a:r>
              <a:rPr lang="en-ID" altLang="en-US" sz="1800" strike="noStrike" noProof="1"/>
              <a:t>Peran karbohidrat bagi tubuh: </a:t>
            </a:r>
            <a:endParaRPr lang="en-ID" altLang="en-US" sz="1800" strike="noStrike" noProof="1"/>
          </a:p>
          <a:p>
            <a:pPr algn="just" fontAlgn="base"/>
            <a:r>
              <a:rPr lang="en-ID" altLang="en-US" sz="1800" strike="noStrike" noProof="1"/>
              <a:t>1. Sebagai sumber energi</a:t>
            </a:r>
            <a:endParaRPr lang="en-ID" altLang="en-US" sz="1800" strike="noStrike" noProof="1"/>
          </a:p>
          <a:p>
            <a:pPr algn="just" fontAlgn="base"/>
            <a:r>
              <a:rPr lang="en-ID" altLang="en-US" sz="1800" strike="noStrike" noProof="1"/>
              <a:t>2. Sebagai penghemat protein dalam tubuh</a:t>
            </a:r>
            <a:endParaRPr lang="en-ID" altLang="en-US" sz="1800" strike="noStrike" noProof="1"/>
          </a:p>
          <a:p>
            <a:pPr algn="just" fontAlgn="base"/>
            <a:r>
              <a:rPr lang="en-ID" altLang="en-US" sz="1800" strike="noStrike" noProof="1"/>
              <a:t>3.Sebagai pengatur metabolisme lemak  </a:t>
            </a:r>
            <a:endParaRPr lang="en-ID" altLang="en-US" sz="1800" strike="noStrike" noProof="1"/>
          </a:p>
          <a:p>
            <a:pPr algn="just" fontAlgn="base"/>
            <a:r>
              <a:rPr lang="en-ID" altLang="en-US" sz="1800" strike="noStrike" noProof="1"/>
              <a:t>4. Membantu melancarkan pencernaan</a:t>
            </a:r>
            <a:endParaRPr lang="en-ID" altLang="en-US" sz="1800" strike="noStrike" noProof="1"/>
          </a:p>
          <a:p>
            <a:pPr algn="just" fontAlgn="base"/>
            <a:r>
              <a:rPr lang="en-ID" altLang="en-US" sz="1800" strike="noStrike" noProof="1"/>
              <a:t>5. Membantu penyerapan kalsium</a:t>
            </a:r>
            <a:endParaRPr lang="en-ID" altLang="en-US" sz="1800" strike="noStrike" noProof="1"/>
          </a:p>
        </p:txBody>
      </p:sp>
      <p:pic>
        <p:nvPicPr>
          <p:cNvPr id="139269" name="Picture 9" descr="kentang"/>
          <p:cNvPicPr>
            <a:picLocks noChangeAspect="1"/>
          </p:cNvPicPr>
          <p:nvPr/>
        </p:nvPicPr>
        <p:blipFill>
          <a:blip r:embed="rId2" cstate="print"/>
          <a:stretch>
            <a:fillRect/>
          </a:stretch>
        </p:blipFill>
        <p:spPr>
          <a:xfrm>
            <a:off x="4644008" y="908720"/>
            <a:ext cx="1746250" cy="1160463"/>
          </a:xfrm>
          <a:prstGeom prst="rect">
            <a:avLst/>
          </a:prstGeom>
          <a:noFill/>
          <a:ln w="9525">
            <a:noFill/>
          </a:ln>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3927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139273" name="TextBox 12">
            <a:hlinkClick r:id="rId4"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1"/>
          <p:cNvSpPr>
            <a:spLocks noGrp="1"/>
          </p:cNvSpPr>
          <p:nvPr>
            <p:ph type="title" idx="4294967295"/>
          </p:nvPr>
        </p:nvSpPr>
        <p:spPr>
          <a:xfrm>
            <a:off x="0" y="476672"/>
            <a:ext cx="8113713" cy="531813"/>
          </a:xfrm>
        </p:spPr>
        <p:txBody>
          <a:bodyPr anchor="b"/>
          <a:lstStyle/>
          <a:p>
            <a:pPr algn="l"/>
            <a:r>
              <a:rPr lang="en-ID" altLang="en-US" sz="2400" kern="1200" dirty="0">
                <a:latin typeface="+mj-lt"/>
                <a:ea typeface="+mj-ea"/>
                <a:cs typeface="+mj-cs"/>
              </a:rPr>
              <a:t>2. Protein </a:t>
            </a:r>
            <a:endParaRPr lang="en-ID" altLang="en-US" sz="2400" kern="1200" dirty="0">
              <a:latin typeface="+mj-lt"/>
              <a:ea typeface="+mj-ea"/>
              <a:cs typeface="+mj-cs"/>
            </a:endParaRPr>
          </a:p>
        </p:txBody>
      </p:sp>
      <p:pic>
        <p:nvPicPr>
          <p:cNvPr id="140290" name="Content Placeholder 4"/>
          <p:cNvPicPr>
            <a:picLocks noGrp="1" noChangeAspect="1"/>
          </p:cNvPicPr>
          <p:nvPr>
            <p:ph idx="4294967295"/>
          </p:nvPr>
        </p:nvPicPr>
        <p:blipFill>
          <a:blip r:embed="rId1" cstate="print"/>
          <a:srcRect l="12273" t="30380" r="2013" b="16284"/>
          <a:stretch>
            <a:fillRect/>
          </a:stretch>
        </p:blipFill>
        <p:spPr>
          <a:xfrm>
            <a:off x="251520" y="1350963"/>
            <a:ext cx="6912768" cy="2957512"/>
          </a:xfrm>
        </p:spPr>
      </p:pic>
      <p:sp>
        <p:nvSpPr>
          <p:cNvPr id="140291" name="Text Box 99"/>
          <p:cNvSpPr txBox="1"/>
          <p:nvPr/>
        </p:nvSpPr>
        <p:spPr>
          <a:xfrm>
            <a:off x="573088" y="982663"/>
            <a:ext cx="5080000" cy="368300"/>
          </a:xfrm>
          <a:prstGeom prst="rect">
            <a:avLst/>
          </a:prstGeom>
          <a:noFill/>
          <a:ln w="9525">
            <a:noFill/>
          </a:ln>
        </p:spPr>
        <p:txBody>
          <a:bodyPr anchor="t">
            <a:spAutoFit/>
          </a:bodyPr>
          <a:lstStyle/>
          <a:p>
            <a:r>
              <a:rPr lang="en-US" altLang="zh-CN" sz="1800" b="1">
                <a:latin typeface="Calibri" panose="020F0502020204030204" pitchFamily="34" charset="0"/>
                <a:ea typeface="SimSun" panose="02010600030101010101" pitchFamily="2" charset="-122"/>
              </a:rPr>
              <a:t>Jenis-Jenis Protein </a:t>
            </a:r>
            <a:r>
              <a:rPr lang="en-ID" altLang="en-US" sz="1800" b="1">
                <a:latin typeface="Calibri" panose="020F0502020204030204" pitchFamily="34" charset="0"/>
                <a:ea typeface="SimSun" panose="02010600030101010101" pitchFamily="2" charset="-122"/>
              </a:rPr>
              <a:t>B</a:t>
            </a:r>
            <a:r>
              <a:rPr lang="en-US" altLang="zh-CN" sz="1800" b="1">
                <a:latin typeface="Calibri" panose="020F0502020204030204" pitchFamily="34" charset="0"/>
                <a:ea typeface="SimSun" panose="02010600030101010101" pitchFamily="2" charset="-122"/>
              </a:rPr>
              <a:t>eserta Perbedaannya</a:t>
            </a:r>
            <a:endParaRPr lang="en-US" altLang="zh-CN" sz="1800" b="1">
              <a:latin typeface="Arial" panose="020B0604020202020204" pitchFamily="34" charset="0"/>
            </a:endParaRPr>
          </a:p>
        </p:txBody>
      </p:sp>
      <p:sp>
        <p:nvSpPr>
          <p:cNvPr id="140292" name="Text Box 9"/>
          <p:cNvSpPr txBox="1"/>
          <p:nvPr/>
        </p:nvSpPr>
        <p:spPr>
          <a:xfrm>
            <a:off x="796925" y="4476750"/>
            <a:ext cx="5402263" cy="1382713"/>
          </a:xfrm>
          <a:prstGeom prst="rect">
            <a:avLst/>
          </a:prstGeom>
          <a:noFill/>
          <a:ln w="9525">
            <a:noFill/>
          </a:ln>
        </p:spPr>
        <p:txBody>
          <a:bodyPr wrap="square" anchor="t">
            <a:spAutoFit/>
          </a:bodyPr>
          <a:lstStyle/>
          <a:p>
            <a:r>
              <a:rPr lang="en-US" altLang="zh-CN" sz="1400" b="1">
                <a:latin typeface="Calibri" panose="020F0502020204030204" pitchFamily="34" charset="0"/>
                <a:ea typeface="SimSun" panose="02010600030101010101" pitchFamily="2" charset="-122"/>
              </a:rPr>
              <a:t>Peran </a:t>
            </a:r>
            <a:r>
              <a:rPr lang="en-ID" altLang="en-US" sz="1400" b="1">
                <a:latin typeface="Calibri" panose="020F0502020204030204" pitchFamily="34" charset="0"/>
                <a:ea typeface="SimSun" panose="02010600030101010101" pitchFamily="2" charset="-122"/>
              </a:rPr>
              <a:t>p</a:t>
            </a:r>
            <a:r>
              <a:rPr lang="en-US" altLang="zh-CN" sz="1400" b="1">
                <a:latin typeface="Calibri" panose="020F0502020204030204" pitchFamily="34" charset="0"/>
                <a:ea typeface="SimSun" panose="02010600030101010101" pitchFamily="2" charset="-122"/>
              </a:rPr>
              <a:t>rotein bagi </a:t>
            </a:r>
            <a:r>
              <a:rPr lang="en-ID" altLang="en-US" sz="1400" b="1">
                <a:latin typeface="Calibri" panose="020F0502020204030204" pitchFamily="34" charset="0"/>
                <a:ea typeface="SimSun" panose="02010600030101010101" pitchFamily="2" charset="-122"/>
              </a:rPr>
              <a:t>t</a:t>
            </a:r>
            <a:r>
              <a:rPr lang="en-US" altLang="zh-CN" sz="1400" b="1">
                <a:latin typeface="Calibri" panose="020F0502020204030204" pitchFamily="34" charset="0"/>
                <a:ea typeface="SimSun" panose="02010600030101010101" pitchFamily="2" charset="-122"/>
              </a:rPr>
              <a:t>ubuh</a:t>
            </a:r>
            <a:r>
              <a:rPr lang="en-ID" altLang="en-US" sz="1400" b="1">
                <a:latin typeface="Calibri" panose="020F0502020204030204" pitchFamily="34" charset="0"/>
                <a:ea typeface="SimSun" panose="02010600030101010101" pitchFamily="2" charset="-122"/>
              </a:rPr>
              <a:t>: </a:t>
            </a:r>
            <a:r>
              <a:rPr lang="en-US" altLang="zh-CN" sz="1400" b="1">
                <a:latin typeface="Calibri" panose="020F0502020204030204" pitchFamily="34" charset="0"/>
                <a:ea typeface="SimSun" panose="02010600030101010101" pitchFamily="2" charset="-122"/>
              </a:rPr>
              <a:t> </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1. </a:t>
            </a:r>
            <a:r>
              <a:rPr lang="en-US" altLang="zh-CN" sz="1400">
                <a:latin typeface="Calibri" panose="020F0502020204030204" pitchFamily="34" charset="0"/>
                <a:ea typeface="SimSun" panose="02010600030101010101" pitchFamily="2" charset="-122"/>
              </a:rPr>
              <a:t>Sebagai </a:t>
            </a:r>
            <a:r>
              <a:rPr lang="en-ID" altLang="en-US" sz="1400">
                <a:latin typeface="Calibri" panose="020F0502020204030204" pitchFamily="34" charset="0"/>
                <a:ea typeface="SimSun" panose="02010600030101010101" pitchFamily="2" charset="-122"/>
              </a:rPr>
              <a:t>s</a:t>
            </a:r>
            <a:r>
              <a:rPr lang="en-US" altLang="zh-CN" sz="1400">
                <a:latin typeface="Calibri" panose="020F0502020204030204" pitchFamily="34" charset="0"/>
                <a:ea typeface="SimSun" panose="02010600030101010101" pitchFamily="2" charset="-122"/>
              </a:rPr>
              <a:t>umber </a:t>
            </a:r>
            <a:r>
              <a:rPr lang="en-ID" altLang="en-US" sz="1400">
                <a:latin typeface="Calibri" panose="020F0502020204030204" pitchFamily="34" charset="0"/>
                <a:ea typeface="SimSun" panose="02010600030101010101" pitchFamily="2" charset="-122"/>
              </a:rPr>
              <a:t>e</a:t>
            </a:r>
            <a:r>
              <a:rPr lang="en-US" altLang="zh-CN" sz="1400">
                <a:latin typeface="Calibri" panose="020F0502020204030204" pitchFamily="34" charset="0"/>
                <a:ea typeface="SimSun" panose="02010600030101010101" pitchFamily="2" charset="-122"/>
              </a:rPr>
              <a:t>nergi </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2. </a:t>
            </a:r>
            <a:r>
              <a:rPr lang="en-US" altLang="zh-CN" sz="1400">
                <a:latin typeface="Calibri" panose="020F0502020204030204" pitchFamily="34" charset="0"/>
                <a:ea typeface="SimSun" panose="02010600030101010101" pitchFamily="2" charset="-122"/>
              </a:rPr>
              <a:t>Membantu </a:t>
            </a:r>
            <a:r>
              <a:rPr lang="en-ID" altLang="en-US" sz="1400">
                <a:latin typeface="Calibri" panose="020F0502020204030204" pitchFamily="34" charset="0"/>
                <a:ea typeface="SimSun" panose="02010600030101010101" pitchFamily="2" charset="-122"/>
              </a:rPr>
              <a:t>m</a:t>
            </a:r>
            <a:r>
              <a:rPr lang="en-US" altLang="zh-CN" sz="1400">
                <a:latin typeface="Calibri" panose="020F0502020204030204" pitchFamily="34" charset="0"/>
                <a:ea typeface="SimSun" panose="02010600030101010101" pitchFamily="2" charset="-122"/>
              </a:rPr>
              <a:t>embangun </a:t>
            </a:r>
            <a:r>
              <a:rPr lang="en-ID" altLang="en-US" sz="1400">
                <a:latin typeface="Calibri" panose="020F0502020204030204" pitchFamily="34" charset="0"/>
                <a:ea typeface="SimSun" panose="02010600030101010101" pitchFamily="2" charset="-122"/>
              </a:rPr>
              <a:t>s</a:t>
            </a:r>
            <a:r>
              <a:rPr lang="en-US" altLang="zh-CN" sz="1400">
                <a:latin typeface="Calibri" panose="020F0502020204030204" pitchFamily="34" charset="0"/>
                <a:ea typeface="SimSun" panose="02010600030101010101" pitchFamily="2" charset="-122"/>
              </a:rPr>
              <a:t>el-</a:t>
            </a:r>
            <a:r>
              <a:rPr lang="en-ID" altLang="en-US" sz="1400">
                <a:latin typeface="Calibri" panose="020F0502020204030204" pitchFamily="34" charset="0"/>
                <a:ea typeface="SimSun" panose="02010600030101010101" pitchFamily="2" charset="-122"/>
              </a:rPr>
              <a:t>s</a:t>
            </a:r>
            <a:r>
              <a:rPr lang="en-US" altLang="zh-CN" sz="1400">
                <a:latin typeface="Calibri" panose="020F0502020204030204" pitchFamily="34" charset="0"/>
                <a:ea typeface="SimSun" panose="02010600030101010101" pitchFamily="2" charset="-122"/>
              </a:rPr>
              <a:t>el </a:t>
            </a:r>
            <a:r>
              <a:rPr lang="en-ID" altLang="en-US" sz="1400">
                <a:latin typeface="Calibri" panose="020F0502020204030204" pitchFamily="34" charset="0"/>
                <a:ea typeface="SimSun" panose="02010600030101010101" pitchFamily="2" charset="-122"/>
              </a:rPr>
              <a:t>t</a:t>
            </a:r>
            <a:r>
              <a:rPr lang="en-US" altLang="zh-CN" sz="1400">
                <a:latin typeface="Calibri" panose="020F0502020204030204" pitchFamily="34" charset="0"/>
                <a:ea typeface="SimSun" panose="02010600030101010101" pitchFamily="2" charset="-122"/>
              </a:rPr>
              <a:t>ubuh </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3. </a:t>
            </a:r>
            <a:r>
              <a:rPr lang="en-US" altLang="zh-CN" sz="1400">
                <a:latin typeface="Calibri" panose="020F0502020204030204" pitchFamily="34" charset="0"/>
                <a:ea typeface="SimSun" panose="02010600030101010101" pitchFamily="2" charset="-122"/>
              </a:rPr>
              <a:t>Mengatur dan </a:t>
            </a:r>
            <a:r>
              <a:rPr lang="en-ID" altLang="en-US" sz="1400">
                <a:latin typeface="Calibri" panose="020F0502020204030204" pitchFamily="34" charset="0"/>
                <a:ea typeface="SimSun" panose="02010600030101010101" pitchFamily="2" charset="-122"/>
              </a:rPr>
              <a:t>m</a:t>
            </a:r>
            <a:r>
              <a:rPr lang="en-US" altLang="zh-CN" sz="1400">
                <a:latin typeface="Calibri" panose="020F0502020204030204" pitchFamily="34" charset="0"/>
                <a:ea typeface="SimSun" panose="02010600030101010101" pitchFamily="2" charset="-122"/>
              </a:rPr>
              <a:t>enjalankan </a:t>
            </a:r>
            <a:r>
              <a:rPr lang="en-ID" altLang="en-US" sz="1400">
                <a:latin typeface="Calibri" panose="020F0502020204030204" pitchFamily="34" charset="0"/>
                <a:ea typeface="SimSun" panose="02010600030101010101" pitchFamily="2" charset="-122"/>
              </a:rPr>
              <a:t>m</a:t>
            </a:r>
            <a:r>
              <a:rPr lang="en-US" altLang="zh-CN" sz="1400">
                <a:latin typeface="Calibri" panose="020F0502020204030204" pitchFamily="34" charset="0"/>
                <a:ea typeface="SimSun" panose="02010600030101010101" pitchFamily="2" charset="-122"/>
              </a:rPr>
              <a:t>etabolisme </a:t>
            </a:r>
            <a:r>
              <a:rPr lang="en-ID" altLang="en-US" sz="1400">
                <a:latin typeface="Calibri" panose="020F0502020204030204" pitchFamily="34" charset="0"/>
                <a:ea typeface="SimSun" panose="02010600030101010101" pitchFamily="2" charset="-122"/>
              </a:rPr>
              <a:t>t</a:t>
            </a:r>
            <a:r>
              <a:rPr lang="en-US" altLang="zh-CN" sz="1400">
                <a:latin typeface="Calibri" panose="020F0502020204030204" pitchFamily="34" charset="0"/>
                <a:ea typeface="SimSun" panose="02010600030101010101" pitchFamily="2" charset="-122"/>
              </a:rPr>
              <a:t>ubuh</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4. </a:t>
            </a:r>
            <a:r>
              <a:rPr lang="en-US" altLang="zh-CN" sz="1400">
                <a:latin typeface="Calibri" panose="020F0502020204030204" pitchFamily="34" charset="0"/>
                <a:ea typeface="SimSun" panose="02010600030101010101" pitchFamily="2" charset="-122"/>
              </a:rPr>
              <a:t>Menjaga </a:t>
            </a:r>
            <a:r>
              <a:rPr lang="en-ID" altLang="en-US" sz="1400">
                <a:latin typeface="Calibri" panose="020F0502020204030204" pitchFamily="34" charset="0"/>
                <a:ea typeface="SimSun" panose="02010600030101010101" pitchFamily="2" charset="-122"/>
              </a:rPr>
              <a:t>k</a:t>
            </a:r>
            <a:r>
              <a:rPr lang="en-US" altLang="zh-CN" sz="1400">
                <a:latin typeface="Calibri" panose="020F0502020204030204" pitchFamily="34" charset="0"/>
                <a:ea typeface="SimSun" panose="02010600030101010101" pitchFamily="2" charset="-122"/>
              </a:rPr>
              <a:t>eseimbangan </a:t>
            </a:r>
            <a:r>
              <a:rPr lang="en-ID" altLang="en-US" sz="1400">
                <a:latin typeface="Calibri" panose="020F0502020204030204" pitchFamily="34" charset="0"/>
                <a:ea typeface="SimSun" panose="02010600030101010101" pitchFamily="2" charset="-122"/>
              </a:rPr>
              <a:t>a</a:t>
            </a:r>
            <a:r>
              <a:rPr lang="en-US" altLang="zh-CN" sz="1400">
                <a:latin typeface="Calibri" panose="020F0502020204030204" pitchFamily="34" charset="0"/>
                <a:ea typeface="SimSun" panose="02010600030101010101" pitchFamily="2" charset="-122"/>
              </a:rPr>
              <a:t>sam </a:t>
            </a:r>
            <a:r>
              <a:rPr lang="en-ID" altLang="en-US" sz="1400">
                <a:latin typeface="Calibri" panose="020F0502020204030204" pitchFamily="34" charset="0"/>
                <a:ea typeface="SimSun" panose="02010600030101010101" pitchFamily="2" charset="-122"/>
              </a:rPr>
              <a:t>b</a:t>
            </a:r>
            <a:r>
              <a:rPr lang="en-US" altLang="zh-CN" sz="1400">
                <a:latin typeface="Calibri" panose="020F0502020204030204" pitchFamily="34" charset="0"/>
                <a:ea typeface="SimSun" panose="02010600030101010101" pitchFamily="2" charset="-122"/>
              </a:rPr>
              <a:t>asa dan </a:t>
            </a:r>
            <a:r>
              <a:rPr lang="en-ID" altLang="en-US" sz="1400">
                <a:latin typeface="Calibri" panose="020F0502020204030204" pitchFamily="34" charset="0"/>
                <a:ea typeface="SimSun" panose="02010600030101010101" pitchFamily="2" charset="-122"/>
              </a:rPr>
              <a:t>k</a:t>
            </a:r>
            <a:r>
              <a:rPr lang="en-US" altLang="zh-CN" sz="1400">
                <a:latin typeface="Calibri" panose="020F0502020204030204" pitchFamily="34" charset="0"/>
                <a:ea typeface="SimSun" panose="02010600030101010101" pitchFamily="2" charset="-122"/>
              </a:rPr>
              <a:t>eseimbangan </a:t>
            </a:r>
            <a:r>
              <a:rPr lang="en-ID" altLang="en-US" sz="1400">
                <a:latin typeface="Calibri" panose="020F0502020204030204" pitchFamily="34" charset="0"/>
                <a:ea typeface="SimSun" panose="02010600030101010101" pitchFamily="2" charset="-122"/>
              </a:rPr>
              <a:t>c</a:t>
            </a:r>
            <a:r>
              <a:rPr lang="en-US" altLang="zh-CN" sz="1400">
                <a:latin typeface="Calibri" panose="020F0502020204030204" pitchFamily="34" charset="0"/>
                <a:ea typeface="SimSun" panose="02010600030101010101" pitchFamily="2" charset="-122"/>
              </a:rPr>
              <a:t>airan </a:t>
            </a:r>
            <a:r>
              <a:rPr lang="en-ID" altLang="en-US" sz="1400">
                <a:latin typeface="Calibri" panose="020F0502020204030204" pitchFamily="34" charset="0"/>
                <a:ea typeface="SimSun" panose="02010600030101010101" pitchFamily="2" charset="-122"/>
              </a:rPr>
              <a:t>t</a:t>
            </a:r>
            <a:r>
              <a:rPr lang="en-US" altLang="zh-CN" sz="1400">
                <a:latin typeface="Calibri" panose="020F0502020204030204" pitchFamily="34" charset="0"/>
                <a:ea typeface="SimSun" panose="02010600030101010101" pitchFamily="2" charset="-122"/>
              </a:rPr>
              <a:t>ubuh</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5. </a:t>
            </a:r>
            <a:r>
              <a:rPr lang="en-US" altLang="zh-CN" sz="1400">
                <a:latin typeface="Calibri" panose="020F0502020204030204" pitchFamily="34" charset="0"/>
                <a:ea typeface="SimSun" panose="02010600030101010101" pitchFamily="2" charset="-122"/>
              </a:rPr>
              <a:t>Membentuk </a:t>
            </a:r>
            <a:r>
              <a:rPr lang="en-ID" altLang="en-US" sz="1400">
                <a:latin typeface="Calibri" panose="020F0502020204030204" pitchFamily="34" charset="0"/>
                <a:ea typeface="SimSun" panose="02010600030101010101" pitchFamily="2" charset="-122"/>
              </a:rPr>
              <a:t>s</a:t>
            </a:r>
            <a:r>
              <a:rPr lang="en-US" altLang="zh-CN" sz="1400">
                <a:latin typeface="Calibri" panose="020F0502020204030204" pitchFamily="34" charset="0"/>
                <a:ea typeface="SimSun" panose="02010600030101010101" pitchFamily="2" charset="-122"/>
              </a:rPr>
              <a:t>istem </a:t>
            </a:r>
            <a:r>
              <a:rPr lang="en-ID" altLang="en-US" sz="1400">
                <a:latin typeface="Calibri" panose="020F0502020204030204" pitchFamily="34" charset="0"/>
                <a:ea typeface="SimSun" panose="02010600030101010101" pitchFamily="2" charset="-122"/>
              </a:rPr>
              <a:t>k</a:t>
            </a:r>
            <a:r>
              <a:rPr lang="en-US" altLang="zh-CN" sz="1400">
                <a:latin typeface="Calibri" panose="020F0502020204030204" pitchFamily="34" charset="0"/>
                <a:ea typeface="SimSun" panose="02010600030101010101" pitchFamily="2" charset="-122"/>
              </a:rPr>
              <a:t>ekebalan </a:t>
            </a:r>
            <a:r>
              <a:rPr lang="en-ID" altLang="en-US" sz="1400">
                <a:latin typeface="Calibri" panose="020F0502020204030204" pitchFamily="34" charset="0"/>
                <a:ea typeface="SimSun" panose="02010600030101010101" pitchFamily="2" charset="-122"/>
              </a:rPr>
              <a:t>t</a:t>
            </a:r>
            <a:r>
              <a:rPr lang="en-US" altLang="zh-CN" sz="1400">
                <a:latin typeface="Calibri" panose="020F0502020204030204" pitchFamily="34" charset="0"/>
                <a:ea typeface="SimSun" panose="02010600030101010101" pitchFamily="2" charset="-122"/>
              </a:rPr>
              <a:t>ubuh</a:t>
            </a:r>
            <a:endParaRPr lang="en-US" altLang="zh-CN" sz="1400">
              <a:latin typeface="Arial" panose="020B0604020202020204" pitchFamily="34" charset="0"/>
            </a:endParaRPr>
          </a:p>
        </p:txBody>
      </p:sp>
      <p:pic>
        <p:nvPicPr>
          <p:cNvPr id="140293" name="Picture 10" descr="tempe"/>
          <p:cNvPicPr>
            <a:picLocks noChangeAspect="1"/>
          </p:cNvPicPr>
          <p:nvPr/>
        </p:nvPicPr>
        <p:blipFill>
          <a:blip r:embed="rId2" cstate="print"/>
          <a:stretch>
            <a:fillRect/>
          </a:stretch>
        </p:blipFill>
        <p:spPr>
          <a:xfrm>
            <a:off x="7236296" y="1484784"/>
            <a:ext cx="1633537" cy="1084262"/>
          </a:xfrm>
          <a:prstGeom prst="rect">
            <a:avLst/>
          </a:prstGeom>
          <a:noFill/>
          <a:ln w="9525">
            <a:noFill/>
          </a:ln>
        </p:spPr>
      </p:pic>
      <p:pic>
        <p:nvPicPr>
          <p:cNvPr id="140294" name="Picture 6" descr="telur 1"/>
          <p:cNvPicPr>
            <a:picLocks noChangeAspect="1"/>
          </p:cNvPicPr>
          <p:nvPr/>
        </p:nvPicPr>
        <p:blipFill>
          <a:blip r:embed="rId3" cstate="print"/>
          <a:srcRect l="8430" t="9772" r="13548" b="3748"/>
          <a:stretch>
            <a:fillRect/>
          </a:stretch>
        </p:blipFill>
        <p:spPr>
          <a:xfrm>
            <a:off x="7380312" y="2852936"/>
            <a:ext cx="1516062" cy="879475"/>
          </a:xfrm>
          <a:prstGeom prst="rect">
            <a:avLst/>
          </a:prstGeom>
          <a:noFill/>
          <a:ln w="9525">
            <a:noFill/>
          </a:ln>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4029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daftar isi</a:t>
            </a:r>
            <a:endParaRPr lang="en-US" altLang="x-none" dirty="0">
              <a:solidFill>
                <a:srgbClr val="92D050"/>
              </a:solidFill>
              <a:latin typeface="Arial" panose="020B0604020202020204" pitchFamily="34" charset="0"/>
            </a:endParaRPr>
          </a:p>
        </p:txBody>
      </p:sp>
      <p:sp>
        <p:nvSpPr>
          <p:cNvPr id="140298" name="TextBox 12">
            <a:hlinkClick r:id="rId5"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idx="4294967295"/>
          </p:nvPr>
        </p:nvSpPr>
        <p:spPr>
          <a:xfrm>
            <a:off x="0" y="548680"/>
            <a:ext cx="8113713" cy="531813"/>
          </a:xfrm>
        </p:spPr>
        <p:txBody>
          <a:bodyPr anchor="b"/>
          <a:lstStyle/>
          <a:p>
            <a:pPr algn="l"/>
            <a:r>
              <a:rPr lang="en-ID" altLang="en-US" sz="2400" kern="1200" dirty="0">
                <a:latin typeface="+mj-lt"/>
                <a:ea typeface="+mj-ea"/>
                <a:cs typeface="+mj-cs"/>
              </a:rPr>
              <a:t>3. Lemak </a:t>
            </a:r>
            <a:endParaRPr lang="en-ID" altLang="en-US" sz="2400" kern="1200" dirty="0">
              <a:latin typeface="+mj-lt"/>
              <a:ea typeface="+mj-ea"/>
              <a:cs typeface="+mj-cs"/>
            </a:endParaRPr>
          </a:p>
        </p:txBody>
      </p:sp>
      <p:pic>
        <p:nvPicPr>
          <p:cNvPr id="141316" name="Picture 5"/>
          <p:cNvPicPr>
            <a:picLocks noGrp="1" noChangeAspect="1"/>
          </p:cNvPicPr>
          <p:nvPr>
            <p:ph idx="4294967295"/>
          </p:nvPr>
        </p:nvPicPr>
        <p:blipFill>
          <a:blip r:embed="rId1" cstate="print"/>
          <a:srcRect l="20947" t="50911" r="13559" b="20087"/>
          <a:stretch>
            <a:fillRect/>
          </a:stretch>
        </p:blipFill>
        <p:spPr>
          <a:xfrm>
            <a:off x="395536" y="1493044"/>
            <a:ext cx="7061200" cy="2832100"/>
          </a:xfrm>
        </p:spPr>
      </p:pic>
      <p:sp>
        <p:nvSpPr>
          <p:cNvPr id="141314" name="Text Box 99"/>
          <p:cNvSpPr txBox="1"/>
          <p:nvPr/>
        </p:nvSpPr>
        <p:spPr>
          <a:xfrm>
            <a:off x="968624" y="1124744"/>
            <a:ext cx="5080000" cy="368300"/>
          </a:xfrm>
          <a:prstGeom prst="rect">
            <a:avLst/>
          </a:prstGeom>
          <a:noFill/>
          <a:ln w="9525">
            <a:noFill/>
          </a:ln>
        </p:spPr>
        <p:txBody>
          <a:bodyPr anchor="t">
            <a:spAutoFit/>
          </a:bodyPr>
          <a:lstStyle/>
          <a:p>
            <a:r>
              <a:rPr lang="en-US" altLang="zh-CN" sz="1800" b="1">
                <a:latin typeface="Calibri" panose="020F0502020204030204" pitchFamily="34" charset="0"/>
                <a:ea typeface="SimSun" panose="02010600030101010101" pitchFamily="2" charset="-122"/>
              </a:rPr>
              <a:t>Jenis-Jenis </a:t>
            </a:r>
            <a:r>
              <a:rPr lang="en-ID" altLang="en-US" sz="1800" b="1">
                <a:latin typeface="Calibri" panose="020F0502020204030204" pitchFamily="34" charset="0"/>
                <a:ea typeface="SimSun" panose="02010600030101010101" pitchFamily="2" charset="-122"/>
              </a:rPr>
              <a:t>Lemak</a:t>
            </a:r>
            <a:r>
              <a:rPr lang="en-US" altLang="zh-CN" sz="1800" b="1">
                <a:latin typeface="Calibri" panose="020F0502020204030204" pitchFamily="34" charset="0"/>
                <a:ea typeface="SimSun" panose="02010600030101010101" pitchFamily="2" charset="-122"/>
              </a:rPr>
              <a:t> </a:t>
            </a:r>
            <a:r>
              <a:rPr lang="en-ID" altLang="en-US" sz="1800" b="1">
                <a:latin typeface="Calibri" panose="020F0502020204030204" pitchFamily="34" charset="0"/>
                <a:ea typeface="SimSun" panose="02010600030101010101" pitchFamily="2" charset="-122"/>
              </a:rPr>
              <a:t>B</a:t>
            </a:r>
            <a:r>
              <a:rPr lang="en-US" altLang="zh-CN" sz="1800" b="1">
                <a:latin typeface="Calibri" panose="020F0502020204030204" pitchFamily="34" charset="0"/>
                <a:ea typeface="SimSun" panose="02010600030101010101" pitchFamily="2" charset="-122"/>
              </a:rPr>
              <a:t>eserta Perbedaannya</a:t>
            </a:r>
            <a:endParaRPr lang="en-US" altLang="zh-CN" sz="1800" b="1">
              <a:latin typeface="Arial" panose="020B0604020202020204" pitchFamily="34" charset="0"/>
            </a:endParaRPr>
          </a:p>
        </p:txBody>
      </p:sp>
      <p:sp>
        <p:nvSpPr>
          <p:cNvPr id="141315" name="Text Box 9"/>
          <p:cNvSpPr txBox="1"/>
          <p:nvPr/>
        </p:nvSpPr>
        <p:spPr>
          <a:xfrm>
            <a:off x="796925" y="4476750"/>
            <a:ext cx="5402263" cy="1382713"/>
          </a:xfrm>
          <a:prstGeom prst="rect">
            <a:avLst/>
          </a:prstGeom>
          <a:noFill/>
          <a:ln w="9525">
            <a:noFill/>
          </a:ln>
        </p:spPr>
        <p:txBody>
          <a:bodyPr wrap="square" anchor="t">
            <a:spAutoFit/>
          </a:bodyPr>
          <a:lstStyle/>
          <a:p>
            <a:r>
              <a:rPr lang="en-US" altLang="zh-CN" sz="1400" b="1">
                <a:latin typeface="Calibri" panose="020F0502020204030204" pitchFamily="34" charset="0"/>
                <a:ea typeface="SimSun" panose="02010600030101010101" pitchFamily="2" charset="-122"/>
              </a:rPr>
              <a:t>Peran </a:t>
            </a:r>
            <a:r>
              <a:rPr lang="en-ID" altLang="en-US" sz="1400" b="1">
                <a:latin typeface="Calibri" panose="020F0502020204030204" pitchFamily="34" charset="0"/>
                <a:ea typeface="SimSun" panose="02010600030101010101" pitchFamily="2" charset="-122"/>
              </a:rPr>
              <a:t>lemak</a:t>
            </a:r>
            <a:r>
              <a:rPr lang="en-US" altLang="zh-CN" sz="1400" b="1">
                <a:latin typeface="Calibri" panose="020F0502020204030204" pitchFamily="34" charset="0"/>
                <a:ea typeface="SimSun" panose="02010600030101010101" pitchFamily="2" charset="-122"/>
              </a:rPr>
              <a:t> bagi </a:t>
            </a:r>
            <a:r>
              <a:rPr lang="en-ID" altLang="en-US" sz="1400" b="1">
                <a:latin typeface="Calibri" panose="020F0502020204030204" pitchFamily="34" charset="0"/>
                <a:ea typeface="SimSun" panose="02010600030101010101" pitchFamily="2" charset="-122"/>
              </a:rPr>
              <a:t>t</a:t>
            </a:r>
            <a:r>
              <a:rPr lang="en-US" altLang="zh-CN" sz="1400" b="1">
                <a:latin typeface="Calibri" panose="020F0502020204030204" pitchFamily="34" charset="0"/>
                <a:ea typeface="SimSun" panose="02010600030101010101" pitchFamily="2" charset="-122"/>
              </a:rPr>
              <a:t>ubuh</a:t>
            </a:r>
            <a:r>
              <a:rPr lang="en-ID" altLang="en-US" sz="1400" b="1">
                <a:latin typeface="Calibri" panose="020F0502020204030204" pitchFamily="34" charset="0"/>
                <a:ea typeface="SimSun" panose="02010600030101010101" pitchFamily="2" charset="-122"/>
              </a:rPr>
              <a:t>: </a:t>
            </a:r>
            <a:r>
              <a:rPr lang="en-US" altLang="zh-CN" sz="1400" b="1">
                <a:latin typeface="Calibri" panose="020F0502020204030204" pitchFamily="34" charset="0"/>
                <a:ea typeface="SimSun" panose="02010600030101010101" pitchFamily="2" charset="-122"/>
              </a:rPr>
              <a:t> </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1. </a:t>
            </a:r>
            <a:r>
              <a:rPr lang="en-US" altLang="zh-CN" sz="1400">
                <a:latin typeface="Calibri" panose="020F0502020204030204" pitchFamily="34" charset="0"/>
                <a:ea typeface="SimSun" panose="02010600030101010101" pitchFamily="2" charset="-122"/>
              </a:rPr>
              <a:t>Sumber </a:t>
            </a:r>
            <a:r>
              <a:rPr lang="en-ID" altLang="en-US" sz="1400">
                <a:latin typeface="Calibri" panose="020F0502020204030204" pitchFamily="34" charset="0"/>
                <a:ea typeface="SimSun" panose="02010600030101010101" pitchFamily="2" charset="-122"/>
              </a:rPr>
              <a:t>e</a:t>
            </a:r>
            <a:r>
              <a:rPr lang="en-US" altLang="zh-CN" sz="1400">
                <a:latin typeface="Calibri" panose="020F0502020204030204" pitchFamily="34" charset="0"/>
                <a:ea typeface="SimSun" panose="02010600030101010101" pitchFamily="2" charset="-122"/>
              </a:rPr>
              <a:t>nergi  </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2. </a:t>
            </a:r>
            <a:r>
              <a:rPr lang="en-US" altLang="zh-CN" sz="1400">
                <a:latin typeface="Calibri" panose="020F0502020204030204" pitchFamily="34" charset="0"/>
                <a:ea typeface="SimSun" panose="02010600030101010101" pitchFamily="2" charset="-122"/>
              </a:rPr>
              <a:t>Sumber </a:t>
            </a:r>
            <a:r>
              <a:rPr lang="en-ID" altLang="en-US" sz="1400">
                <a:latin typeface="Calibri" panose="020F0502020204030204" pitchFamily="34" charset="0"/>
                <a:ea typeface="SimSun" panose="02010600030101010101" pitchFamily="2" charset="-122"/>
              </a:rPr>
              <a:t>a</a:t>
            </a:r>
            <a:r>
              <a:rPr lang="en-US" altLang="zh-CN" sz="1400">
                <a:latin typeface="Calibri" panose="020F0502020204030204" pitchFamily="34" charset="0"/>
                <a:ea typeface="SimSun" panose="02010600030101010101" pitchFamily="2" charset="-122"/>
              </a:rPr>
              <a:t>sam </a:t>
            </a:r>
            <a:r>
              <a:rPr lang="en-ID" altLang="en-US" sz="1400">
                <a:latin typeface="Calibri" panose="020F0502020204030204" pitchFamily="34" charset="0"/>
                <a:ea typeface="SimSun" panose="02010600030101010101" pitchFamily="2" charset="-122"/>
              </a:rPr>
              <a:t>l</a:t>
            </a:r>
            <a:r>
              <a:rPr lang="en-US" altLang="zh-CN" sz="1400">
                <a:latin typeface="Calibri" panose="020F0502020204030204" pitchFamily="34" charset="0"/>
                <a:ea typeface="SimSun" panose="02010600030101010101" pitchFamily="2" charset="-122"/>
              </a:rPr>
              <a:t>emak </a:t>
            </a:r>
            <a:r>
              <a:rPr lang="en-ID" altLang="en-US" sz="1400">
                <a:latin typeface="Calibri" panose="020F0502020204030204" pitchFamily="34" charset="0"/>
                <a:ea typeface="SimSun" panose="02010600030101010101" pitchFamily="2" charset="-122"/>
              </a:rPr>
              <a:t>e</a:t>
            </a:r>
            <a:r>
              <a:rPr lang="en-US" altLang="zh-CN" sz="1400">
                <a:latin typeface="Calibri" panose="020F0502020204030204" pitchFamily="34" charset="0"/>
                <a:ea typeface="SimSun" panose="02010600030101010101" pitchFamily="2" charset="-122"/>
              </a:rPr>
              <a:t>sensial  </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3. </a:t>
            </a:r>
            <a:r>
              <a:rPr lang="en-US" altLang="zh-CN" sz="1400">
                <a:latin typeface="Calibri" panose="020F0502020204030204" pitchFamily="34" charset="0"/>
                <a:ea typeface="SimSun" panose="02010600030101010101" pitchFamily="2" charset="-122"/>
              </a:rPr>
              <a:t>Melarutkan </a:t>
            </a:r>
            <a:r>
              <a:rPr lang="en-ID" altLang="en-US" sz="1400">
                <a:latin typeface="Calibri" panose="020F0502020204030204" pitchFamily="34" charset="0"/>
                <a:ea typeface="SimSun" panose="02010600030101010101" pitchFamily="2" charset="-122"/>
              </a:rPr>
              <a:t>v</a:t>
            </a:r>
            <a:r>
              <a:rPr lang="en-US" altLang="zh-CN" sz="1400">
                <a:latin typeface="Calibri" panose="020F0502020204030204" pitchFamily="34" charset="0"/>
                <a:ea typeface="SimSun" panose="02010600030101010101" pitchFamily="2" charset="-122"/>
              </a:rPr>
              <a:t>itamin </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4. </a:t>
            </a:r>
            <a:r>
              <a:rPr lang="en-US" altLang="zh-CN" sz="1400">
                <a:latin typeface="Calibri" panose="020F0502020204030204" pitchFamily="34" charset="0"/>
                <a:ea typeface="SimSun" panose="02010600030101010101" pitchFamily="2" charset="-122"/>
              </a:rPr>
              <a:t>Membantu </a:t>
            </a:r>
            <a:r>
              <a:rPr lang="en-ID" altLang="en-US" sz="1400">
                <a:latin typeface="Calibri" panose="020F0502020204030204" pitchFamily="34" charset="0"/>
                <a:ea typeface="SimSun" panose="02010600030101010101" pitchFamily="2" charset="-122"/>
              </a:rPr>
              <a:t>m</a:t>
            </a:r>
            <a:r>
              <a:rPr lang="en-US" altLang="zh-CN" sz="1400">
                <a:latin typeface="Calibri" panose="020F0502020204030204" pitchFamily="34" charset="0"/>
                <a:ea typeface="SimSun" panose="02010600030101010101" pitchFamily="2" charset="-122"/>
              </a:rPr>
              <a:t>enghemat </a:t>
            </a:r>
            <a:r>
              <a:rPr lang="en-ID" altLang="en-US" sz="1400">
                <a:latin typeface="Calibri" panose="020F0502020204030204" pitchFamily="34" charset="0"/>
                <a:ea typeface="SimSun" panose="02010600030101010101" pitchFamily="2" charset="-122"/>
              </a:rPr>
              <a:t>p</a:t>
            </a:r>
            <a:r>
              <a:rPr lang="en-US" altLang="zh-CN" sz="1400">
                <a:latin typeface="Calibri" panose="020F0502020204030204" pitchFamily="34" charset="0"/>
                <a:ea typeface="SimSun" panose="02010600030101010101" pitchFamily="2" charset="-122"/>
              </a:rPr>
              <a:t>rotein </a:t>
            </a:r>
            <a:endParaRPr lang="en-US" altLang="zh-CN" sz="1400">
              <a:latin typeface="Calibri" panose="020F0502020204030204" pitchFamily="34" charset="0"/>
              <a:ea typeface="SimSun" panose="02010600030101010101" pitchFamily="2" charset="-122"/>
            </a:endParaRPr>
          </a:p>
          <a:p>
            <a:r>
              <a:rPr lang="en-ID" altLang="en-US" sz="1400">
                <a:latin typeface="Calibri" panose="020F0502020204030204" pitchFamily="34" charset="0"/>
                <a:ea typeface="SimSun" panose="02010600030101010101" pitchFamily="2" charset="-122"/>
              </a:rPr>
              <a:t>5. </a:t>
            </a:r>
            <a:r>
              <a:rPr lang="en-US" altLang="zh-CN" sz="1400">
                <a:latin typeface="Calibri" panose="020F0502020204030204" pitchFamily="34" charset="0"/>
                <a:ea typeface="SimSun" panose="02010600030101010101" pitchFamily="2" charset="-122"/>
              </a:rPr>
              <a:t>Menjaga </a:t>
            </a:r>
            <a:r>
              <a:rPr lang="en-ID" altLang="en-US" sz="1400">
                <a:latin typeface="Calibri" panose="020F0502020204030204" pitchFamily="34" charset="0"/>
                <a:ea typeface="SimSun" panose="02010600030101010101" pitchFamily="2" charset="-122"/>
              </a:rPr>
              <a:t>s</a:t>
            </a:r>
            <a:r>
              <a:rPr lang="en-US" altLang="zh-CN" sz="1400">
                <a:latin typeface="Calibri" panose="020F0502020204030204" pitchFamily="34" charset="0"/>
                <a:ea typeface="SimSun" panose="02010600030101010101" pitchFamily="2" charset="-122"/>
              </a:rPr>
              <a:t>uhu </a:t>
            </a:r>
            <a:r>
              <a:rPr lang="en-ID" altLang="en-US" sz="1400">
                <a:latin typeface="Calibri" panose="020F0502020204030204" pitchFamily="34" charset="0"/>
                <a:ea typeface="SimSun" panose="02010600030101010101" pitchFamily="2" charset="-122"/>
              </a:rPr>
              <a:t>t</a:t>
            </a:r>
            <a:r>
              <a:rPr lang="en-US" altLang="zh-CN" sz="1400">
                <a:latin typeface="Calibri" panose="020F0502020204030204" pitchFamily="34" charset="0"/>
                <a:ea typeface="SimSun" panose="02010600030101010101" pitchFamily="2" charset="-122"/>
              </a:rPr>
              <a:t>ubuh dan </a:t>
            </a:r>
            <a:r>
              <a:rPr lang="en-ID" altLang="en-US" sz="1400">
                <a:latin typeface="Calibri" panose="020F0502020204030204" pitchFamily="34" charset="0"/>
                <a:ea typeface="SimSun" panose="02010600030101010101" pitchFamily="2" charset="-122"/>
              </a:rPr>
              <a:t>m</a:t>
            </a:r>
            <a:r>
              <a:rPr lang="en-US" altLang="zh-CN" sz="1400">
                <a:latin typeface="Calibri" panose="020F0502020204030204" pitchFamily="34" charset="0"/>
                <a:ea typeface="SimSun" panose="02010600030101010101" pitchFamily="2" charset="-122"/>
              </a:rPr>
              <a:t>elindungi </a:t>
            </a:r>
            <a:r>
              <a:rPr lang="en-ID" altLang="en-US" sz="1400">
                <a:latin typeface="Calibri" panose="020F0502020204030204" pitchFamily="34" charset="0"/>
                <a:ea typeface="SimSun" panose="02010600030101010101" pitchFamily="2" charset="-122"/>
              </a:rPr>
              <a:t>o</a:t>
            </a:r>
            <a:r>
              <a:rPr lang="en-US" altLang="zh-CN" sz="1400">
                <a:latin typeface="Calibri" panose="020F0502020204030204" pitchFamily="34" charset="0"/>
                <a:ea typeface="SimSun" panose="02010600030101010101" pitchFamily="2" charset="-122"/>
              </a:rPr>
              <a:t>rgan </a:t>
            </a:r>
            <a:endParaRPr lang="en-US" altLang="zh-CN" sz="1400">
              <a:latin typeface="Calibri" panose="020F0502020204030204" pitchFamily="34" charset="0"/>
              <a:ea typeface="SimSun" panose="02010600030101010101" pitchFamily="2" charset="-122"/>
            </a:endParaRPr>
          </a:p>
        </p:txBody>
      </p:sp>
      <p:pic>
        <p:nvPicPr>
          <p:cNvPr id="141317" name="Picture 3" descr="keju"/>
          <p:cNvPicPr>
            <a:picLocks noChangeAspect="1"/>
          </p:cNvPicPr>
          <p:nvPr/>
        </p:nvPicPr>
        <p:blipFill>
          <a:blip r:embed="rId2" cstate="print"/>
          <a:stretch>
            <a:fillRect/>
          </a:stretch>
        </p:blipFill>
        <p:spPr>
          <a:xfrm>
            <a:off x="4499992" y="4581128"/>
            <a:ext cx="1770063" cy="1127125"/>
          </a:xfrm>
          <a:prstGeom prst="rect">
            <a:avLst/>
          </a:prstGeom>
          <a:noFill/>
          <a:ln w="9525">
            <a:noFill/>
          </a:ln>
        </p:spPr>
      </p:pic>
      <p:pic>
        <p:nvPicPr>
          <p:cNvPr id="141318" name="Picture 4" descr="kacang-tanah-y"/>
          <p:cNvPicPr>
            <a:picLocks noChangeAspect="1"/>
          </p:cNvPicPr>
          <p:nvPr/>
        </p:nvPicPr>
        <p:blipFill>
          <a:blip r:embed="rId3" cstate="print"/>
          <a:stretch>
            <a:fillRect/>
          </a:stretch>
        </p:blipFill>
        <p:spPr>
          <a:xfrm>
            <a:off x="6660232" y="4725144"/>
            <a:ext cx="1365250" cy="838200"/>
          </a:xfrm>
          <a:prstGeom prst="rect">
            <a:avLst/>
          </a:prstGeom>
          <a:noFill/>
          <a:ln w="9525">
            <a:noFill/>
          </a:ln>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41320"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daftar isi</a:t>
            </a:r>
            <a:endParaRPr lang="en-US" altLang="x-none" dirty="0">
              <a:solidFill>
                <a:srgbClr val="92D050"/>
              </a:solidFill>
              <a:latin typeface="Arial" panose="020B0604020202020204" pitchFamily="34" charset="0"/>
            </a:endParaRPr>
          </a:p>
        </p:txBody>
      </p:sp>
      <p:sp>
        <p:nvSpPr>
          <p:cNvPr id="141321" name="TextBox 12">
            <a:hlinkClick r:id="rId5"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8"/>
          <p:cNvSpPr/>
          <p:nvPr/>
        </p:nvSpPr>
        <p:spPr>
          <a:xfrm>
            <a:off x="2755900" y="1287463"/>
            <a:ext cx="2974975"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800" b="1" strike="noStrike" noProof="1" smtClean="0">
                <a:solidFill>
                  <a:schemeClr val="tx1"/>
                </a:solidFill>
                <a:cs typeface="+mn-lt"/>
              </a:rPr>
              <a:t>Pengukuran Langsung dan Tidak Langsung</a:t>
            </a:r>
            <a:endParaRPr lang="en-ID" altLang="id-ID" sz="1800" b="1" strike="noStrike" noProof="1" smtClean="0">
              <a:solidFill>
                <a:schemeClr val="tx1"/>
              </a:solidFill>
              <a:cs typeface="+mn-lt"/>
            </a:endParaRPr>
          </a:p>
        </p:txBody>
      </p:sp>
      <p:cxnSp>
        <p:nvCxnSpPr>
          <p:cNvPr id="4" name="Straight Connector 3"/>
          <p:cNvCxnSpPr/>
          <p:nvPr/>
        </p:nvCxnSpPr>
        <p:spPr>
          <a:xfrm>
            <a:off x="1987550" y="2411413"/>
            <a:ext cx="4803775" cy="952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1987" name="Straight Connector 4"/>
          <p:cNvCxnSpPr>
            <a:stCxn id="9" idx="1"/>
          </p:cNvCxnSpPr>
          <p:nvPr/>
        </p:nvCxnSpPr>
        <p:spPr>
          <a:xfrm flipH="1">
            <a:off x="4240213" y="1925638"/>
            <a:ext cx="3175" cy="495300"/>
          </a:xfrm>
          <a:prstGeom prst="line">
            <a:avLst/>
          </a:prstGeom>
          <a:ln w="9525" cap="flat" cmpd="sng">
            <a:solidFill>
              <a:schemeClr val="accent1"/>
            </a:solidFill>
            <a:prstDash val="solid"/>
            <a:round/>
            <a:headEnd type="none" w="med" len="med"/>
            <a:tailEnd type="none" w="med" len="med"/>
          </a:ln>
        </p:spPr>
      </p:cxnSp>
      <p:cxnSp>
        <p:nvCxnSpPr>
          <p:cNvPr id="6" name="Straight Arrow Connector 5"/>
          <p:cNvCxnSpPr>
            <a:stCxn id="9" idx="1"/>
          </p:cNvCxnSpPr>
          <p:nvPr/>
        </p:nvCxnSpPr>
        <p:spPr>
          <a:xfrm>
            <a:off x="1987550" y="2411413"/>
            <a:ext cx="0" cy="3492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7" name="Straight Arrow Connector 6"/>
          <p:cNvCxnSpPr>
            <a:stCxn id="9" idx="1"/>
          </p:cNvCxnSpPr>
          <p:nvPr/>
        </p:nvCxnSpPr>
        <p:spPr>
          <a:xfrm>
            <a:off x="6791325" y="2420938"/>
            <a:ext cx="0" cy="3492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8" name="Round Diagonal Corner Rectangle 7"/>
          <p:cNvSpPr/>
          <p:nvPr/>
        </p:nvSpPr>
        <p:spPr>
          <a:xfrm>
            <a:off x="858838" y="2770188"/>
            <a:ext cx="2255838"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800" strike="noStrike" noProof="1" smtClean="0">
                <a:solidFill>
                  <a:schemeClr val="tx1"/>
                </a:solidFill>
                <a:cs typeface="+mn-lt"/>
              </a:rPr>
              <a:t>Pengukuran Langsung</a:t>
            </a:r>
            <a:endParaRPr lang="en-ID" altLang="id-ID" sz="1800" strike="noStrike" noProof="1" smtClean="0">
              <a:solidFill>
                <a:schemeClr val="tx1"/>
              </a:solidFill>
              <a:cs typeface="+mn-lt"/>
            </a:endParaRPr>
          </a:p>
        </p:txBody>
      </p:sp>
      <p:sp>
        <p:nvSpPr>
          <p:cNvPr id="10" name="Round Diagonal Corner Rectangle 9"/>
          <p:cNvSpPr/>
          <p:nvPr/>
        </p:nvSpPr>
        <p:spPr>
          <a:xfrm>
            <a:off x="5662613" y="2770188"/>
            <a:ext cx="2255838"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Pengukuran Tidak Langsung</a:t>
            </a:r>
            <a:endParaRPr lang="en-ID" altLang="id-ID" sz="1600" strike="noStrike" noProof="1" smtClean="0">
              <a:solidFill>
                <a:schemeClr val="tx1"/>
              </a:solidFill>
              <a:cs typeface="+mn-lt"/>
            </a:endParaRPr>
          </a:p>
        </p:txBody>
      </p:sp>
      <p:sp>
        <p:nvSpPr>
          <p:cNvPr id="41992" name="Text Box 23"/>
          <p:cNvSpPr txBox="1"/>
          <p:nvPr/>
        </p:nvSpPr>
        <p:spPr>
          <a:xfrm>
            <a:off x="858838" y="3670300"/>
            <a:ext cx="2255837" cy="952500"/>
          </a:xfrm>
          <a:prstGeom prst="rect">
            <a:avLst/>
          </a:prstGeom>
          <a:noFill/>
          <a:ln w="9525">
            <a:noFill/>
          </a:ln>
        </p:spPr>
        <p:txBody>
          <a:bodyPr wrap="square" anchor="t">
            <a:spAutoFit/>
          </a:bodyPr>
          <a:lstStyle/>
          <a:p>
            <a:pPr algn="just" defTabSz="914400"/>
            <a:r>
              <a:rPr lang="en-ID" altLang="en-US" sz="1400">
                <a:latin typeface="Calibri" panose="020F0502020204030204" pitchFamily="34" charset="0"/>
                <a:ea typeface="SimSun" panose="02010600030101010101" pitchFamily="2" charset="-122"/>
              </a:rPr>
              <a:t>Pengukuran menggunakan alat ukur sehingga bisa diperoleh hasil pengukuran secara langsung.</a:t>
            </a:r>
            <a:endParaRPr lang="en-ID" altLang="en-US" sz="1400">
              <a:latin typeface="Calibri" panose="020F0502020204030204" pitchFamily="34" charset="0"/>
            </a:endParaRPr>
          </a:p>
        </p:txBody>
      </p:sp>
      <p:sp>
        <p:nvSpPr>
          <p:cNvPr id="41993" name="Text Box 10"/>
          <p:cNvSpPr txBox="1"/>
          <p:nvPr/>
        </p:nvSpPr>
        <p:spPr>
          <a:xfrm>
            <a:off x="5697538" y="3670300"/>
            <a:ext cx="2189162" cy="1168400"/>
          </a:xfrm>
          <a:prstGeom prst="rect">
            <a:avLst/>
          </a:prstGeom>
          <a:noFill/>
          <a:ln w="9525">
            <a:noFill/>
          </a:ln>
        </p:spPr>
        <p:txBody>
          <a:bodyPr wrap="square" anchor="t">
            <a:spAutoFit/>
          </a:bodyPr>
          <a:lstStyle/>
          <a:p>
            <a:pPr algn="just" defTabSz="914400"/>
            <a:r>
              <a:rPr lang="en-ID" altLang="en-US" sz="1400">
                <a:latin typeface="Calibri" panose="020F0502020204030204" pitchFamily="34" charset="0"/>
                <a:ea typeface="SimSun" panose="02010600030101010101" pitchFamily="2" charset="-122"/>
              </a:rPr>
              <a:t>Pengukuran yang membutuhkan proses minimal dua langkah untuk mengetahui hasil yang diukur.</a:t>
            </a:r>
            <a:endParaRPr lang="en-ID" altLang="en-US" sz="1400">
              <a:latin typeface="Calibri" panose="020F0502020204030204" pitchFamily="34" charset="0"/>
              <a:ea typeface="SimSun" panose="02010600030101010101" pitchFamily="2" charset="-122"/>
            </a:endParaRPr>
          </a:p>
        </p:txBody>
      </p:sp>
      <p:sp>
        <p:nvSpPr>
          <p:cNvPr id="41994" name="Text Box 11"/>
          <p:cNvSpPr txBox="1"/>
          <p:nvPr/>
        </p:nvSpPr>
        <p:spPr>
          <a:xfrm>
            <a:off x="860425" y="4970463"/>
            <a:ext cx="2255838" cy="736600"/>
          </a:xfrm>
          <a:prstGeom prst="rect">
            <a:avLst/>
          </a:prstGeom>
          <a:noFill/>
          <a:ln w="9525">
            <a:noFill/>
          </a:ln>
        </p:spPr>
        <p:txBody>
          <a:bodyPr wrap="square" anchor="t">
            <a:spAutoFit/>
          </a:bodyPr>
          <a:lstStyle/>
          <a:p>
            <a:pPr algn="just" defTabSz="914400"/>
            <a:r>
              <a:rPr lang="en-ID" altLang="en-US" sz="1400">
                <a:latin typeface="Calibri" panose="020F0502020204030204" pitchFamily="34" charset="0"/>
              </a:rPr>
              <a:t>Mengukur lingkar pohon dengan menggunakan meteran.</a:t>
            </a:r>
            <a:endParaRPr lang="en-ID" altLang="en-US" sz="1400">
              <a:latin typeface="Calibri" panose="020F0502020204030204" pitchFamily="34" charset="0"/>
            </a:endParaRPr>
          </a:p>
        </p:txBody>
      </p:sp>
      <p:sp>
        <p:nvSpPr>
          <p:cNvPr id="41995" name="Text Box 12"/>
          <p:cNvSpPr txBox="1"/>
          <p:nvPr/>
        </p:nvSpPr>
        <p:spPr>
          <a:xfrm>
            <a:off x="5730875" y="5097463"/>
            <a:ext cx="2255838" cy="952500"/>
          </a:xfrm>
          <a:prstGeom prst="rect">
            <a:avLst/>
          </a:prstGeom>
          <a:noFill/>
          <a:ln w="9525">
            <a:noFill/>
          </a:ln>
        </p:spPr>
        <p:txBody>
          <a:bodyPr wrap="square" anchor="t">
            <a:spAutoFit/>
          </a:bodyPr>
          <a:lstStyle/>
          <a:p>
            <a:pPr algn="just" defTabSz="914400"/>
            <a:r>
              <a:rPr lang="en-ID" altLang="en-US" sz="1400">
                <a:latin typeface="Calibri" panose="020F0502020204030204" pitchFamily="34" charset="0"/>
              </a:rPr>
              <a:t>Mengukur lingkar pohon dengan melilitkan tali, lalu panjang tali diukur dengan penggaris.</a:t>
            </a:r>
            <a:endParaRPr lang="en-ID" altLang="en-US" sz="1400">
              <a:latin typeface="Calibri" panose="020F0502020204030204" pitchFamily="34" charset="0"/>
            </a:endParaRPr>
          </a:p>
        </p:txBody>
      </p:sp>
      <p:sp>
        <p:nvSpPr>
          <p:cNvPr id="41996" name="Text Box 13"/>
          <p:cNvSpPr txBox="1"/>
          <p:nvPr/>
        </p:nvSpPr>
        <p:spPr>
          <a:xfrm>
            <a:off x="2125663" y="3409950"/>
            <a:ext cx="739775" cy="274638"/>
          </a:xfrm>
          <a:prstGeom prst="rect">
            <a:avLst/>
          </a:prstGeom>
          <a:noFill/>
          <a:ln w="9525">
            <a:noFill/>
          </a:ln>
        </p:spPr>
        <p:txBody>
          <a:bodyPr wrap="square" anchor="t">
            <a:spAutoFit/>
          </a:bodyPr>
          <a:lstStyle/>
          <a:p>
            <a:pPr algn="just" defTabSz="914400"/>
            <a:r>
              <a:rPr lang="en-ID" altLang="en-US" b="1">
                <a:latin typeface="Calibri" panose="020F0502020204030204" pitchFamily="34" charset="0"/>
                <a:ea typeface="SimSun" panose="02010600030101010101" pitchFamily="2" charset="-122"/>
              </a:rPr>
              <a:t>adalah</a:t>
            </a:r>
            <a:endParaRPr lang="en-ID" altLang="en-US" b="1">
              <a:latin typeface="Calibri" panose="020F0502020204030204" pitchFamily="34" charset="0"/>
              <a:ea typeface="SimSun" panose="02010600030101010101" pitchFamily="2" charset="-122"/>
            </a:endParaRPr>
          </a:p>
        </p:txBody>
      </p:sp>
      <p:sp>
        <p:nvSpPr>
          <p:cNvPr id="41997" name="Text Box 15"/>
          <p:cNvSpPr txBox="1"/>
          <p:nvPr/>
        </p:nvSpPr>
        <p:spPr>
          <a:xfrm>
            <a:off x="6924675" y="3409950"/>
            <a:ext cx="731838" cy="274638"/>
          </a:xfrm>
          <a:prstGeom prst="rect">
            <a:avLst/>
          </a:prstGeom>
          <a:noFill/>
          <a:ln w="9525">
            <a:noFill/>
          </a:ln>
        </p:spPr>
        <p:txBody>
          <a:bodyPr wrap="square" anchor="t">
            <a:spAutoFit/>
          </a:bodyPr>
          <a:lstStyle/>
          <a:p>
            <a:pPr algn="just" defTabSz="914400"/>
            <a:r>
              <a:rPr lang="en-ID" altLang="en-US" b="1">
                <a:latin typeface="Calibri" panose="020F0502020204030204" pitchFamily="34" charset="0"/>
                <a:ea typeface="SimSun" panose="02010600030101010101" pitchFamily="2" charset="-122"/>
              </a:rPr>
              <a:t>adalah</a:t>
            </a:r>
            <a:endParaRPr lang="en-ID" altLang="en-US" b="1">
              <a:latin typeface="Calibri" panose="020F0502020204030204" pitchFamily="34" charset="0"/>
              <a:ea typeface="SimSun" panose="02010600030101010101" pitchFamily="2" charset="-122"/>
            </a:endParaRPr>
          </a:p>
        </p:txBody>
      </p:sp>
      <p:sp>
        <p:nvSpPr>
          <p:cNvPr id="41998" name="Text Box 16"/>
          <p:cNvSpPr txBox="1"/>
          <p:nvPr/>
        </p:nvSpPr>
        <p:spPr>
          <a:xfrm>
            <a:off x="2125663" y="4651375"/>
            <a:ext cx="989012" cy="276225"/>
          </a:xfrm>
          <a:prstGeom prst="rect">
            <a:avLst/>
          </a:prstGeom>
          <a:noFill/>
          <a:ln w="9525">
            <a:noFill/>
          </a:ln>
        </p:spPr>
        <p:txBody>
          <a:bodyPr wrap="square" anchor="t">
            <a:spAutoFit/>
          </a:bodyPr>
          <a:lstStyle/>
          <a:p>
            <a:pPr algn="just" defTabSz="914400"/>
            <a:r>
              <a:rPr lang="en-ID" altLang="en-US" b="1">
                <a:latin typeface="Calibri" panose="020F0502020204030204" pitchFamily="34" charset="0"/>
                <a:ea typeface="SimSun" panose="02010600030101010101" pitchFamily="2" charset="-122"/>
              </a:rPr>
              <a:t>contohnya</a:t>
            </a:r>
            <a:endParaRPr lang="en-ID" altLang="en-US" b="1">
              <a:latin typeface="Calibri" panose="020F0502020204030204" pitchFamily="34" charset="0"/>
              <a:ea typeface="SimSun" panose="02010600030101010101" pitchFamily="2" charset="-122"/>
            </a:endParaRPr>
          </a:p>
        </p:txBody>
      </p:sp>
      <p:sp>
        <p:nvSpPr>
          <p:cNvPr id="41999" name="Text Box 17"/>
          <p:cNvSpPr txBox="1"/>
          <p:nvPr/>
        </p:nvSpPr>
        <p:spPr>
          <a:xfrm>
            <a:off x="6924675" y="4838700"/>
            <a:ext cx="990600" cy="274638"/>
          </a:xfrm>
          <a:prstGeom prst="rect">
            <a:avLst/>
          </a:prstGeom>
          <a:noFill/>
          <a:ln w="9525">
            <a:noFill/>
          </a:ln>
        </p:spPr>
        <p:txBody>
          <a:bodyPr wrap="square" anchor="t">
            <a:spAutoFit/>
          </a:bodyPr>
          <a:lstStyle/>
          <a:p>
            <a:pPr algn="just" defTabSz="914400"/>
            <a:r>
              <a:rPr lang="en-ID" altLang="en-US" b="1">
                <a:latin typeface="Calibri" panose="020F0502020204030204" pitchFamily="34" charset="0"/>
                <a:ea typeface="SimSun" panose="02010600030101010101" pitchFamily="2" charset="-122"/>
              </a:rPr>
              <a:t>contohnya</a:t>
            </a:r>
            <a:endParaRPr lang="en-ID" altLang="en-US" b="1">
              <a:latin typeface="Calibri" panose="020F0502020204030204" pitchFamily="34" charset="0"/>
              <a:ea typeface="SimSun" panose="02010600030101010101" pitchFamily="2" charset="-122"/>
            </a:endParaRPr>
          </a:p>
        </p:txBody>
      </p:sp>
      <p:cxnSp>
        <p:nvCxnSpPr>
          <p:cNvPr id="19" name="Straight Arrow Connector 18"/>
          <p:cNvCxnSpPr>
            <a:stCxn id="9" idx="1"/>
          </p:cNvCxnSpPr>
          <p:nvPr/>
        </p:nvCxnSpPr>
        <p:spPr>
          <a:xfrm>
            <a:off x="1987550" y="3409950"/>
            <a:ext cx="0" cy="3476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20" name="Straight Arrow Connector 19"/>
          <p:cNvCxnSpPr>
            <a:stCxn id="9" idx="1"/>
          </p:cNvCxnSpPr>
          <p:nvPr/>
        </p:nvCxnSpPr>
        <p:spPr>
          <a:xfrm>
            <a:off x="1987550" y="4621213"/>
            <a:ext cx="0" cy="3492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21" name="Straight Arrow Connector 20"/>
          <p:cNvCxnSpPr>
            <a:stCxn id="9" idx="1"/>
          </p:cNvCxnSpPr>
          <p:nvPr/>
        </p:nvCxnSpPr>
        <p:spPr>
          <a:xfrm>
            <a:off x="6791325" y="3409950"/>
            <a:ext cx="0" cy="3476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22" name="Straight Arrow Connector 21"/>
          <p:cNvCxnSpPr>
            <a:stCxn id="9" idx="1"/>
          </p:cNvCxnSpPr>
          <p:nvPr/>
        </p:nvCxnSpPr>
        <p:spPr>
          <a:xfrm>
            <a:off x="6791325" y="4786313"/>
            <a:ext cx="0" cy="3476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42004" name="Text Box 1"/>
          <p:cNvSpPr txBox="1"/>
          <p:nvPr/>
        </p:nvSpPr>
        <p:spPr>
          <a:xfrm>
            <a:off x="4370388" y="2036763"/>
            <a:ext cx="1292225" cy="306387"/>
          </a:xfrm>
          <a:prstGeom prst="rect">
            <a:avLst/>
          </a:prstGeom>
          <a:noFill/>
          <a:ln w="9525">
            <a:noFill/>
          </a:ln>
        </p:spPr>
        <p:txBody>
          <a:bodyPr wrap="square" anchor="t">
            <a:spAutoFit/>
          </a:bodyPr>
          <a:lstStyle/>
          <a:p>
            <a:pPr algn="just" defTabSz="914400"/>
            <a:r>
              <a:rPr lang="en-US" altLang="en-ID" sz="1400">
                <a:latin typeface="Calibri" panose="020F0502020204030204" pitchFamily="34" charset="0"/>
              </a:rPr>
              <a:t>mencakup</a:t>
            </a:r>
            <a:endParaRPr lang="en-US" altLang="en-ID" sz="1400">
              <a:latin typeface="Calibri" panose="020F0502020204030204" pitchFamily="34" charset="0"/>
            </a:endParaRPr>
          </a:p>
        </p:txBody>
      </p:sp>
      <p:sp>
        <p:nvSpPr>
          <p:cNvPr id="42005" name="Text Box 2"/>
          <p:cNvSpPr txBox="1"/>
          <p:nvPr/>
        </p:nvSpPr>
        <p:spPr>
          <a:xfrm>
            <a:off x="409575" y="692696"/>
            <a:ext cx="6002338" cy="398462"/>
          </a:xfrm>
          <a:prstGeom prst="rect">
            <a:avLst/>
          </a:prstGeom>
          <a:noFill/>
          <a:ln w="9525">
            <a:noFill/>
          </a:ln>
        </p:spPr>
        <p:txBody>
          <a:bodyPr wrap="square" anchor="t">
            <a:spAutoFit/>
          </a:bodyPr>
          <a:lstStyle/>
          <a:p>
            <a:pPr algn="just" defTabSz="914400"/>
            <a:r>
              <a:rPr lang="en-ID" altLang="en-US" sz="2000" b="1" dirty="0">
                <a:latin typeface="Calibri" panose="020F0502020204030204" pitchFamily="34" charset="0"/>
                <a:ea typeface="SimSun" panose="02010600030101010101" pitchFamily="2" charset="-122"/>
              </a:rPr>
              <a:t>b. Pengukuran Langsung dan Tidak Langsung</a:t>
            </a:r>
            <a:endParaRPr lang="en-ID" altLang="en-US" sz="2000" b="1" dirty="0">
              <a:latin typeface="Calibri" panose="020F0502020204030204" pitchFamily="34" charset="0"/>
            </a:endParaRPr>
          </a:p>
        </p:txBody>
      </p:sp>
      <p:sp>
        <p:nvSpPr>
          <p:cNvPr id="42006" name="TextBox 12"/>
          <p:cNvSpPr txBox="1"/>
          <p:nvPr/>
        </p:nvSpPr>
        <p:spPr>
          <a:xfrm>
            <a:off x="2916238" y="6384503"/>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42007" name="TextBox 12"/>
          <p:cNvSpPr txBox="1"/>
          <p:nvPr/>
        </p:nvSpPr>
        <p:spPr>
          <a:xfrm>
            <a:off x="4483100" y="6381328"/>
            <a:ext cx="1598613" cy="277812"/>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328"/>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3" name="Right Arrow 2">
            <a:hlinkClick r:id="" action="ppaction://hlinkshowjump?jump=nextslide"/>
          </p:cNvPr>
          <p:cNvSpPr/>
          <p:nvPr/>
        </p:nvSpPr>
        <p:spPr>
          <a:xfrm>
            <a:off x="8388350" y="6381328"/>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3" name="Right Arrow 2">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4234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42348"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15" name="Title 1"/>
          <p:cNvSpPr txBox="1"/>
          <p:nvPr/>
        </p:nvSpPr>
        <p:spPr>
          <a:xfrm>
            <a:off x="457200" y="764704"/>
            <a:ext cx="8224838" cy="727075"/>
          </a:xfrm>
          <a:prstGeom prst="rect">
            <a:avLst/>
          </a:prstGeom>
        </p:spPr>
        <p:txBody>
          <a:bodyPr anchor="b"/>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ID" altLang="en-US" sz="3000" b="0" i="0" u="none" strike="noStrike" kern="1200" cap="none" spc="0" normalizeH="0" baseline="0" noProof="0" smtClean="0">
                <a:ln>
                  <a:noFill/>
                </a:ln>
                <a:solidFill>
                  <a:schemeClr val="tx1"/>
                </a:solidFill>
                <a:effectLst/>
                <a:uLnTx/>
                <a:uFillTx/>
                <a:latin typeface="+mj-lt"/>
                <a:ea typeface="+mj-ea"/>
                <a:cs typeface="+mj-cs"/>
              </a:rPr>
              <a:t>D. Transformasi Energi di Dalam Sel </a:t>
            </a:r>
            <a:endParaRPr kumimoji="0" lang="en-ID" altLang="en-US" sz="3000" b="0" i="0" u="none" strike="noStrike" kern="1200" cap="none" spc="0" normalizeH="0" baseline="0" noProof="0">
              <a:ln>
                <a:noFill/>
              </a:ln>
              <a:solidFill>
                <a:schemeClr val="tx1"/>
              </a:solidFill>
              <a:effectLst/>
              <a:uLnTx/>
              <a:uFillTx/>
              <a:latin typeface="+mj-lt"/>
              <a:ea typeface="+mj-ea"/>
              <a:cs typeface="+mj-cs"/>
            </a:endParaRPr>
          </a:p>
        </p:txBody>
      </p:sp>
      <p:sp>
        <p:nvSpPr>
          <p:cNvPr id="16" name="Rounded Rectangle 15"/>
          <p:cNvSpPr/>
          <p:nvPr/>
        </p:nvSpPr>
        <p:spPr>
          <a:xfrm>
            <a:off x="1042988" y="3284067"/>
            <a:ext cx="2016125" cy="99695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fontAlgn="base"/>
            <a:endParaRPr lang="en-ID" altLang="en-US" sz="2000" b="1" strike="noStrike" noProof="1">
              <a:sym typeface="+mn-ea"/>
            </a:endParaRPr>
          </a:p>
          <a:p>
            <a:pPr algn="ctr" fontAlgn="base"/>
            <a:r>
              <a:rPr lang="en-ID" altLang="en-US" sz="2000" b="1" strike="noStrike" noProof="1">
                <a:sym typeface="+mn-ea"/>
              </a:rPr>
              <a:t>Transformasi Energi di Dalam Sel </a:t>
            </a:r>
            <a:endParaRPr lang="en-ID" altLang="en-US" strike="noStrike" noProof="1"/>
          </a:p>
          <a:p>
            <a:pPr algn="ctr" fontAlgn="base"/>
            <a:endParaRPr lang="en-US" strike="noStrike" noProof="1"/>
          </a:p>
        </p:txBody>
      </p:sp>
      <p:sp>
        <p:nvSpPr>
          <p:cNvPr id="17" name="Striped Right Arrow 16"/>
          <p:cNvSpPr/>
          <p:nvPr/>
        </p:nvSpPr>
        <p:spPr>
          <a:xfrm>
            <a:off x="3201988" y="3598392"/>
            <a:ext cx="577850" cy="433388"/>
          </a:xfrm>
          <a:prstGeom prst="stripedRightArrow">
            <a:avLst>
              <a:gd name="adj1" fmla="val 50000"/>
              <a:gd name="adj2" fmla="val 49941"/>
            </a:avLst>
          </a:prstGeom>
        </p:spPr>
        <p:style>
          <a:lnRef idx="2">
            <a:schemeClr val="accent5"/>
          </a:lnRef>
          <a:fillRef idx="1">
            <a:schemeClr val="lt1"/>
          </a:fillRef>
          <a:effectRef idx="0">
            <a:schemeClr val="accent5"/>
          </a:effectRef>
          <a:fontRef idx="minor">
            <a:schemeClr val="dk1"/>
          </a:fontRef>
        </p:style>
        <p:txBody>
          <a:bodyPr rtlCol="0" anchor="ctr"/>
          <a:lstStyle/>
          <a:p>
            <a:pPr algn="ctr" fontAlgn="base"/>
            <a:endParaRPr lang="en-US" strike="noStrike" noProof="1"/>
          </a:p>
        </p:txBody>
      </p:sp>
      <p:sp>
        <p:nvSpPr>
          <p:cNvPr id="18" name="Rounded Rectangle 17"/>
          <p:cNvSpPr/>
          <p:nvPr/>
        </p:nvSpPr>
        <p:spPr>
          <a:xfrm>
            <a:off x="4075113" y="4281017"/>
            <a:ext cx="3095625" cy="74295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fontAlgn="base"/>
            <a:r>
              <a:rPr lang="en-ID" altLang="en-US" sz="1600" strike="noStrike" noProof="1">
                <a:hlinkClick r:id="rId4" action="ppaction://hlinksldjump"/>
              </a:rPr>
              <a:t>Metabolisme Karbohidrat, Lemak, dan Protein </a:t>
            </a:r>
            <a:endParaRPr lang="en-ID" altLang="en-US" sz="1600" strike="noStrike" noProof="1"/>
          </a:p>
        </p:txBody>
      </p:sp>
      <p:sp>
        <p:nvSpPr>
          <p:cNvPr id="19" name="Rounded Rectangle 18"/>
          <p:cNvSpPr/>
          <p:nvPr/>
        </p:nvSpPr>
        <p:spPr>
          <a:xfrm>
            <a:off x="4075113" y="3380904"/>
            <a:ext cx="3095625" cy="757238"/>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fontAlgn="base"/>
            <a:r>
              <a:rPr lang="en-ID" altLang="en-US" sz="1600" strike="noStrike" noProof="1">
                <a:hlinkClick r:id="rId5" action="ppaction://hlinksldjump"/>
              </a:rPr>
              <a:t>Metabolisme Sel </a:t>
            </a:r>
            <a:endParaRPr lang="en-ID" altLang="en-US" sz="1600" strike="noStrike" noProof="1"/>
          </a:p>
        </p:txBody>
      </p:sp>
      <p:sp>
        <p:nvSpPr>
          <p:cNvPr id="20" name="Rounded Rectangle 19"/>
          <p:cNvSpPr/>
          <p:nvPr/>
        </p:nvSpPr>
        <p:spPr>
          <a:xfrm>
            <a:off x="4075113" y="2456979"/>
            <a:ext cx="3095625" cy="74295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fontAlgn="base"/>
            <a:r>
              <a:rPr lang="en-ID" altLang="en-US" sz="1600" strike="noStrike" noProof="1">
                <a:hlinkClick r:id="rId6" action="ppaction://hlinksldjump"/>
              </a:rPr>
              <a:t>Bagaimana Makhluk Hidup Memperoleh Energi?</a:t>
            </a:r>
            <a:endParaRPr lang="en-ID" altLang="en-US" sz="1600" strike="noStrike" noProof="1"/>
          </a:p>
        </p:txBody>
      </p:sp>
      <p:sp>
        <p:nvSpPr>
          <p:cNvPr id="21" name="Striped Right Arrow 20"/>
          <p:cNvSpPr/>
          <p:nvPr/>
        </p:nvSpPr>
        <p:spPr>
          <a:xfrm rot="20280000">
            <a:off x="3263900" y="2955454"/>
            <a:ext cx="577850" cy="438150"/>
          </a:xfrm>
          <a:prstGeom prst="stripedRightArrow">
            <a:avLst/>
          </a:prstGeom>
        </p:spPr>
        <p:style>
          <a:lnRef idx="2">
            <a:schemeClr val="accent5"/>
          </a:lnRef>
          <a:fillRef idx="1">
            <a:schemeClr val="lt1"/>
          </a:fillRef>
          <a:effectRef idx="0">
            <a:schemeClr val="accent5"/>
          </a:effectRef>
          <a:fontRef idx="minor">
            <a:schemeClr val="dk1"/>
          </a:fontRef>
        </p:style>
        <p:txBody>
          <a:bodyPr rtlCol="0" anchor="ctr"/>
          <a:lstStyle/>
          <a:p>
            <a:pPr algn="ctr" fontAlgn="base"/>
            <a:endParaRPr lang="en-US" strike="noStrike" noProof="1"/>
          </a:p>
        </p:txBody>
      </p:sp>
      <p:sp>
        <p:nvSpPr>
          <p:cNvPr id="22" name="Striped Right Arrow 21"/>
          <p:cNvSpPr/>
          <p:nvPr/>
        </p:nvSpPr>
        <p:spPr>
          <a:xfrm rot="1860000">
            <a:off x="3201988" y="4255617"/>
            <a:ext cx="577850" cy="438150"/>
          </a:xfrm>
          <a:prstGeom prst="stripedRightArrow">
            <a:avLst/>
          </a:prstGeom>
        </p:spPr>
        <p:style>
          <a:lnRef idx="2">
            <a:schemeClr val="accent5"/>
          </a:lnRef>
          <a:fillRef idx="1">
            <a:schemeClr val="lt1"/>
          </a:fillRef>
          <a:effectRef idx="0">
            <a:schemeClr val="accent5"/>
          </a:effectRef>
          <a:fontRef idx="minor">
            <a:schemeClr val="dk1"/>
          </a:fontRef>
        </p:style>
        <p:txBody>
          <a:bodyPr rtlCol="0" anchor="ctr"/>
          <a:lstStyle/>
          <a:p>
            <a:pPr algn="ctr" fontAlgn="base"/>
            <a:endParaRPr lang="en-US" strike="noStrike" noProof="1"/>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4336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43367"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12" name="Title 1"/>
          <p:cNvSpPr txBox="1"/>
          <p:nvPr/>
        </p:nvSpPr>
        <p:spPr>
          <a:xfrm>
            <a:off x="251520" y="764704"/>
            <a:ext cx="4591050" cy="755650"/>
          </a:xfrm>
          <a:prstGeom prst="rect">
            <a:avLst/>
          </a:prstGeom>
        </p:spPr>
        <p:txBody>
          <a:bodyPr anchor="b">
            <a:normAutofit fontScale="90000" lnSpcReduction="10000"/>
          </a:bodyPr>
          <a:lstStyle/>
          <a:p>
            <a:pPr marL="292100" marR="0" lvl="0" indent="-292100" defTabSz="914400" rtl="0" eaLnBrk="1" fontAlgn="auto" latinLnBrk="0" hangingPunct="1">
              <a:lnSpc>
                <a:spcPct val="100000"/>
              </a:lnSpc>
              <a:spcBef>
                <a:spcPct val="0"/>
              </a:spcBef>
              <a:spcAft>
                <a:spcPts val="0"/>
              </a:spcAft>
              <a:buClrTx/>
              <a:buSzTx/>
              <a:buFontTx/>
              <a:buNone/>
              <a:defRPr/>
            </a:pPr>
            <a:r>
              <a:rPr kumimoji="0" lang="en-ID" altLang="en-US" sz="2400" b="1" i="0" u="none" strike="noStrike" kern="1200" cap="none" spc="0" normalizeH="0" baseline="0" noProof="0" dirty="0" smtClean="0">
                <a:ln>
                  <a:noFill/>
                </a:ln>
                <a:solidFill>
                  <a:schemeClr val="tx1"/>
                </a:solidFill>
                <a:effectLst/>
                <a:uLnTx/>
                <a:uFillTx/>
                <a:latin typeface="+mj-lt"/>
                <a:ea typeface="+mj-ea"/>
                <a:cs typeface="+mj-cs"/>
              </a:rPr>
              <a:t>1. Bagaimana Makhluk Hidup Memperoleh Energi?</a:t>
            </a:r>
            <a:endParaRPr kumimoji="0" lang="en-ID" altLang="en-US" sz="2400" b="1" i="0" u="none" strike="noStrike" kern="1200" cap="none" spc="0" normalizeH="0" baseline="0" noProof="0" dirty="0">
              <a:ln>
                <a:noFill/>
              </a:ln>
              <a:solidFill>
                <a:schemeClr val="tx1"/>
              </a:solidFill>
              <a:effectLst/>
              <a:uLnTx/>
              <a:uFillTx/>
              <a:latin typeface="+mj-lt"/>
              <a:ea typeface="+mj-ea"/>
              <a:cs typeface="+mj-cs"/>
            </a:endParaRPr>
          </a:p>
        </p:txBody>
      </p:sp>
      <p:pic>
        <p:nvPicPr>
          <p:cNvPr id="13" name="Content Placeholder 7"/>
          <p:cNvPicPr>
            <a:picLocks noChangeAspect="1"/>
          </p:cNvPicPr>
          <p:nvPr/>
        </p:nvPicPr>
        <p:blipFill>
          <a:blip r:embed="rId4" cstate="print"/>
          <a:stretch>
            <a:fillRect/>
          </a:stretch>
        </p:blipFill>
        <p:spPr>
          <a:xfrm>
            <a:off x="6444208" y="692696"/>
            <a:ext cx="2009775" cy="1438275"/>
          </a:xfrm>
          <a:prstGeom prst="rect">
            <a:avLst/>
          </a:prstGeom>
        </p:spPr>
      </p:pic>
      <p:graphicFrame>
        <p:nvGraphicFramePr>
          <p:cNvPr id="14" name="Content Placeholder 4"/>
          <p:cNvGraphicFramePr>
            <a:graphicFrameLocks noGrp="1"/>
          </p:cNvGraphicFramePr>
          <p:nvPr/>
        </p:nvGraphicFramePr>
        <p:xfrm>
          <a:off x="1074426" y="2065847"/>
          <a:ext cx="6995120" cy="406104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a:hlinkClick r:id="" action="ppaction://hlinkshowjump?jump=previousslide"/>
          </p:cNvPr>
          <p:cNvSpPr/>
          <p:nvPr/>
        </p:nvSpPr>
        <p:spPr>
          <a:xfrm rot="10800000">
            <a:off x="539750" y="6381452"/>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452"/>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4439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44394"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13" name="Horizontal Scroll 12"/>
          <p:cNvSpPr/>
          <p:nvPr/>
        </p:nvSpPr>
        <p:spPr>
          <a:xfrm>
            <a:off x="457200" y="569913"/>
            <a:ext cx="4094163" cy="5716588"/>
          </a:xfrm>
          <a:prstGeom prst="horizontalScroll">
            <a:avLst/>
          </a:prstGeom>
        </p:spPr>
        <p:style>
          <a:lnRef idx="2">
            <a:schemeClr val="accent3"/>
          </a:lnRef>
          <a:fillRef idx="1">
            <a:schemeClr val="lt1"/>
          </a:fillRef>
          <a:effectRef idx="0">
            <a:schemeClr val="accent3"/>
          </a:effectRef>
          <a:fontRef idx="minor">
            <a:schemeClr val="dk1"/>
          </a:fontRef>
        </p:style>
        <p:txBody>
          <a:bodyPr rtlCol="0" anchor="ctr"/>
          <a:lstStyle/>
          <a:p>
            <a:pPr algn="ctr" fontAlgn="base"/>
            <a:r>
              <a:rPr lang="en-ID" altLang="en-US" sz="1600" b="1" strike="noStrike" noProof="1"/>
              <a:t>1. Anabolisme (Fotosintesis) </a:t>
            </a:r>
            <a:endParaRPr lang="en-ID" altLang="en-US" sz="1600" b="1" strike="noStrike" noProof="1"/>
          </a:p>
          <a:p>
            <a:pPr algn="just" defTabSz="527685" fontAlgn="base"/>
            <a:r>
              <a:rPr lang="en-ID" altLang="en-US" sz="1400" strike="noStrike" noProof="1"/>
              <a:t>	Tumbuhan dapat membuat makanan sendiri melalui fotosintesis. Fotosintesis adalah proses pembentukan makanan, dalam hal ini glukosa, dari molekul anorganik (CO</a:t>
            </a:r>
            <a:r>
              <a:rPr lang="en-ID" altLang="en-US" sz="1400" strike="noStrike" baseline="-25000" noProof="1"/>
              <a:t>2 </a:t>
            </a:r>
            <a:r>
              <a:rPr lang="en-ID" altLang="en-US" sz="1400" strike="noStrike" noProof="1"/>
              <a:t>dan H</a:t>
            </a:r>
            <a:r>
              <a:rPr lang="en-ID" altLang="en-US" sz="1400" strike="noStrike" baseline="-25000" noProof="1"/>
              <a:t>2</a:t>
            </a:r>
            <a:r>
              <a:rPr lang="en-ID" altLang="en-US" sz="1400" strike="noStrike" noProof="1"/>
              <a:t>O) dengan bantuan cahaya. Proses pembentukan molekul kompleks (glukosa) dari molekul sederhana (CO</a:t>
            </a:r>
            <a:r>
              <a:rPr lang="en-ID" altLang="en-US" sz="1400" strike="noStrike" baseline="-25000" noProof="1"/>
              <a:t>2 </a:t>
            </a:r>
            <a:r>
              <a:rPr lang="en-ID" altLang="en-US" sz="1400" strike="noStrike" noProof="1"/>
              <a:t>dan H</a:t>
            </a:r>
            <a:r>
              <a:rPr lang="en-ID" altLang="en-US" sz="1400" strike="noStrike" baseline="-25000" noProof="1"/>
              <a:t>2</a:t>
            </a:r>
            <a:r>
              <a:rPr lang="en-ID" altLang="en-US" sz="1400" strike="noStrike" noProof="1"/>
              <a:t>O) dinamakan anabolisme. Reaksi fotosintesis sebagai berikut. </a:t>
            </a:r>
            <a:endParaRPr lang="en-ID" altLang="en-US" sz="1400" strike="noStrike" noProof="1"/>
          </a:p>
          <a:p>
            <a:pPr algn="just" defTabSz="527685" fontAlgn="base"/>
            <a:endParaRPr lang="en-ID" altLang="en-US" sz="1400" strike="noStrike" noProof="1"/>
          </a:p>
          <a:p>
            <a:pPr algn="just" defTabSz="527685" fontAlgn="base"/>
            <a:endParaRPr lang="en-ID" altLang="en-US" sz="1400" strike="noStrike" noProof="1"/>
          </a:p>
          <a:p>
            <a:pPr algn="just" defTabSz="527685" fontAlgn="base"/>
            <a:endParaRPr lang="en-ID" altLang="en-US" sz="1400" strike="noStrike" noProof="1"/>
          </a:p>
          <a:p>
            <a:pPr algn="just" defTabSz="527685" fontAlgn="base"/>
            <a:endParaRPr lang="en-ID" altLang="en-US" strike="noStrike" noProof="1"/>
          </a:p>
          <a:p>
            <a:pPr algn="l" fontAlgn="base"/>
            <a:r>
              <a:rPr lang="en-ID" altLang="en-US" sz="1400" b="1" strike="noStrike" noProof="1">
                <a:sym typeface="+mn-ea"/>
              </a:rPr>
              <a:t>Faktor fotosintesis:  </a:t>
            </a:r>
            <a:endParaRPr lang="en-ID" altLang="en-US" sz="1400" strike="noStrike" noProof="1"/>
          </a:p>
          <a:p>
            <a:pPr algn="l" fontAlgn="base"/>
            <a:r>
              <a:rPr lang="en-ID" altLang="en-US" sz="1400" strike="noStrike" noProof="1">
                <a:sym typeface="+mn-ea"/>
              </a:rPr>
              <a:t>1. Ketersediaan air </a:t>
            </a:r>
            <a:endParaRPr lang="en-ID" altLang="en-US" sz="1400" strike="noStrike" noProof="1"/>
          </a:p>
          <a:p>
            <a:pPr algn="l" fontAlgn="base"/>
            <a:r>
              <a:rPr lang="en-ID" altLang="en-US" sz="1400" strike="noStrike" noProof="1">
                <a:sym typeface="+mn-ea"/>
              </a:rPr>
              <a:t>2. Ketersediaan CO</a:t>
            </a:r>
            <a:r>
              <a:rPr lang="en-ID" altLang="en-US" sz="1400" strike="noStrike" baseline="-25000" noProof="1">
                <a:sym typeface="+mn-ea"/>
              </a:rPr>
              <a:t>2 </a:t>
            </a:r>
            <a:endParaRPr lang="en-ID" altLang="en-US" sz="1400" strike="noStrike" noProof="1"/>
          </a:p>
          <a:p>
            <a:pPr algn="l" fontAlgn="base"/>
            <a:r>
              <a:rPr lang="en-ID" altLang="en-US" sz="1400" strike="noStrike" noProof="1">
                <a:sym typeface="+mn-ea"/>
              </a:rPr>
              <a:t>3. Intensitas cahaya </a:t>
            </a:r>
            <a:endParaRPr lang="en-ID" altLang="en-US" sz="1400" strike="noStrike" noProof="1"/>
          </a:p>
          <a:p>
            <a:pPr algn="l" fontAlgn="base"/>
            <a:r>
              <a:rPr lang="en-ID" altLang="en-US" sz="1400" strike="noStrike" noProof="1">
                <a:sym typeface="+mn-ea"/>
              </a:rPr>
              <a:t>4. Suhu </a:t>
            </a:r>
            <a:endParaRPr lang="en-ID" altLang="en-US" sz="1400" strike="noStrike" noProof="1"/>
          </a:p>
          <a:p>
            <a:pPr algn="l" fontAlgn="base"/>
            <a:r>
              <a:rPr lang="en-ID" altLang="en-US" sz="1400" strike="noStrike" noProof="1">
                <a:sym typeface="+mn-ea"/>
              </a:rPr>
              <a:t>5. Kadar fotosintat (hasil fotosintesis) </a:t>
            </a:r>
            <a:endParaRPr lang="en-ID" altLang="en-US" sz="1400" strike="noStrike" noProof="1"/>
          </a:p>
          <a:p>
            <a:pPr algn="ctr" fontAlgn="base"/>
            <a:endParaRPr lang="en-ID" altLang="en-US" sz="1400" strike="noStrike" noProof="1"/>
          </a:p>
        </p:txBody>
      </p:sp>
      <p:sp>
        <p:nvSpPr>
          <p:cNvPr id="14" name="Horizontal Scroll 13"/>
          <p:cNvSpPr/>
          <p:nvPr/>
        </p:nvSpPr>
        <p:spPr>
          <a:xfrm>
            <a:off x="4822825" y="1505585"/>
            <a:ext cx="4084638" cy="4781550"/>
          </a:xfrm>
          <a:prstGeom prst="horizontalScroll">
            <a:avLst/>
          </a:prstGeom>
        </p:spPr>
        <p:style>
          <a:lnRef idx="2">
            <a:schemeClr val="accent3"/>
          </a:lnRef>
          <a:fillRef idx="1">
            <a:schemeClr val="lt1"/>
          </a:fillRef>
          <a:effectRef idx="0">
            <a:schemeClr val="accent3"/>
          </a:effectRef>
          <a:fontRef idx="minor">
            <a:schemeClr val="dk1"/>
          </a:fontRef>
        </p:style>
        <p:txBody>
          <a:bodyPr rtlCol="0" anchor="ctr"/>
          <a:lstStyle/>
          <a:p>
            <a:pPr algn="ctr" fontAlgn="base"/>
            <a:r>
              <a:rPr lang="en-ID" altLang="en-US" sz="1400" b="1" strike="noStrike" noProof="1"/>
              <a:t>2. Katabolisme (Respirasi) </a:t>
            </a:r>
            <a:endParaRPr lang="en-ID" altLang="en-US" sz="1400" b="1" strike="noStrike" noProof="1"/>
          </a:p>
          <a:p>
            <a:pPr indent="591820" algn="just" fontAlgn="base"/>
            <a:r>
              <a:rPr lang="en-US" sz="1400" strike="noStrike" noProof="1"/>
              <a:t>Pemecahan molekul kompleks (seperti karbohidrat, lemak, dan protein) menjadi molekul yang lebih sederhana dengan menghasilkan energi termasuk katabolisme. Proses transformasi energi di dalam mitokondria memerlukan oksigen. Oksigen diperoleh saat makhluk hidup bernapas. Penggunaan oksigen oleh sel-sel tubuh untuk melakukan oksidasi disebut respirasi. Adapun reaksi respirasi sebagai berikut. </a:t>
            </a:r>
            <a:endParaRPr lang="en-US" sz="1400" strike="noStrike" noProof="1"/>
          </a:p>
          <a:p>
            <a:pPr indent="591820" algn="just" fontAlgn="base"/>
            <a:endParaRPr lang="en-US" sz="1400" strike="noStrike" noProof="1"/>
          </a:p>
          <a:p>
            <a:pPr indent="591820" algn="just" fontAlgn="base"/>
            <a:endParaRPr lang="en-US" sz="1400" strike="noStrike" noProof="1"/>
          </a:p>
          <a:p>
            <a:pPr indent="591820" algn="just" fontAlgn="base"/>
            <a:endParaRPr lang="en-US" sz="1400" strike="noStrike" noProof="1"/>
          </a:p>
          <a:p>
            <a:pPr indent="591820" algn="just" fontAlgn="base"/>
            <a:endParaRPr lang="en-US" sz="1400" strike="noStrike" noProof="1"/>
          </a:p>
        </p:txBody>
      </p:sp>
      <p:pic>
        <p:nvPicPr>
          <p:cNvPr id="15" name="Picture 1"/>
          <p:cNvPicPr>
            <a:picLocks noChangeAspect="1"/>
          </p:cNvPicPr>
          <p:nvPr/>
        </p:nvPicPr>
        <p:blipFill>
          <a:blip r:embed="rId4" cstate="print"/>
          <a:srcRect l="13101" t="54919" r="39774" b="29753"/>
          <a:stretch>
            <a:fillRect/>
          </a:stretch>
        </p:blipFill>
        <p:spPr>
          <a:xfrm>
            <a:off x="1076325" y="3595688"/>
            <a:ext cx="3273425" cy="636587"/>
          </a:xfrm>
          <a:prstGeom prst="rect">
            <a:avLst/>
          </a:prstGeom>
          <a:noFill/>
          <a:ln w="9525">
            <a:noFill/>
          </a:ln>
        </p:spPr>
      </p:pic>
      <p:sp>
        <p:nvSpPr>
          <p:cNvPr id="17" name="Title 1"/>
          <p:cNvSpPr>
            <a:spLocks noGrp="1"/>
          </p:cNvSpPr>
          <p:nvPr/>
        </p:nvSpPr>
        <p:spPr>
          <a:xfrm>
            <a:off x="323528" y="404664"/>
            <a:ext cx="3008313" cy="558800"/>
          </a:xfrm>
          <a:prstGeom prst="rect">
            <a:avLst/>
          </a:prstGeom>
          <a:noFill/>
          <a:ln w="9525">
            <a:noFill/>
          </a:ln>
        </p:spPr>
        <p:txBody>
          <a:bodyPr anchor="b"/>
          <a:lstStyle/>
          <a:p>
            <a:pPr eaLnBrk="0" hangingPunct="0"/>
            <a:r>
              <a:rPr lang="en-ID" altLang="en-US" sz="2400" b="1" dirty="0">
                <a:solidFill>
                  <a:schemeClr val="tx1"/>
                </a:solidFill>
                <a:latin typeface="Calibri" panose="020F0502020204030204" pitchFamily="34" charset="0"/>
              </a:rPr>
              <a:t>2. Metabolisme Sel </a:t>
            </a:r>
            <a:endParaRPr lang="en-ID" altLang="en-US" sz="2400" b="1" dirty="0">
              <a:solidFill>
                <a:schemeClr val="tx1"/>
              </a:solidFill>
              <a:latin typeface="Calibri" panose="020F0502020204030204" pitchFamily="34" charset="0"/>
            </a:endParaRPr>
          </a:p>
        </p:txBody>
      </p:sp>
      <p:pic>
        <p:nvPicPr>
          <p:cNvPr id="18" name="Picture 13" descr="fotosintesis"/>
          <p:cNvPicPr>
            <a:picLocks noChangeAspect="1"/>
          </p:cNvPicPr>
          <p:nvPr/>
        </p:nvPicPr>
        <p:blipFill>
          <a:blip r:embed="rId5"/>
          <a:stretch>
            <a:fillRect/>
          </a:stretch>
        </p:blipFill>
        <p:spPr>
          <a:xfrm>
            <a:off x="6334125" y="548640"/>
            <a:ext cx="1911350" cy="1273175"/>
          </a:xfrm>
          <a:prstGeom prst="rect">
            <a:avLst/>
          </a:prstGeom>
          <a:noFill/>
          <a:ln w="9525">
            <a:noFill/>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Title 1"/>
          <p:cNvSpPr>
            <a:spLocks noGrp="1"/>
          </p:cNvSpPr>
          <p:nvPr>
            <p:ph type="title" idx="4294967295"/>
          </p:nvPr>
        </p:nvSpPr>
        <p:spPr>
          <a:xfrm>
            <a:off x="0" y="355600"/>
            <a:ext cx="7013575" cy="566738"/>
          </a:xfrm>
        </p:spPr>
        <p:txBody>
          <a:bodyPr anchor="b"/>
          <a:lstStyle/>
          <a:p>
            <a:pPr algn="l"/>
            <a:r>
              <a:rPr lang="en-ID" altLang="en-US" sz="2400" b="1" kern="1200" dirty="0">
                <a:latin typeface="+mj-lt"/>
                <a:ea typeface="+mj-ea"/>
                <a:cs typeface="+mj-cs"/>
              </a:rPr>
              <a:t>3. Metabolisme Karbohidrat, Lemak, dan Protein </a:t>
            </a:r>
            <a:endParaRPr lang="en-ID" altLang="en-US" sz="2400" b="1" kern="1200" dirty="0">
              <a:latin typeface="+mj-lt"/>
              <a:ea typeface="+mj-ea"/>
              <a:cs typeface="+mj-cs"/>
            </a:endParaRPr>
          </a:p>
        </p:txBody>
      </p:sp>
      <p:pic>
        <p:nvPicPr>
          <p:cNvPr id="145411" name="Picture 3"/>
          <p:cNvPicPr>
            <a:picLocks noGrp="1" noChangeAspect="1"/>
          </p:cNvPicPr>
          <p:nvPr>
            <p:ph type="pic" idx="4294967295"/>
          </p:nvPr>
        </p:nvPicPr>
        <p:blipFill>
          <a:blip r:embed="rId1" cstate="print"/>
          <a:srcRect l="47005" t="23044" r="26672" b="17685"/>
          <a:stretch>
            <a:fillRect/>
          </a:stretch>
        </p:blipFill>
        <p:spPr>
          <a:xfrm>
            <a:off x="210294" y="1591915"/>
            <a:ext cx="6804025" cy="4572000"/>
          </a:xfrm>
        </p:spPr>
      </p:pic>
      <p:sp>
        <p:nvSpPr>
          <p:cNvPr id="145410" name="Text Placeholder 3"/>
          <p:cNvSpPr>
            <a:spLocks noGrp="1"/>
          </p:cNvSpPr>
          <p:nvPr>
            <p:ph type="body" sz="half" idx="4294967295"/>
          </p:nvPr>
        </p:nvSpPr>
        <p:spPr>
          <a:xfrm>
            <a:off x="505460" y="922655"/>
            <a:ext cx="8094345" cy="495935"/>
          </a:xfrm>
        </p:spPr>
        <p:txBody>
          <a:bodyPr anchor="t"/>
          <a:lstStyle/>
          <a:p>
            <a:pPr marL="0" indent="0" algn="l" defTabSz="914400">
              <a:buNone/>
              <a:tabLst>
                <a:tab pos="0" algn="l"/>
              </a:tabLst>
            </a:pPr>
            <a:r>
              <a:rPr lang="en-ID" altLang="en-US" sz="1800" b="1" kern="1200" dirty="0">
                <a:latin typeface="+mn-lt"/>
                <a:ea typeface="+mn-ea"/>
                <a:cs typeface="+mn-cs"/>
              </a:rPr>
              <a:t>Skema metabolisme karbohidrat, lemak, dan protein sebagai berikut. </a:t>
            </a:r>
            <a:endParaRPr lang="en-ID" altLang="en-US" sz="1800" b="1" kern="1200" dirty="0">
              <a:latin typeface="+mn-lt"/>
              <a:ea typeface="+mn-ea"/>
              <a:cs typeface="+mn-cs"/>
            </a:endParaRPr>
          </a:p>
          <a:p>
            <a:pPr algn="ctr"/>
            <a:endParaRPr lang="en-ID" altLang="en-US" sz="1800" b="1" kern="1200" dirty="0">
              <a:latin typeface="+mn-lt"/>
              <a:ea typeface="+mn-ea"/>
              <a:cs typeface="+mn-cs"/>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45414"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45415"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467544" y="6309320"/>
            <a:ext cx="360040" cy="36004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id-ID"/>
          </a:p>
        </p:txBody>
      </p:sp>
      <p:sp>
        <p:nvSpPr>
          <p:cNvPr id="2" name="Title 1"/>
          <p:cNvSpPr>
            <a:spLocks noGrp="1"/>
          </p:cNvSpPr>
          <p:nvPr>
            <p:ph type="title" idx="4294967295"/>
          </p:nvPr>
        </p:nvSpPr>
        <p:spPr>
          <a:xfrm>
            <a:off x="1187624" y="548680"/>
            <a:ext cx="7339012" cy="890588"/>
          </a:xfrm>
        </p:spPr>
        <p:txBody>
          <a:bodyPr anchor="b"/>
          <a:lstStyle/>
          <a:p>
            <a:pPr fontAlgn="base"/>
            <a:r>
              <a:rPr lang="en-ID" altLang="en-US" sz="4800" strike="noStrike" noProof="1">
                <a:ln w="12700" cmpd="sng">
                  <a:solidFill>
                    <a:schemeClr val="accent4"/>
                  </a:solidFill>
                  <a:prstDash val="solid"/>
                </a:ln>
                <a:solidFill>
                  <a:schemeClr val="bg1"/>
                </a:solidFill>
                <a:effectLst>
                  <a:outerShdw blurRad="50800" dist="50800" dir="5400000" algn="ctr" rotWithShape="0">
                    <a:srgbClr val="00B0F0">
                      <a:alpha val="100000"/>
                    </a:srgbClr>
                  </a:outerShdw>
                </a:effectLst>
              </a:rPr>
              <a:t>Sekian dan Terima Kasih</a:t>
            </a:r>
            <a:r>
              <a:rPr lang="en-ID" altLang="en-US" sz="4800" strike="noStrike" noProof="1">
                <a:solidFill>
                  <a:schemeClr val="bg1"/>
                </a:solidFill>
              </a:rPr>
              <a:t> </a:t>
            </a:r>
            <a:endParaRPr lang="en-ID" altLang="en-US" sz="4800" strike="noStrike" noProof="1">
              <a:solidFill>
                <a:schemeClr val="bg1"/>
              </a:solidFill>
            </a:endParaRPr>
          </a:p>
        </p:txBody>
      </p:sp>
      <p:pic>
        <p:nvPicPr>
          <p:cNvPr id="146434" name="Content Placeholder 4" descr="giphy 5"/>
          <p:cNvPicPr>
            <a:picLocks noGrp="1" noChangeAspect="1"/>
          </p:cNvPicPr>
          <p:nvPr>
            <p:ph type="pic" idx="4294967295"/>
          </p:nvPr>
        </p:nvPicPr>
        <p:blipFill>
          <a:blip r:embed="rId1"/>
          <a:stretch>
            <a:fillRect/>
          </a:stretch>
        </p:blipFill>
        <p:spPr>
          <a:xfrm>
            <a:off x="1259632" y="1803400"/>
            <a:ext cx="6835775" cy="3835400"/>
          </a:xfrm>
        </p:spPr>
      </p:pic>
      <p:sp>
        <p:nvSpPr>
          <p:cNvPr id="8" name="Right Arrow 7">
            <a:hlinkClick r:id="" action="ppaction://hlinkshowjump?jump=previousslide"/>
          </p:cNvPr>
          <p:cNvSpPr/>
          <p:nvPr/>
        </p:nvSpPr>
        <p:spPr>
          <a:xfrm rot="10800000">
            <a:off x="539552" y="6381328"/>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idx="4294967295"/>
          </p:nvPr>
        </p:nvSpPr>
        <p:spPr>
          <a:xfrm>
            <a:off x="194121" y="654844"/>
            <a:ext cx="4233863" cy="469900"/>
          </a:xfrm>
        </p:spPr>
        <p:txBody>
          <a:bodyPr anchor="ctr"/>
          <a:lstStyle/>
          <a:p>
            <a:pPr algn="l"/>
            <a:r>
              <a:rPr lang="en-ID" altLang="en-US" sz="2000" b="1" dirty="0"/>
              <a:t>c. Kesalahan dalam Pengukuran </a:t>
            </a:r>
            <a:endParaRPr lang="en-ID" altLang="en-US" sz="2000" b="1" dirty="0"/>
          </a:p>
        </p:txBody>
      </p:sp>
      <p:pic>
        <p:nvPicPr>
          <p:cNvPr id="43010" name="Picture 1"/>
          <p:cNvPicPr>
            <a:picLocks noGrp="1" noChangeAspect="1"/>
          </p:cNvPicPr>
          <p:nvPr>
            <p:ph sz="half" idx="4294967295"/>
          </p:nvPr>
        </p:nvPicPr>
        <p:blipFill>
          <a:blip r:embed="rId1" cstate="print"/>
          <a:srcRect l="22514" t="24973" r="12053" b="23494"/>
          <a:stretch>
            <a:fillRect/>
          </a:stretch>
        </p:blipFill>
        <p:spPr>
          <a:xfrm>
            <a:off x="4355976" y="1408113"/>
            <a:ext cx="4486275" cy="2270125"/>
          </a:xfrm>
        </p:spPr>
      </p:pic>
      <p:sp>
        <p:nvSpPr>
          <p:cNvPr id="8" name="Round Diagonal Corner Rectangle 7"/>
          <p:cNvSpPr/>
          <p:nvPr/>
        </p:nvSpPr>
        <p:spPr>
          <a:xfrm>
            <a:off x="449907" y="2830513"/>
            <a:ext cx="1489075" cy="750888"/>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b="1" strike="noStrike" noProof="1" smtClean="0">
                <a:solidFill>
                  <a:schemeClr val="tx1"/>
                </a:solidFill>
                <a:cs typeface="+mn-lt"/>
              </a:rPr>
              <a:t>Kesalahan dalam Pengukuran</a:t>
            </a:r>
            <a:endParaRPr lang="en-ID" altLang="id-ID" sz="1600" b="1" strike="noStrike" noProof="1" smtClean="0">
              <a:solidFill>
                <a:schemeClr val="tx1"/>
              </a:solidFill>
              <a:cs typeface="+mn-lt"/>
            </a:endParaRPr>
          </a:p>
        </p:txBody>
      </p:sp>
      <p:cxnSp>
        <p:nvCxnSpPr>
          <p:cNvPr id="43013" name="Straight Connector 1"/>
          <p:cNvCxnSpPr/>
          <p:nvPr/>
        </p:nvCxnSpPr>
        <p:spPr>
          <a:xfrm>
            <a:off x="2189807" y="1849438"/>
            <a:ext cx="0" cy="2344737"/>
          </a:xfrm>
          <a:prstGeom prst="line">
            <a:avLst/>
          </a:prstGeom>
          <a:ln w="9525" cap="flat" cmpd="sng">
            <a:solidFill>
              <a:schemeClr val="accent1"/>
            </a:solidFill>
            <a:prstDash val="solid"/>
            <a:round/>
            <a:headEnd type="none" w="med" len="med"/>
            <a:tailEnd type="none" w="med" len="med"/>
          </a:ln>
        </p:spPr>
      </p:cxnSp>
      <p:cxnSp>
        <p:nvCxnSpPr>
          <p:cNvPr id="9" name="Straight Arrow Connector 8"/>
          <p:cNvCxnSpPr/>
          <p:nvPr/>
        </p:nvCxnSpPr>
        <p:spPr>
          <a:xfrm flipV="1">
            <a:off x="2194569" y="1852613"/>
            <a:ext cx="169863" cy="158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flipV="1">
            <a:off x="2194569" y="4197350"/>
            <a:ext cx="169863" cy="158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flipV="1">
            <a:off x="3473450" y="1858963"/>
            <a:ext cx="809625" cy="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flipV="1">
            <a:off x="3473450" y="4198938"/>
            <a:ext cx="809625" cy="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3" name="Straight Connector 12"/>
          <p:cNvCxnSpPr>
            <a:stCxn id="8" idx="0"/>
          </p:cNvCxnSpPr>
          <p:nvPr/>
        </p:nvCxnSpPr>
        <p:spPr>
          <a:xfrm>
            <a:off x="1938982" y="3205163"/>
            <a:ext cx="249238" cy="317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3021" name="Text Box 15"/>
          <p:cNvSpPr txBox="1"/>
          <p:nvPr/>
        </p:nvSpPr>
        <p:spPr>
          <a:xfrm rot="-5400000">
            <a:off x="1403994" y="2357438"/>
            <a:ext cx="1292225" cy="276225"/>
          </a:xfrm>
          <a:prstGeom prst="rect">
            <a:avLst/>
          </a:prstGeom>
          <a:noFill/>
          <a:ln w="9525">
            <a:noFill/>
          </a:ln>
        </p:spPr>
        <p:txBody>
          <a:bodyPr wrap="square" anchor="t">
            <a:spAutoFit/>
          </a:bodyPr>
          <a:lstStyle/>
          <a:p>
            <a:pPr algn="just" defTabSz="914400"/>
            <a:r>
              <a:rPr lang="en-US" altLang="en-ID">
                <a:latin typeface="Calibri" panose="020F0502020204030204" pitchFamily="34" charset="0"/>
              </a:rPr>
              <a:t>mencakup</a:t>
            </a:r>
            <a:endParaRPr lang="en-US" altLang="en-ID">
              <a:latin typeface="Calibri" panose="020F0502020204030204" pitchFamily="34" charset="0"/>
            </a:endParaRPr>
          </a:p>
        </p:txBody>
      </p:sp>
      <p:sp>
        <p:nvSpPr>
          <p:cNvPr id="4302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43023"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4" name="Right Arrow 3">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44036" name="Text Box 23"/>
          <p:cNvSpPr txBox="1"/>
          <p:nvPr/>
        </p:nvSpPr>
        <p:spPr>
          <a:xfrm>
            <a:off x="4269105" y="3949700"/>
            <a:ext cx="4485640" cy="1383665"/>
          </a:xfrm>
          <a:prstGeom prst="rect">
            <a:avLst/>
          </a:prstGeom>
          <a:noFill/>
          <a:ln w="9525">
            <a:noFill/>
          </a:ln>
        </p:spPr>
        <p:txBody>
          <a:bodyPr wrap="square" anchor="t">
            <a:spAutoFit/>
          </a:bodyPr>
          <a:lstStyle/>
          <a:p>
            <a:pPr algn="just" defTabSz="914400"/>
            <a:r>
              <a:rPr lang="en-ID" altLang="en-US" sz="1400">
                <a:latin typeface="Times New Roman" panose="02020603050405020304" charset="0"/>
                <a:cs typeface="Times New Roman" panose="02020603050405020304" charset="0"/>
              </a:rPr>
              <a:t>Kesalahan acak adalah kesalahan yang terjadi karena kondisi lingkungan yang tidak menentu sehingga mengganggu kerja alat ukur. Sebagai contoh gerak Brown pada molekul udara, fluktuasi (naik-turunnya) tegangan listrik, dan derau (</a:t>
            </a:r>
            <a:r>
              <a:rPr lang="en-ID" altLang="en-US" sz="1400" i="1">
                <a:latin typeface="Times New Roman" panose="02020603050405020304" charset="0"/>
                <a:cs typeface="Times New Roman" panose="02020603050405020304" charset="0"/>
              </a:rPr>
              <a:t>noise</a:t>
            </a:r>
            <a:r>
              <a:rPr lang="en-ID" altLang="en-US" sz="1400">
                <a:latin typeface="Times New Roman" panose="02020603050405020304" charset="0"/>
                <a:cs typeface="Times New Roman" panose="02020603050405020304" charset="0"/>
              </a:rPr>
              <a:t>) elektronik yang bersifat acak dan sukar dikendalikan</a:t>
            </a:r>
            <a:endParaRPr lang="en-ID" altLang="en-US" sz="1400">
              <a:latin typeface="Times New Roman" panose="02020603050405020304" charset="0"/>
              <a:cs typeface="Times New Roman" panose="02020603050405020304" charset="0"/>
            </a:endParaRPr>
          </a:p>
        </p:txBody>
      </p:sp>
      <p:sp>
        <p:nvSpPr>
          <p:cNvPr id="3" name="Round Diagonal Corner Rectangle 2"/>
          <p:cNvSpPr/>
          <p:nvPr/>
        </p:nvSpPr>
        <p:spPr>
          <a:xfrm>
            <a:off x="2364432" y="1611313"/>
            <a:ext cx="1487488"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Kesalahan Sistematis</a:t>
            </a:r>
            <a:endParaRPr lang="en-ID" altLang="id-ID" sz="1600" strike="noStrike" noProof="1" smtClean="0">
              <a:solidFill>
                <a:schemeClr val="tx1"/>
              </a:solidFill>
              <a:cs typeface="+mn-lt"/>
            </a:endParaRPr>
          </a:p>
        </p:txBody>
      </p:sp>
      <p:sp>
        <p:nvSpPr>
          <p:cNvPr id="7" name="Round Diagonal Corner Rectangle 6"/>
          <p:cNvSpPr/>
          <p:nvPr/>
        </p:nvSpPr>
        <p:spPr>
          <a:xfrm>
            <a:off x="2364432" y="3949700"/>
            <a:ext cx="1487488" cy="63817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Kesalahan acak</a:t>
            </a:r>
            <a:endParaRPr lang="en-ID" altLang="id-ID" sz="1600" strike="noStrike" noProof="1" smtClean="0">
              <a:solidFill>
                <a:schemeClr val="tx1"/>
              </a:solidFill>
              <a:cs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idx="4294967295"/>
          </p:nvPr>
        </p:nvSpPr>
        <p:spPr>
          <a:xfrm>
            <a:off x="222696" y="692696"/>
            <a:ext cx="4205288" cy="582612"/>
          </a:xfrm>
        </p:spPr>
        <p:txBody>
          <a:bodyPr anchor="ctr"/>
          <a:lstStyle/>
          <a:p>
            <a:pPr algn="l"/>
            <a:r>
              <a:rPr lang="en-ID" altLang="en-US" sz="2000" b="1"/>
              <a:t>d. Ketelitian dan Keselamatan Kerja</a:t>
            </a:r>
            <a:endParaRPr lang="en-ID" altLang="en-US" sz="2000" b="1"/>
          </a:p>
        </p:txBody>
      </p:sp>
      <p:sp>
        <p:nvSpPr>
          <p:cNvPr id="14" name="Round Diagonal Corner Rectangle 13"/>
          <p:cNvSpPr/>
          <p:nvPr/>
        </p:nvSpPr>
        <p:spPr>
          <a:xfrm>
            <a:off x="1349375" y="2433638"/>
            <a:ext cx="2239963" cy="63817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800" b="1" strike="noStrike" noProof="1" smtClean="0">
                <a:solidFill>
                  <a:schemeClr val="tx1"/>
                </a:solidFill>
                <a:cs typeface="+mn-lt"/>
              </a:rPr>
              <a:t>Ketelitian dan Keselamatan Kerja</a:t>
            </a:r>
            <a:endParaRPr lang="en-ID" altLang="id-ID" sz="1800" b="1" strike="noStrike" noProof="1" smtClean="0">
              <a:solidFill>
                <a:schemeClr val="tx1"/>
              </a:solidFill>
              <a:cs typeface="+mn-lt"/>
            </a:endParaRPr>
          </a:p>
        </p:txBody>
      </p:sp>
      <p:cxnSp>
        <p:nvCxnSpPr>
          <p:cNvPr id="15" name="Straight Arrow Connector 14"/>
          <p:cNvCxnSpPr/>
          <p:nvPr/>
        </p:nvCxnSpPr>
        <p:spPr>
          <a:xfrm flipV="1">
            <a:off x="3589338" y="2751138"/>
            <a:ext cx="460375" cy="158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44036" name="Text Box 23"/>
          <p:cNvSpPr txBox="1"/>
          <p:nvPr/>
        </p:nvSpPr>
        <p:spPr>
          <a:xfrm>
            <a:off x="4049713" y="2406650"/>
            <a:ext cx="3865562" cy="1600200"/>
          </a:xfrm>
          <a:prstGeom prst="rect">
            <a:avLst/>
          </a:prstGeom>
          <a:noFill/>
          <a:ln w="9525">
            <a:noFill/>
          </a:ln>
        </p:spPr>
        <p:txBody>
          <a:bodyPr wrap="square" anchor="t">
            <a:spAutoFit/>
          </a:bodyPr>
          <a:lstStyle/>
          <a:p>
            <a:pPr algn="just" defTabSz="914400"/>
            <a:r>
              <a:rPr lang="en-ID" altLang="en-US" sz="1400">
                <a:latin typeface="Calibri" panose="020F0502020204030204" pitchFamily="34" charset="0"/>
              </a:rPr>
              <a:t>Ketelitian pengukuran di berbagai bidang berperan penting dalam menjamin keselamatan dan kesejahteraan manusia, contohnya  ketelitian perhitungan dan pengukuran seorang teknik sipil untuk mendirikan sebuah bangunan serta ketelitian dan keselamatan kerja di laboratorium sekolah.</a:t>
            </a:r>
            <a:endParaRPr lang="en-ID" altLang="en-US" sz="1400">
              <a:latin typeface="Calibri" panose="020F0502020204030204" pitchFamily="34" charset="0"/>
            </a:endParaRPr>
          </a:p>
        </p:txBody>
      </p:sp>
      <p:sp>
        <p:nvSpPr>
          <p:cNvPr id="4403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44038"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9" name="Right Arrow 8">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 name="Right Arrow 9">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6"/>
          <p:cNvSpPr>
            <a:spLocks noGrp="1"/>
          </p:cNvSpPr>
          <p:nvPr>
            <p:ph type="title" idx="4294967295"/>
          </p:nvPr>
        </p:nvSpPr>
        <p:spPr>
          <a:xfrm>
            <a:off x="518864" y="274638"/>
            <a:ext cx="8229600" cy="1143000"/>
          </a:xfrm>
        </p:spPr>
        <p:txBody>
          <a:bodyPr anchor="ctr"/>
          <a:lstStyle/>
          <a:p>
            <a:pPr algn="just"/>
            <a:r>
              <a:rPr lang="en-ID" altLang="en-US" sz="2000" b="1" dirty="0"/>
              <a:t>2. Besaran Pokok</a:t>
            </a:r>
            <a:endParaRPr lang="en-ID" altLang="en-US" sz="2000" b="1" dirty="0"/>
          </a:p>
        </p:txBody>
      </p:sp>
      <p:pic>
        <p:nvPicPr>
          <p:cNvPr id="45067" name="Content Placeholder 1" descr="jangka sor"/>
          <p:cNvPicPr>
            <a:picLocks noGrp="1" noChangeAspect="1"/>
          </p:cNvPicPr>
          <p:nvPr>
            <p:ph sz="half" idx="4294967295"/>
          </p:nvPr>
        </p:nvPicPr>
        <p:blipFill>
          <a:blip r:embed="rId1"/>
          <a:stretch>
            <a:fillRect/>
          </a:stretch>
        </p:blipFill>
        <p:spPr>
          <a:xfrm>
            <a:off x="971600" y="4800600"/>
            <a:ext cx="3455988" cy="1581150"/>
          </a:xfrm>
        </p:spPr>
      </p:pic>
      <p:sp>
        <p:nvSpPr>
          <p:cNvPr id="8" name="Round Diagonal Corner Rectangle 7"/>
          <p:cNvSpPr/>
          <p:nvPr/>
        </p:nvSpPr>
        <p:spPr>
          <a:xfrm>
            <a:off x="457200" y="1555750"/>
            <a:ext cx="1989138"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800" b="1" strike="noStrike" noProof="1" smtClean="0">
                <a:solidFill>
                  <a:schemeClr val="tx1"/>
                </a:solidFill>
                <a:cs typeface="+mn-lt"/>
              </a:rPr>
              <a:t>Besaran Pokok</a:t>
            </a:r>
            <a:endParaRPr lang="en-ID" altLang="id-ID" sz="1800" b="1" strike="noStrike" noProof="1" smtClean="0">
              <a:solidFill>
                <a:schemeClr val="tx1"/>
              </a:solidFill>
              <a:cs typeface="+mn-lt"/>
            </a:endParaRPr>
          </a:p>
        </p:txBody>
      </p:sp>
      <p:cxnSp>
        <p:nvCxnSpPr>
          <p:cNvPr id="45060" name="Straight Connector 9"/>
          <p:cNvCxnSpPr>
            <a:stCxn id="8" idx="1"/>
          </p:cNvCxnSpPr>
          <p:nvPr/>
        </p:nvCxnSpPr>
        <p:spPr>
          <a:xfrm flipH="1">
            <a:off x="1446213" y="2195513"/>
            <a:ext cx="6350" cy="598487"/>
          </a:xfrm>
          <a:prstGeom prst="line">
            <a:avLst/>
          </a:prstGeom>
          <a:ln w="9525" cap="flat" cmpd="sng">
            <a:solidFill>
              <a:schemeClr val="accent1"/>
            </a:solidFill>
            <a:prstDash val="solid"/>
            <a:round/>
            <a:headEnd type="none" w="med" len="med"/>
            <a:tailEnd type="none" w="med" len="med"/>
          </a:ln>
        </p:spPr>
      </p:cxnSp>
      <p:cxnSp>
        <p:nvCxnSpPr>
          <p:cNvPr id="11" name="Straight Arrow Connector 10"/>
          <p:cNvCxnSpPr>
            <a:stCxn id="8" idx="1"/>
            <a:endCxn id="45064" idx="1"/>
          </p:cNvCxnSpPr>
          <p:nvPr/>
        </p:nvCxnSpPr>
        <p:spPr>
          <a:xfrm flipV="1">
            <a:off x="4735513" y="2651125"/>
            <a:ext cx="890588" cy="69691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2" name="Straight Arrow Connector 11"/>
          <p:cNvCxnSpPr>
            <a:stCxn id="8" idx="1"/>
            <a:endCxn id="45065" idx="1"/>
          </p:cNvCxnSpPr>
          <p:nvPr/>
        </p:nvCxnSpPr>
        <p:spPr>
          <a:xfrm flipV="1">
            <a:off x="4735513" y="3101975"/>
            <a:ext cx="890588" cy="29368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4" name="Straight Arrow Connector 13"/>
          <p:cNvCxnSpPr>
            <a:stCxn id="8" idx="1"/>
            <a:endCxn id="45065" idx="1"/>
          </p:cNvCxnSpPr>
          <p:nvPr/>
        </p:nvCxnSpPr>
        <p:spPr>
          <a:xfrm>
            <a:off x="4735513" y="3578225"/>
            <a:ext cx="890588" cy="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45064" name="Text Box 23"/>
          <p:cNvSpPr txBox="1"/>
          <p:nvPr/>
        </p:nvSpPr>
        <p:spPr>
          <a:xfrm>
            <a:off x="5626100" y="2390775"/>
            <a:ext cx="3368675" cy="522288"/>
          </a:xfrm>
          <a:prstGeom prst="rect">
            <a:avLst/>
          </a:prstGeom>
          <a:noFill/>
          <a:ln w="9525">
            <a:noFill/>
          </a:ln>
        </p:spPr>
        <p:txBody>
          <a:bodyPr wrap="square" anchor="t">
            <a:spAutoFit/>
          </a:bodyPr>
          <a:lstStyle/>
          <a:p>
            <a:pPr algn="just" defTabSz="914400">
              <a:buFont typeface="Wingdings" panose="05000000000000000000" charset="0"/>
              <a:buNone/>
            </a:pPr>
            <a:r>
              <a:rPr lang="en-ID" altLang="en-US" sz="1400">
                <a:latin typeface="Calibri" panose="020F0502020204030204" pitchFamily="34" charset="0"/>
              </a:rPr>
              <a:t>mistar, jangka sorong, dan mikrometer sekrup</a:t>
            </a:r>
            <a:r>
              <a:rPr lang="en-ID" altLang="en-US" sz="900">
                <a:latin typeface="Times New Roman" panose="02020603050405020304" charset="0"/>
              </a:rPr>
              <a:t> </a:t>
            </a:r>
            <a:endParaRPr lang="en-ID" altLang="en-US" sz="900">
              <a:latin typeface="Times New Roman" panose="02020603050405020304" charset="0"/>
            </a:endParaRPr>
          </a:p>
        </p:txBody>
      </p:sp>
      <p:sp>
        <p:nvSpPr>
          <p:cNvPr id="45065" name="Text Box 19"/>
          <p:cNvSpPr txBox="1"/>
          <p:nvPr/>
        </p:nvSpPr>
        <p:spPr>
          <a:xfrm>
            <a:off x="5626100" y="2947988"/>
            <a:ext cx="3368675" cy="307975"/>
          </a:xfrm>
          <a:prstGeom prst="rect">
            <a:avLst/>
          </a:prstGeom>
          <a:noFill/>
          <a:ln w="9525">
            <a:noFill/>
          </a:ln>
        </p:spPr>
        <p:txBody>
          <a:bodyPr wrap="square" anchor="t">
            <a:spAutoFit/>
          </a:bodyPr>
          <a:lstStyle/>
          <a:p>
            <a:pPr algn="just" defTabSz="914400">
              <a:buFont typeface="Wingdings" panose="05000000000000000000" charset="0"/>
              <a:buNone/>
            </a:pPr>
            <a:r>
              <a:rPr lang="en-ID" altLang="en-US" sz="1400">
                <a:latin typeface="Calibri" panose="020F0502020204030204" pitchFamily="34" charset="0"/>
              </a:rPr>
              <a:t>neraca Ohauss dan timbangan duduk </a:t>
            </a:r>
            <a:endParaRPr lang="en-ID" altLang="en-US" sz="1400">
              <a:latin typeface="Calibri" panose="020F0502020204030204" pitchFamily="34" charset="0"/>
            </a:endParaRPr>
          </a:p>
        </p:txBody>
      </p:sp>
      <p:sp>
        <p:nvSpPr>
          <p:cNvPr id="45066" name="Text Box 20"/>
          <p:cNvSpPr txBox="1"/>
          <p:nvPr/>
        </p:nvSpPr>
        <p:spPr>
          <a:xfrm>
            <a:off x="5626100" y="3424238"/>
            <a:ext cx="3368675" cy="306387"/>
          </a:xfrm>
          <a:prstGeom prst="rect">
            <a:avLst/>
          </a:prstGeom>
          <a:noFill/>
          <a:ln w="9525">
            <a:noFill/>
          </a:ln>
        </p:spPr>
        <p:txBody>
          <a:bodyPr wrap="square" anchor="t">
            <a:spAutoFit/>
          </a:bodyPr>
          <a:lstStyle/>
          <a:p>
            <a:pPr algn="just" defTabSz="914400">
              <a:buFont typeface="Wingdings" panose="05000000000000000000" charset="0"/>
              <a:buNone/>
            </a:pPr>
            <a:r>
              <a:rPr lang="en-ID" altLang="en-US" sz="1400">
                <a:latin typeface="Calibri" panose="020F0502020204030204" pitchFamily="34" charset="0"/>
              </a:rPr>
              <a:t>Jam pendulum, </a:t>
            </a:r>
            <a:r>
              <a:rPr lang="en-ID" altLang="en-US" sz="1400" i="1">
                <a:latin typeface="Calibri" panose="020F0502020204030204" pitchFamily="34" charset="0"/>
              </a:rPr>
              <a:t>stopwatch</a:t>
            </a:r>
            <a:r>
              <a:rPr lang="en-ID" altLang="en-US" sz="1400">
                <a:latin typeface="Calibri" panose="020F0502020204030204" pitchFamily="34" charset="0"/>
              </a:rPr>
              <a:t>, dan jam atom</a:t>
            </a:r>
            <a:endParaRPr lang="en-ID" altLang="en-US" sz="1400">
              <a:latin typeface="Calibri" panose="020F0502020204030204" pitchFamily="34" charset="0"/>
            </a:endParaRPr>
          </a:p>
        </p:txBody>
      </p:sp>
      <p:pic>
        <p:nvPicPr>
          <p:cNvPr id="45068" name="Picture 2" descr="micrometerscrup"/>
          <p:cNvPicPr>
            <a:picLocks noChangeAspect="1"/>
          </p:cNvPicPr>
          <p:nvPr/>
        </p:nvPicPr>
        <p:blipFill>
          <a:blip r:embed="rId2"/>
          <a:stretch>
            <a:fillRect/>
          </a:stretch>
        </p:blipFill>
        <p:spPr>
          <a:xfrm>
            <a:off x="5345113" y="4375150"/>
            <a:ext cx="3043237" cy="1866900"/>
          </a:xfrm>
          <a:prstGeom prst="rect">
            <a:avLst/>
          </a:prstGeom>
          <a:noFill/>
          <a:ln w="9525">
            <a:noFill/>
          </a:ln>
        </p:spPr>
      </p:pic>
      <p:sp>
        <p:nvSpPr>
          <p:cNvPr id="45069"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45070"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9" name="Right Arrow 8">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 name="Right Arrow 9">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pic>
        <p:nvPicPr>
          <p:cNvPr id="45059" name="Content Placeholder 5"/>
          <p:cNvPicPr>
            <a:picLocks noGrp="1" noChangeAspect="1"/>
          </p:cNvPicPr>
          <p:nvPr>
            <p:ph sz="half" idx="4294967295"/>
          </p:nvPr>
        </p:nvPicPr>
        <p:blipFill>
          <a:blip r:embed="rId5" cstate="print"/>
          <a:stretch>
            <a:fillRect/>
          </a:stretch>
        </p:blipFill>
        <p:spPr>
          <a:xfrm>
            <a:off x="749424" y="2727325"/>
            <a:ext cx="4038600" cy="2271713"/>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Content Placeholder 4"/>
          <p:cNvPicPr>
            <a:picLocks noGrp="1" noChangeAspect="1"/>
          </p:cNvPicPr>
          <p:nvPr>
            <p:ph idx="4294967295"/>
          </p:nvPr>
        </p:nvPicPr>
        <p:blipFill>
          <a:blip r:embed="rId1" cstate="print"/>
          <a:srcRect l="38449" t="10333" r="18222" b="6757"/>
          <a:stretch>
            <a:fillRect/>
          </a:stretch>
        </p:blipFill>
        <p:spPr>
          <a:xfrm>
            <a:off x="1763688" y="620688"/>
            <a:ext cx="5112568" cy="5501432"/>
          </a:xfrm>
        </p:spPr>
      </p:pic>
      <p:sp>
        <p:nvSpPr>
          <p:cNvPr id="4608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46083"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9" name="Right Arrow 8">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 name="Right Arrow 9">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Content Placeholder 3"/>
          <p:cNvPicPr>
            <a:picLocks noGrp="1" noChangeAspect="1"/>
          </p:cNvPicPr>
          <p:nvPr>
            <p:ph sz="half" idx="4294967295"/>
          </p:nvPr>
        </p:nvPicPr>
        <p:blipFill>
          <a:blip r:embed="rId1" cstate="print"/>
          <a:srcRect l="39134" t="9256" r="18214" b="73730"/>
          <a:stretch>
            <a:fillRect/>
          </a:stretch>
        </p:blipFill>
        <p:spPr>
          <a:xfrm>
            <a:off x="1907704" y="584200"/>
            <a:ext cx="4654550" cy="1595438"/>
          </a:xfrm>
        </p:spPr>
      </p:pic>
      <p:pic>
        <p:nvPicPr>
          <p:cNvPr id="47106" name="Content Placeholder 8"/>
          <p:cNvPicPr>
            <a:picLocks noGrp="1" noChangeAspect="1"/>
          </p:cNvPicPr>
          <p:nvPr>
            <p:ph sz="half" idx="4294967295"/>
          </p:nvPr>
        </p:nvPicPr>
        <p:blipFill>
          <a:blip r:embed="rId2" cstate="print"/>
          <a:srcRect l="37665" t="13405" r="17027" b="20543"/>
          <a:stretch>
            <a:fillRect/>
          </a:stretch>
        </p:blipFill>
        <p:spPr>
          <a:xfrm>
            <a:off x="1907704" y="2179638"/>
            <a:ext cx="4654550" cy="3513137"/>
          </a:xfrm>
        </p:spPr>
      </p:pic>
      <p:sp>
        <p:nvSpPr>
          <p:cNvPr id="4710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47108"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9" name="Right Arrow 8">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 name="Right Arrow 9">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47111" name="Text Box 19"/>
          <p:cNvSpPr txBox="1"/>
          <p:nvPr/>
        </p:nvSpPr>
        <p:spPr>
          <a:xfrm>
            <a:off x="2270443" y="5692140"/>
            <a:ext cx="4260850" cy="491490"/>
          </a:xfrm>
          <a:prstGeom prst="rect">
            <a:avLst/>
          </a:prstGeom>
          <a:noFill/>
          <a:ln w="9525">
            <a:noFill/>
          </a:ln>
        </p:spPr>
        <p:txBody>
          <a:bodyPr wrap="square" anchor="t">
            <a:spAutoFit/>
          </a:bodyPr>
          <a:lstStyle/>
          <a:p>
            <a:pPr algn="just" defTabSz="914400">
              <a:buFont typeface="Wingdings" panose="05000000000000000000" charset="0"/>
              <a:buNone/>
            </a:pPr>
            <a:r>
              <a:rPr lang="en-ID" altLang="en-US" sz="1300">
                <a:latin typeface="Times New Roman" panose="02020603050405020304" charset="0"/>
              </a:rPr>
              <a:t>Maka, hasil akhir pengukuran mikrometer sekrup pada contoh ini adalah 5.5 + 0.28 = 5.78 mm.</a:t>
            </a:r>
            <a:endParaRPr lang="en-ID" altLang="en-US" sz="1300">
              <a:latin typeface="Times New Roman" panose="0202060305040502030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a:stCxn id="8" idx="1"/>
            <a:endCxn id="6" idx="3"/>
          </p:cNvCxnSpPr>
          <p:nvPr/>
        </p:nvCxnSpPr>
        <p:spPr>
          <a:xfrm flipV="1">
            <a:off x="1633538" y="3453358"/>
            <a:ext cx="3424238" cy="793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8" name="Round Diagonal Corner Rectangle 7"/>
          <p:cNvSpPr/>
          <p:nvPr/>
        </p:nvSpPr>
        <p:spPr>
          <a:xfrm>
            <a:off x="827088" y="1602333"/>
            <a:ext cx="1990725"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b="1" strike="noStrike" noProof="1" smtClean="0">
                <a:solidFill>
                  <a:schemeClr val="tx1"/>
                </a:solidFill>
                <a:cs typeface="+mn-lt"/>
              </a:rPr>
              <a:t>Besaran Turunan</a:t>
            </a:r>
            <a:endParaRPr lang="en-ID" altLang="id-ID" sz="1600" b="1" strike="noStrike" noProof="1" smtClean="0">
              <a:solidFill>
                <a:schemeClr val="tx1"/>
              </a:solidFill>
              <a:cs typeface="+mn-lt"/>
            </a:endParaRPr>
          </a:p>
        </p:txBody>
      </p:sp>
      <p:sp>
        <p:nvSpPr>
          <p:cNvPr id="6" name="Round Diagonal Corner Rectangle 5"/>
          <p:cNvSpPr/>
          <p:nvPr/>
        </p:nvSpPr>
        <p:spPr>
          <a:xfrm>
            <a:off x="457200" y="3034258"/>
            <a:ext cx="2728913" cy="17113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fontAlgn="base">
              <a:buFont typeface="Wingdings" panose="05000000000000000000" charset="0"/>
              <a:buChar char="v"/>
            </a:pPr>
            <a:endParaRPr lang="en-ID" altLang="id-ID" sz="1400" strike="noStrike" noProof="1" smtClean="0">
              <a:solidFill>
                <a:schemeClr val="tx1"/>
              </a:solidFill>
              <a:cs typeface="+mn-lt"/>
            </a:endParaRPr>
          </a:p>
          <a:p>
            <a:pPr marL="285750" indent="-285750" algn="l" fontAlgn="base">
              <a:buFont typeface="Wingdings" panose="05000000000000000000" charset="0"/>
              <a:buChar char="v"/>
            </a:pPr>
            <a:r>
              <a:rPr lang="en-ID" altLang="id-ID" sz="1400" strike="noStrike" noProof="1" smtClean="0">
                <a:solidFill>
                  <a:schemeClr val="tx1"/>
                </a:solidFill>
                <a:cs typeface="+mn-lt"/>
              </a:rPr>
              <a:t>Luas</a:t>
            </a:r>
            <a:endParaRPr lang="en-ID" altLang="id-ID" sz="1400" strike="noStrike" noProof="1" smtClean="0">
              <a:solidFill>
                <a:schemeClr val="tx1"/>
              </a:solidFill>
              <a:cs typeface="+mn-lt"/>
            </a:endParaRPr>
          </a:p>
          <a:p>
            <a:pPr marL="285750" indent="-285750" algn="l" fontAlgn="base">
              <a:buFont typeface="Wingdings" panose="05000000000000000000" charset="0"/>
              <a:buChar char="v"/>
            </a:pPr>
            <a:r>
              <a:rPr lang="en-ID" altLang="id-ID" sz="1400" strike="noStrike" noProof="1" smtClean="0">
                <a:solidFill>
                  <a:schemeClr val="tx1"/>
                </a:solidFill>
                <a:cs typeface="+mn-lt"/>
              </a:rPr>
              <a:t>Volume</a:t>
            </a:r>
            <a:endParaRPr lang="en-ID" altLang="id-ID" sz="1400" strike="noStrike" noProof="1" smtClean="0">
              <a:solidFill>
                <a:schemeClr val="tx1"/>
              </a:solidFill>
              <a:cs typeface="+mn-lt"/>
            </a:endParaRPr>
          </a:p>
          <a:p>
            <a:pPr marL="285750" indent="-285750" algn="l" fontAlgn="base">
              <a:buFont typeface="Wingdings" panose="05000000000000000000" charset="0"/>
              <a:buChar char="v"/>
            </a:pPr>
            <a:r>
              <a:rPr lang="en-ID" altLang="id-ID" sz="1400" strike="noStrike" noProof="1" smtClean="0">
                <a:solidFill>
                  <a:schemeClr val="tx1"/>
                </a:solidFill>
                <a:cs typeface="+mn-lt"/>
              </a:rPr>
              <a:t>Konsentrasi</a:t>
            </a:r>
            <a:endParaRPr lang="en-ID" altLang="id-ID" sz="1400" strike="noStrike" noProof="1" smtClean="0">
              <a:solidFill>
                <a:schemeClr val="tx1"/>
              </a:solidFill>
              <a:cs typeface="+mn-lt"/>
            </a:endParaRPr>
          </a:p>
          <a:p>
            <a:pPr marL="285750" indent="-285750" algn="l" fontAlgn="base">
              <a:buFont typeface="Wingdings" panose="05000000000000000000" charset="0"/>
              <a:buChar char="v"/>
            </a:pPr>
            <a:r>
              <a:rPr lang="en-ID" altLang="id-ID" sz="1400" strike="noStrike" noProof="1" smtClean="0">
                <a:solidFill>
                  <a:schemeClr val="tx1"/>
                </a:solidFill>
                <a:cs typeface="+mn-lt"/>
              </a:rPr>
              <a:t>Laju Pertumbuhan</a:t>
            </a:r>
            <a:endParaRPr lang="en-ID" altLang="id-ID" sz="1400" strike="noStrike" noProof="1" smtClean="0">
              <a:solidFill>
                <a:schemeClr val="tx1"/>
              </a:solidFill>
              <a:cs typeface="+mn-lt"/>
            </a:endParaRPr>
          </a:p>
          <a:p>
            <a:pPr marL="285750" indent="-285750" algn="l" fontAlgn="base">
              <a:buFont typeface="Wingdings" panose="05000000000000000000" charset="0"/>
              <a:buChar char="v"/>
            </a:pPr>
            <a:r>
              <a:rPr lang="en-ID" altLang="id-ID" sz="1400" strike="noStrike" noProof="1" smtClean="0">
                <a:solidFill>
                  <a:schemeClr val="tx1"/>
                </a:solidFill>
                <a:cs typeface="+mn-lt"/>
              </a:rPr>
              <a:t>Frekuensi Denyut Nadi</a:t>
            </a:r>
            <a:endParaRPr lang="en-ID" altLang="id-ID" sz="1400" strike="noStrike" noProof="1" smtClean="0">
              <a:solidFill>
                <a:schemeClr val="tx1"/>
              </a:solidFill>
              <a:cs typeface="+mn-lt"/>
            </a:endParaRPr>
          </a:p>
          <a:p>
            <a:pPr marL="285750" indent="-285750" algn="l" fontAlgn="base">
              <a:buFont typeface="Wingdings" panose="05000000000000000000" charset="0"/>
              <a:buChar char="v"/>
            </a:pPr>
            <a:r>
              <a:rPr lang="en-ID" altLang="id-ID" sz="1400" strike="noStrike" noProof="1" smtClean="0">
                <a:solidFill>
                  <a:schemeClr val="tx1"/>
                </a:solidFill>
                <a:cs typeface="+mn-lt"/>
              </a:rPr>
              <a:t>Produktivitas Lahan Pertanian</a:t>
            </a:r>
            <a:endParaRPr lang="en-ID" altLang="id-ID" sz="1400" strike="noStrike" noProof="1" smtClean="0">
              <a:solidFill>
                <a:schemeClr val="tx1"/>
              </a:solidFill>
              <a:cs typeface="+mn-lt"/>
            </a:endParaRPr>
          </a:p>
          <a:p>
            <a:pPr indent="0" algn="l" fontAlgn="base">
              <a:buFont typeface="Wingdings" panose="05000000000000000000" charset="0"/>
              <a:buNone/>
            </a:pPr>
            <a:endParaRPr lang="en-ID" altLang="id-ID" sz="1400" strike="noStrike" noProof="1" smtClean="0">
              <a:solidFill>
                <a:schemeClr val="tx1"/>
              </a:solidFill>
              <a:cs typeface="+mn-lt"/>
            </a:endParaRPr>
          </a:p>
        </p:txBody>
      </p:sp>
      <p:cxnSp>
        <p:nvCxnSpPr>
          <p:cNvPr id="7" name="Straight Arrow Connector 6"/>
          <p:cNvCxnSpPr>
            <a:stCxn id="8" idx="1"/>
            <a:endCxn id="6" idx="3"/>
          </p:cNvCxnSpPr>
          <p:nvPr/>
        </p:nvCxnSpPr>
        <p:spPr>
          <a:xfrm>
            <a:off x="1822450" y="2242095"/>
            <a:ext cx="0" cy="7921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pic>
        <p:nvPicPr>
          <p:cNvPr id="48133" name="Content Placeholder 9"/>
          <p:cNvPicPr>
            <a:picLocks noGrp="1" noChangeAspect="1"/>
          </p:cNvPicPr>
          <p:nvPr>
            <p:ph idx="4294967295"/>
          </p:nvPr>
        </p:nvPicPr>
        <p:blipFill>
          <a:blip r:embed="rId1" cstate="print"/>
          <a:srcRect l="50256" t="36679" r="6206" b="14949"/>
          <a:stretch>
            <a:fillRect/>
          </a:stretch>
        </p:blipFill>
        <p:spPr>
          <a:xfrm>
            <a:off x="5076056" y="3034258"/>
            <a:ext cx="3629025" cy="2266950"/>
          </a:xfrm>
        </p:spPr>
      </p:pic>
      <p:sp>
        <p:nvSpPr>
          <p:cNvPr id="48134" name="Text Box 23"/>
          <p:cNvSpPr txBox="1"/>
          <p:nvPr/>
        </p:nvSpPr>
        <p:spPr>
          <a:xfrm>
            <a:off x="3203848" y="2762795"/>
            <a:ext cx="1749425" cy="644525"/>
          </a:xfrm>
          <a:prstGeom prst="rect">
            <a:avLst/>
          </a:prstGeom>
          <a:noFill/>
          <a:ln w="9525">
            <a:noFill/>
          </a:ln>
        </p:spPr>
        <p:txBody>
          <a:bodyPr wrap="square" anchor="t">
            <a:spAutoFit/>
          </a:bodyPr>
          <a:lstStyle/>
          <a:p>
            <a:pPr algn="just" defTabSz="914400"/>
            <a:r>
              <a:rPr lang="en-ID" altLang="en-US" dirty="0">
                <a:latin typeface="Calibri" panose="020F0502020204030204" pitchFamily="34" charset="0"/>
                <a:ea typeface="SimSun" panose="02010600030101010101" pitchFamily="2" charset="-122"/>
              </a:rPr>
              <a:t>Cara mengukur benda yang bentuknya tidak teratur</a:t>
            </a:r>
            <a:endParaRPr lang="en-ID" altLang="en-US" dirty="0">
              <a:latin typeface="Calibri" panose="020F0502020204030204" pitchFamily="34" charset="0"/>
              <a:ea typeface="SimSun" panose="02010600030101010101" pitchFamily="2" charset="-122"/>
            </a:endParaRPr>
          </a:p>
        </p:txBody>
      </p:sp>
      <p:sp>
        <p:nvSpPr>
          <p:cNvPr id="48135" name="Title 6"/>
          <p:cNvSpPr>
            <a:spLocks noGrp="1"/>
          </p:cNvSpPr>
          <p:nvPr/>
        </p:nvSpPr>
        <p:spPr>
          <a:xfrm>
            <a:off x="457200" y="599033"/>
            <a:ext cx="2549525" cy="639762"/>
          </a:xfrm>
          <a:prstGeom prst="rect">
            <a:avLst/>
          </a:prstGeom>
          <a:noFill/>
          <a:ln w="9525">
            <a:noFill/>
          </a:ln>
        </p:spPr>
        <p:txBody>
          <a:bodyPr anchor="ctr"/>
          <a:lstStyle/>
          <a:p>
            <a:pPr algn="just" eaLnBrk="0" hangingPunct="0"/>
            <a:r>
              <a:rPr lang="en-ID" altLang="en-US" sz="2000" b="1">
                <a:solidFill>
                  <a:schemeClr val="tx1"/>
                </a:solidFill>
                <a:latin typeface="Calibri" panose="020F0502020204030204" pitchFamily="34" charset="0"/>
              </a:rPr>
              <a:t>3. Besaran Turunan </a:t>
            </a:r>
            <a:endParaRPr lang="en-ID" altLang="en-US" sz="2000" b="1">
              <a:solidFill>
                <a:schemeClr val="tx1"/>
              </a:solidFill>
              <a:latin typeface="Calibri" panose="020F0502020204030204" pitchFamily="34" charset="0"/>
            </a:endParaRPr>
          </a:p>
        </p:txBody>
      </p:sp>
      <p:sp>
        <p:nvSpPr>
          <p:cNvPr id="4813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48137"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 name="Right Arrow 9">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Diagonal Corner Rectangle 7"/>
          <p:cNvSpPr/>
          <p:nvPr/>
        </p:nvSpPr>
        <p:spPr>
          <a:xfrm>
            <a:off x="2811463" y="1265238"/>
            <a:ext cx="2928938"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800" b="1" strike="noStrike" noProof="1" smtClean="0">
                <a:solidFill>
                  <a:schemeClr val="tx1"/>
                </a:solidFill>
                <a:cs typeface="+mn-lt"/>
              </a:rPr>
              <a:t>Besaran Vektor dan Besaran Skalar</a:t>
            </a:r>
            <a:endParaRPr lang="en-ID" altLang="id-ID" sz="1800" b="1" strike="noStrike" noProof="1" smtClean="0">
              <a:solidFill>
                <a:schemeClr val="tx1"/>
              </a:solidFill>
              <a:cs typeface="+mn-lt"/>
            </a:endParaRPr>
          </a:p>
        </p:txBody>
      </p:sp>
      <p:cxnSp>
        <p:nvCxnSpPr>
          <p:cNvPr id="4" name="Straight Connector 3"/>
          <p:cNvCxnSpPr/>
          <p:nvPr/>
        </p:nvCxnSpPr>
        <p:spPr>
          <a:xfrm>
            <a:off x="1711325" y="2516188"/>
            <a:ext cx="5211763" cy="1270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5" name="Round Diagonal Corner Rectangle 4"/>
          <p:cNvSpPr/>
          <p:nvPr/>
        </p:nvSpPr>
        <p:spPr>
          <a:xfrm>
            <a:off x="635000" y="2882900"/>
            <a:ext cx="2176463"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800" strike="noStrike" noProof="1" smtClean="0">
                <a:solidFill>
                  <a:schemeClr val="tx1"/>
                </a:solidFill>
                <a:cs typeface="+mn-lt"/>
              </a:rPr>
              <a:t>Besaran Vektor</a:t>
            </a:r>
            <a:endParaRPr lang="en-ID" altLang="id-ID" sz="1800" strike="noStrike" noProof="1" smtClean="0">
              <a:solidFill>
                <a:schemeClr val="tx1"/>
              </a:solidFill>
              <a:cs typeface="+mn-lt"/>
            </a:endParaRPr>
          </a:p>
        </p:txBody>
      </p:sp>
      <p:sp>
        <p:nvSpPr>
          <p:cNvPr id="6" name="Round Diagonal Corner Rectangle 5"/>
          <p:cNvSpPr/>
          <p:nvPr/>
        </p:nvSpPr>
        <p:spPr>
          <a:xfrm>
            <a:off x="5846763" y="2882900"/>
            <a:ext cx="2174875" cy="63976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800" strike="noStrike" noProof="1" smtClean="0">
                <a:solidFill>
                  <a:schemeClr val="tx1"/>
                </a:solidFill>
                <a:cs typeface="+mn-lt"/>
              </a:rPr>
              <a:t>Besaran Skalar</a:t>
            </a:r>
            <a:endParaRPr lang="en-ID" altLang="id-ID" sz="1800" strike="noStrike" noProof="1" smtClean="0">
              <a:solidFill>
                <a:schemeClr val="tx1"/>
              </a:solidFill>
              <a:cs typeface="+mn-lt"/>
            </a:endParaRPr>
          </a:p>
        </p:txBody>
      </p:sp>
      <p:cxnSp>
        <p:nvCxnSpPr>
          <p:cNvPr id="7" name="Straight Arrow Connector 6"/>
          <p:cNvCxnSpPr>
            <a:endCxn id="5" idx="3"/>
          </p:cNvCxnSpPr>
          <p:nvPr/>
        </p:nvCxnSpPr>
        <p:spPr>
          <a:xfrm>
            <a:off x="1711325" y="2516188"/>
            <a:ext cx="12700" cy="36671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9" name="Straight Arrow Connector 8"/>
          <p:cNvCxnSpPr>
            <a:endCxn id="5" idx="3"/>
          </p:cNvCxnSpPr>
          <p:nvPr/>
        </p:nvCxnSpPr>
        <p:spPr>
          <a:xfrm>
            <a:off x="6927850" y="2516188"/>
            <a:ext cx="12700" cy="36671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49159" name="Straight Connector 9"/>
          <p:cNvCxnSpPr>
            <a:stCxn id="8" idx="1"/>
            <a:endCxn id="5" idx="3"/>
          </p:cNvCxnSpPr>
          <p:nvPr/>
        </p:nvCxnSpPr>
        <p:spPr>
          <a:xfrm>
            <a:off x="4276725" y="1905000"/>
            <a:ext cx="0" cy="611188"/>
          </a:xfrm>
          <a:prstGeom prst="line">
            <a:avLst/>
          </a:prstGeom>
          <a:ln w="9525" cap="flat" cmpd="sng">
            <a:solidFill>
              <a:schemeClr val="accent1"/>
            </a:solidFill>
            <a:prstDash val="solid"/>
            <a:round/>
            <a:headEnd type="none" w="med" len="med"/>
            <a:tailEnd type="none" w="med" len="med"/>
          </a:ln>
        </p:spPr>
      </p:cxnSp>
      <p:cxnSp>
        <p:nvCxnSpPr>
          <p:cNvPr id="11" name="Straight Arrow Connector 10"/>
          <p:cNvCxnSpPr>
            <a:stCxn id="5" idx="1"/>
            <a:endCxn id="5" idx="3"/>
          </p:cNvCxnSpPr>
          <p:nvPr/>
        </p:nvCxnSpPr>
        <p:spPr>
          <a:xfrm>
            <a:off x="1724025" y="3522663"/>
            <a:ext cx="0" cy="5016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2" name="Straight Arrow Connector 11"/>
          <p:cNvCxnSpPr>
            <a:stCxn id="5" idx="1"/>
            <a:endCxn id="5" idx="3"/>
          </p:cNvCxnSpPr>
          <p:nvPr/>
        </p:nvCxnSpPr>
        <p:spPr>
          <a:xfrm>
            <a:off x="6940550" y="3522663"/>
            <a:ext cx="0" cy="5016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49162" name="Text Box 23"/>
          <p:cNvSpPr txBox="1"/>
          <p:nvPr/>
        </p:nvSpPr>
        <p:spPr>
          <a:xfrm>
            <a:off x="635000" y="4024313"/>
            <a:ext cx="2176463" cy="1168400"/>
          </a:xfrm>
          <a:prstGeom prst="rect">
            <a:avLst/>
          </a:prstGeom>
          <a:noFill/>
          <a:ln w="9525">
            <a:noFill/>
          </a:ln>
        </p:spPr>
        <p:txBody>
          <a:bodyPr wrap="square" anchor="t">
            <a:spAutoFit/>
          </a:bodyPr>
          <a:lstStyle/>
          <a:p>
            <a:pPr algn="just" defTabSz="914400"/>
            <a:r>
              <a:rPr lang="en-ID" altLang="en-US" sz="1400">
                <a:latin typeface="Calibri" panose="020F0502020204030204" pitchFamily="34" charset="0"/>
              </a:rPr>
              <a:t>Besaran yang mempunyai nilai (besar) dan arah. Contohnya yaitu perpindahan, kecepatan, gaya, dan percepatan.</a:t>
            </a:r>
            <a:endParaRPr lang="en-ID" altLang="en-US" sz="1400">
              <a:latin typeface="Calibri" panose="020F0502020204030204" pitchFamily="34" charset="0"/>
            </a:endParaRPr>
          </a:p>
        </p:txBody>
      </p:sp>
      <p:sp>
        <p:nvSpPr>
          <p:cNvPr id="49163" name="Text Box 12"/>
          <p:cNvSpPr txBox="1"/>
          <p:nvPr/>
        </p:nvSpPr>
        <p:spPr>
          <a:xfrm>
            <a:off x="5846763" y="4024313"/>
            <a:ext cx="2174875" cy="1382712"/>
          </a:xfrm>
          <a:prstGeom prst="rect">
            <a:avLst/>
          </a:prstGeom>
          <a:noFill/>
          <a:ln w="9525">
            <a:noFill/>
          </a:ln>
        </p:spPr>
        <p:txBody>
          <a:bodyPr wrap="square" anchor="t">
            <a:spAutoFit/>
          </a:bodyPr>
          <a:lstStyle/>
          <a:p>
            <a:pPr algn="just" defTabSz="914400"/>
            <a:r>
              <a:rPr lang="en-ID" altLang="en-US" sz="1400">
                <a:latin typeface="Calibri" panose="020F0502020204030204" pitchFamily="34" charset="0"/>
              </a:rPr>
              <a:t>Besaran yang hanya mempunyai nilai (besar), tetapi tidak mempunyai arah. Contohnya yaitu volume, massa, waktu, dan jarak.</a:t>
            </a:r>
            <a:endParaRPr lang="en-ID" altLang="en-US" sz="1400">
              <a:latin typeface="Calibri" panose="020F0502020204030204" pitchFamily="34" charset="0"/>
            </a:endParaRPr>
          </a:p>
        </p:txBody>
      </p:sp>
      <p:sp>
        <p:nvSpPr>
          <p:cNvPr id="49164" name="Title 6"/>
          <p:cNvSpPr>
            <a:spLocks noGrp="1"/>
          </p:cNvSpPr>
          <p:nvPr/>
        </p:nvSpPr>
        <p:spPr>
          <a:xfrm>
            <a:off x="457200" y="484981"/>
            <a:ext cx="3819525" cy="639763"/>
          </a:xfrm>
          <a:prstGeom prst="rect">
            <a:avLst/>
          </a:prstGeom>
          <a:noFill/>
          <a:ln w="9525">
            <a:noFill/>
          </a:ln>
        </p:spPr>
        <p:txBody>
          <a:bodyPr anchor="ctr"/>
          <a:lstStyle/>
          <a:p>
            <a:pPr algn="just" eaLnBrk="0" hangingPunct="0"/>
            <a:r>
              <a:rPr lang="en-ID" altLang="en-US" sz="2000" b="1">
                <a:solidFill>
                  <a:schemeClr val="tx1"/>
                </a:solidFill>
                <a:latin typeface="Calibri" panose="020F0502020204030204" pitchFamily="34" charset="0"/>
              </a:rPr>
              <a:t>4. Besaran Vektor dan Skalar </a:t>
            </a:r>
            <a:endParaRPr lang="en-ID" altLang="en-US" sz="2000" b="1">
              <a:solidFill>
                <a:schemeClr val="tx1"/>
              </a:solidFill>
              <a:latin typeface="Calibri" panose="020F0502020204030204" pitchFamily="34" charset="0"/>
            </a:endParaRPr>
          </a:p>
        </p:txBody>
      </p:sp>
      <p:sp>
        <p:nvSpPr>
          <p:cNvPr id="49165"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49166"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 name="Right Arrow 9">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6"/>
          <p:cNvSpPr>
            <a:spLocks noGrp="1"/>
          </p:cNvSpPr>
          <p:nvPr>
            <p:ph type="title" idx="4294967295"/>
          </p:nvPr>
        </p:nvSpPr>
        <p:spPr>
          <a:xfrm>
            <a:off x="0" y="274638"/>
            <a:ext cx="8229600" cy="1143000"/>
          </a:xfrm>
        </p:spPr>
        <p:txBody>
          <a:bodyPr anchor="ctr"/>
          <a:lstStyle/>
          <a:p>
            <a:r>
              <a:rPr lang="en-ID" altLang="en-US" sz="3200" b="1"/>
              <a:t>CONTOH SOAL</a:t>
            </a:r>
            <a:endParaRPr lang="en-ID" altLang="en-US" sz="3200" b="1"/>
          </a:p>
        </p:txBody>
      </p:sp>
      <p:pic>
        <p:nvPicPr>
          <p:cNvPr id="50178" name="Content Placeholder 3"/>
          <p:cNvPicPr>
            <a:picLocks noGrp="1" noChangeAspect="1"/>
          </p:cNvPicPr>
          <p:nvPr>
            <p:ph sz="half" idx="4294967295"/>
          </p:nvPr>
        </p:nvPicPr>
        <p:blipFill>
          <a:blip r:embed="rId1" cstate="print"/>
          <a:srcRect l="26764" t="18282" r="52667" b="9386"/>
          <a:stretch>
            <a:fillRect/>
          </a:stretch>
        </p:blipFill>
        <p:spPr>
          <a:xfrm>
            <a:off x="360040" y="1436688"/>
            <a:ext cx="2887663" cy="4584700"/>
          </a:xfrm>
        </p:spPr>
      </p:pic>
      <p:pic>
        <p:nvPicPr>
          <p:cNvPr id="50179" name="Content Placeholder 5"/>
          <p:cNvPicPr>
            <a:picLocks noGrp="1" noChangeAspect="1"/>
          </p:cNvPicPr>
          <p:nvPr>
            <p:ph sz="half" idx="4294967295"/>
          </p:nvPr>
        </p:nvPicPr>
        <p:blipFill>
          <a:blip r:embed="rId2" cstate="print"/>
          <a:srcRect l="27017" t="52927" r="52534" b="23558"/>
          <a:stretch>
            <a:fillRect/>
          </a:stretch>
        </p:blipFill>
        <p:spPr>
          <a:xfrm>
            <a:off x="3624193" y="1436688"/>
            <a:ext cx="2501900" cy="1858962"/>
          </a:xfrm>
        </p:spPr>
      </p:pic>
      <p:pic>
        <p:nvPicPr>
          <p:cNvPr id="50180" name="Content Placeholder 4"/>
          <p:cNvPicPr>
            <a:picLocks noChangeAspect="1"/>
          </p:cNvPicPr>
          <p:nvPr/>
        </p:nvPicPr>
        <p:blipFill>
          <a:blip r:embed="rId3" cstate="print"/>
          <a:srcRect l="48727" t="18462" r="30707" b="60255"/>
          <a:stretch>
            <a:fillRect/>
          </a:stretch>
        </p:blipFill>
        <p:spPr>
          <a:xfrm>
            <a:off x="3616176" y="3284984"/>
            <a:ext cx="2540000" cy="1747520"/>
          </a:xfrm>
          <a:prstGeom prst="rect">
            <a:avLst/>
          </a:prstGeom>
          <a:noFill/>
          <a:ln w="9525">
            <a:noFill/>
          </a:ln>
        </p:spPr>
      </p:pic>
      <p:pic>
        <p:nvPicPr>
          <p:cNvPr id="50181" name="Content Placeholder 4"/>
          <p:cNvPicPr>
            <a:picLocks noChangeAspect="1"/>
          </p:cNvPicPr>
          <p:nvPr/>
        </p:nvPicPr>
        <p:blipFill>
          <a:blip r:embed="rId3" cstate="print"/>
          <a:srcRect l="48727" t="39230" r="30707" b="33333"/>
          <a:stretch>
            <a:fillRect/>
          </a:stretch>
        </p:blipFill>
        <p:spPr>
          <a:xfrm>
            <a:off x="6463352" y="1417955"/>
            <a:ext cx="2357120" cy="1878330"/>
          </a:xfrm>
          <a:prstGeom prst="rect">
            <a:avLst/>
          </a:prstGeom>
          <a:noFill/>
          <a:ln w="9525">
            <a:noFill/>
          </a:ln>
        </p:spPr>
      </p:pic>
      <p:pic>
        <p:nvPicPr>
          <p:cNvPr id="50182" name="Content Placeholder 4"/>
          <p:cNvPicPr>
            <a:picLocks noChangeAspect="1"/>
          </p:cNvPicPr>
          <p:nvPr/>
        </p:nvPicPr>
        <p:blipFill>
          <a:blip r:embed="rId3" cstate="print"/>
          <a:srcRect l="48727" t="66154" r="30707" b="7899"/>
          <a:stretch>
            <a:fillRect/>
          </a:stretch>
        </p:blipFill>
        <p:spPr>
          <a:xfrm>
            <a:off x="6568127" y="3296285"/>
            <a:ext cx="2252345" cy="1691005"/>
          </a:xfrm>
          <a:prstGeom prst="rect">
            <a:avLst/>
          </a:prstGeom>
          <a:noFill/>
          <a:ln w="9525">
            <a:noFill/>
          </a:ln>
        </p:spPr>
      </p:pic>
      <p:sp>
        <p:nvSpPr>
          <p:cNvPr id="5018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daftar isi</a:t>
            </a:r>
            <a:endParaRPr lang="en-US" altLang="x-none" dirty="0">
              <a:solidFill>
                <a:srgbClr val="92D050"/>
              </a:solidFill>
              <a:latin typeface="Arial" panose="020B0604020202020204" pitchFamily="34" charset="0"/>
            </a:endParaRPr>
          </a:p>
        </p:txBody>
      </p:sp>
      <p:sp>
        <p:nvSpPr>
          <p:cNvPr id="50184"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sp>
        <p:nvSpPr>
          <p:cNvPr id="9" name="Right Arrow 8">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ded Corner 4"/>
          <p:cNvSpPr/>
          <p:nvPr/>
        </p:nvSpPr>
        <p:spPr>
          <a:xfrm>
            <a:off x="1187450" y="1773238"/>
            <a:ext cx="6697663" cy="4248150"/>
          </a:xfrm>
          <a:prstGeom prst="foldedCorner">
            <a:avLst/>
          </a:prstGeom>
          <a:solidFill>
            <a:schemeClr val="bg1">
              <a:lumMod val="85000"/>
            </a:schemeClr>
          </a:solidFill>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lt1"/>
              </a:solidFill>
              <a:effectLst/>
              <a:uLnTx/>
              <a:uFillTx/>
              <a:latin typeface="+mn-lt"/>
              <a:ea typeface="+mn-ea"/>
              <a:cs typeface="+mn-cs"/>
              <a:sym typeface="Arial" panose="020B0604020202020204" pitchFamily="34" charset="0"/>
            </a:endParaRPr>
          </a:p>
        </p:txBody>
      </p:sp>
      <p:sp>
        <p:nvSpPr>
          <p:cNvPr id="6" name="Subtitle 2"/>
          <p:cNvSpPr txBox="1"/>
          <p:nvPr/>
        </p:nvSpPr>
        <p:spPr>
          <a:xfrm>
            <a:off x="1581150" y="1908175"/>
            <a:ext cx="6237288" cy="3849688"/>
          </a:xfrm>
          <a:prstGeom prst="rect">
            <a:avLst/>
          </a:prstGeom>
        </p:spPr>
        <p:txBody>
          <a:bodyPr>
            <a:noAutofit/>
          </a:bodyPr>
          <a:lstStyle/>
          <a:p>
            <a:pPr marL="342900" marR="0" indent="-342900" algn="just" defTabSz="914400" fontAlgn="auto">
              <a:spcBef>
                <a:spcPct val="20000"/>
              </a:spcBef>
              <a:spcAft>
                <a:spcPts val="0"/>
              </a:spcAft>
              <a:buClr>
                <a:srgbClr val="8EC641"/>
              </a:buClr>
              <a:buSzTx/>
              <a:buFont typeface="Roboto Slab"/>
              <a:buChar char="•"/>
              <a:defRPr/>
            </a:pPr>
            <a:r>
              <a:rPr kumimoji="0" lang="en-US" sz="1400" i="1"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Powerpoint </a:t>
            </a: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pembelajaran ini dibuat sebagai alternatif guna membantu </a:t>
            </a: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mn-ea"/>
              </a:rPr>
              <a:t>Bapak/Ibu Guru </a:t>
            </a: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melaksanakan pembelajaran. </a:t>
            </a:r>
            <a:endPar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endParaRPr>
          </a:p>
          <a:p>
            <a:pPr marL="342900" marR="0" indent="-342900" algn="just" defTabSz="914400" fontAlgn="auto">
              <a:spcBef>
                <a:spcPct val="20000"/>
              </a:spcBef>
              <a:spcAft>
                <a:spcPts val="0"/>
              </a:spcAft>
              <a:buClr>
                <a:srgbClr val="8EC641"/>
              </a:buClr>
              <a:buSzTx/>
              <a:buFont typeface="Roboto Slab"/>
              <a:buChar char="•"/>
              <a:defRPr/>
            </a:pPr>
            <a:endPar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endParaRPr>
          </a:p>
          <a:p>
            <a:pPr marL="342900" marR="0" indent="-342900" algn="just" defTabSz="914400" fontAlgn="auto">
              <a:spcBef>
                <a:spcPct val="20000"/>
              </a:spcBef>
              <a:spcAft>
                <a:spcPts val="0"/>
              </a:spcAft>
              <a:buClr>
                <a:srgbClr val="8EC641"/>
              </a:buClr>
              <a:buSzTx/>
              <a:buFont typeface="Roboto Slab"/>
              <a:buChar char="•"/>
              <a:defRPr/>
            </a:pP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Materi </a:t>
            </a:r>
            <a:r>
              <a:rPr kumimoji="0" lang="en-US" sz="1400" i="1"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powerpoint </a:t>
            </a: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ini mengacu pada Kompetensi Inti (KI) dan Kompetensi Dasar (KD) Kurikulum 2013.</a:t>
            </a:r>
            <a:endPar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endParaRPr>
          </a:p>
          <a:p>
            <a:pPr marL="342900" marR="0" indent="-342900" algn="just" defTabSz="914400" fontAlgn="auto">
              <a:spcBef>
                <a:spcPct val="20000"/>
              </a:spcBef>
              <a:spcAft>
                <a:spcPts val="0"/>
              </a:spcAft>
              <a:buClr>
                <a:srgbClr val="8EC641"/>
              </a:buClr>
              <a:buSzTx/>
              <a:buFont typeface="Roboto Slab"/>
              <a:buChar char="•"/>
              <a:defRPr/>
            </a:pPr>
            <a:endPar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endParaRPr>
          </a:p>
          <a:p>
            <a:pPr marL="342900" marR="0" indent="-342900" algn="just" defTabSz="914400" fontAlgn="auto">
              <a:spcBef>
                <a:spcPct val="20000"/>
              </a:spcBef>
              <a:spcAft>
                <a:spcPts val="0"/>
              </a:spcAft>
              <a:buClr>
                <a:srgbClr val="8EC641"/>
              </a:buClr>
              <a:buSzTx/>
              <a:buFont typeface="Roboto Slab"/>
              <a:buChar char="•"/>
              <a:defRPr/>
            </a:pP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Dengan berbagai alasan, materi dalam </a:t>
            </a:r>
            <a:r>
              <a:rPr kumimoji="0" lang="en-US" sz="1400" i="1"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powerpoint </a:t>
            </a: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ini disajikan secara ringkas, hanya memuat poin-poin besar saja. </a:t>
            </a:r>
            <a:endPar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endParaRPr>
          </a:p>
          <a:p>
            <a:pPr marL="342900" marR="0" indent="-342900" algn="just" defTabSz="914400" fontAlgn="auto">
              <a:spcBef>
                <a:spcPct val="20000"/>
              </a:spcBef>
              <a:spcAft>
                <a:spcPts val="0"/>
              </a:spcAft>
              <a:buClr>
                <a:srgbClr val="8EC641"/>
              </a:buClr>
              <a:buSzTx/>
              <a:buFont typeface="Roboto Slab"/>
              <a:buChar char="•"/>
              <a:defRPr/>
            </a:pPr>
            <a:endPar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endParaRPr>
          </a:p>
          <a:p>
            <a:pPr marL="342900" marR="0" indent="-342900" algn="just" defTabSz="914400" fontAlgn="auto">
              <a:spcBef>
                <a:spcPct val="20000"/>
              </a:spcBef>
              <a:spcAft>
                <a:spcPts val="0"/>
              </a:spcAft>
              <a:buClr>
                <a:srgbClr val="8EC641"/>
              </a:buClr>
              <a:buSzTx/>
              <a:buFont typeface="Roboto Slab"/>
              <a:buChar char="•"/>
              <a:defRPr/>
            </a:pP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Dalam penggunaannya nanti, </a:t>
            </a: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mn-ea"/>
              </a:rPr>
              <a:t>Bapak/Ibu Guru </a:t>
            </a: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dapat mengembangkannya sesuai kebutuhan.  </a:t>
            </a:r>
            <a:endPar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endParaRPr>
          </a:p>
          <a:p>
            <a:pPr marL="342900" marR="0" indent="-342900" algn="just" defTabSz="914400" fontAlgn="auto">
              <a:spcBef>
                <a:spcPct val="20000"/>
              </a:spcBef>
              <a:spcAft>
                <a:spcPts val="0"/>
              </a:spcAft>
              <a:buClr>
                <a:srgbClr val="8EC641"/>
              </a:buClr>
              <a:buSzTx/>
              <a:buFont typeface="Roboto Slab"/>
              <a:buChar char="•"/>
              <a:defRPr/>
            </a:pPr>
            <a:endPar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endParaRPr>
          </a:p>
          <a:p>
            <a:pPr marL="342900" marR="0" indent="-342900" algn="just" defTabSz="914400" fontAlgn="auto">
              <a:spcBef>
                <a:spcPct val="20000"/>
              </a:spcBef>
              <a:spcAft>
                <a:spcPts val="0"/>
              </a:spcAft>
              <a:buClr>
                <a:srgbClr val="8EC641"/>
              </a:buClr>
              <a:buSzTx/>
              <a:buFont typeface="Roboto Slab"/>
              <a:buChar char="•"/>
              <a:defRPr/>
            </a:pP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Harapan kami, dengan </a:t>
            </a:r>
            <a:r>
              <a:rPr kumimoji="0" lang="en-US" sz="1400" i="1"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powerpoint </a:t>
            </a:r>
            <a:r>
              <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rPr>
              <a:t>ini Bapak/Ibu Guru dapat mengembangkan pembelajaran secara kreatif dan interaktif.</a:t>
            </a:r>
            <a:endParaRPr kumimoji="0" lang="en-US" sz="1400" kern="1200" cap="none" spc="0" normalizeH="0" baseline="0" noProof="0"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Arial" panose="020B0604020202020204" pitchFamily="34" charset="0"/>
            </a:endParaRPr>
          </a:p>
        </p:txBody>
      </p:sp>
      <p:sp>
        <p:nvSpPr>
          <p:cNvPr id="30723" name="TextBox 6"/>
          <p:cNvSpPr txBox="1"/>
          <p:nvPr/>
        </p:nvSpPr>
        <p:spPr>
          <a:xfrm>
            <a:off x="0" y="549275"/>
            <a:ext cx="9324975" cy="708025"/>
          </a:xfrm>
          <a:prstGeom prst="rect">
            <a:avLst/>
          </a:prstGeom>
          <a:noFill/>
          <a:ln w="9525">
            <a:noFill/>
          </a:ln>
        </p:spPr>
        <p:txBody>
          <a:bodyPr anchor="t">
            <a:spAutoFit/>
          </a:bodyPr>
          <a:lstStyle/>
          <a:p>
            <a:pPr algn="ctr"/>
            <a:r>
              <a:rPr lang="en-US" altLang="zh-CN" sz="4000" dirty="0">
                <a:solidFill>
                  <a:schemeClr val="bg1"/>
                </a:solidFill>
                <a:latin typeface="Arial" panose="020B0604020202020204" pitchFamily="34" charset="0"/>
              </a:rPr>
              <a:t>Disklaimer</a:t>
            </a:r>
            <a:endParaRPr lang="en-US" altLang="x-none" sz="4000" dirty="0">
              <a:solidFill>
                <a:schemeClr val="bg1"/>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sym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5pPr>
          </a:lstStyle>
          <a:p>
            <a:pPr algn="ctr">
              <a:defRPr/>
            </a:pPr>
            <a:endParaRPr lang="en-US" altLang="zh-CN" noProof="1">
              <a:solidFill>
                <a:srgbClr val="FFFFFF"/>
              </a:solidFill>
              <a:latin typeface="Calibri" panose="020F050202020403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sym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rgbClr val="000000"/>
                </a:solidFill>
                <a:latin typeface="Arial" panose="020B0604020202020204" pitchFamily="34" charset="0"/>
                <a:ea typeface="+mn-ea"/>
                <a:cs typeface="+mn-cs"/>
                <a:sym typeface="Arial" panose="020B0604020202020204" pitchFamily="34" charset="0"/>
              </a:defRPr>
            </a:lvl5pPr>
          </a:lstStyle>
          <a:p>
            <a:pPr algn="ctr">
              <a:defRPr/>
            </a:pPr>
            <a:endParaRPr lang="en-US" altLang="zh-CN" noProof="1">
              <a:solidFill>
                <a:srgbClr val="FFFFFF"/>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ubtitle 2"/>
          <p:cNvSpPr txBox="1"/>
          <p:nvPr/>
        </p:nvSpPr>
        <p:spPr>
          <a:xfrm>
            <a:off x="508000" y="2276475"/>
            <a:ext cx="3309938" cy="3449638"/>
          </a:xfrm>
          <a:prstGeom prst="rect">
            <a:avLst/>
          </a:prstGeom>
          <a:noFill/>
          <a:ln w="9525">
            <a:noFill/>
          </a:ln>
        </p:spPr>
        <p:txBody>
          <a:bodyPr lIns="77912" tIns="77912" rIns="77912" bIns="77912"/>
          <a:lstStyle/>
          <a:p>
            <a:pPr marL="389255" indent="-389255" algn="just">
              <a:lnSpc>
                <a:spcPct val="150000"/>
              </a:lnSpc>
              <a:buClr>
                <a:srgbClr val="8EC641"/>
              </a:buClr>
              <a:buFont typeface="Wingdings 3" pitchFamily="18" charset="2"/>
              <a:buAutoNum type="alphaUcPeriod"/>
            </a:pPr>
            <a:r>
              <a:rPr sz="1600" b="1" noProof="1">
                <a:solidFill>
                  <a:schemeClr val="tx1"/>
                </a:solidFill>
                <a:latin typeface="+mn-lt"/>
                <a:ea typeface="+mn-ea"/>
                <a:cs typeface="+mn-lt"/>
                <a:sym typeface="Roboto" charset="0"/>
                <a:hlinkClick r:id="rId1" action="ppaction://hlinksldjump"/>
              </a:rPr>
              <a:t>Ciri-Ciri Benda di Sekitar Kita</a:t>
            </a:r>
            <a:endParaRPr sz="1600" b="1" noProof="1">
              <a:solidFill>
                <a:schemeClr val="tx1"/>
              </a:solidFill>
              <a:latin typeface="+mn-lt"/>
              <a:cs typeface="+mn-lt"/>
              <a:sym typeface="Roboto" charset="0"/>
            </a:endParaRPr>
          </a:p>
          <a:p>
            <a:pPr marL="389255" indent="-389255" algn="just">
              <a:lnSpc>
                <a:spcPct val="150000"/>
              </a:lnSpc>
              <a:buClr>
                <a:srgbClr val="8EC641"/>
              </a:buClr>
              <a:buFont typeface="Wingdings 3" pitchFamily="18" charset="2"/>
              <a:buAutoNum type="alphaUcPeriod"/>
            </a:pPr>
            <a:r>
              <a:rPr sz="1600" b="1" noProof="1">
                <a:solidFill>
                  <a:schemeClr val="tx1"/>
                </a:solidFill>
                <a:latin typeface="+mn-lt"/>
                <a:ea typeface="+mn-ea"/>
                <a:cs typeface="+mn-lt"/>
                <a:sym typeface="Roboto" charset="0"/>
                <a:hlinkClick r:id="rId2" action="ppaction://hlinksldjump"/>
              </a:rPr>
              <a:t>Ciri-Ciri Makhluk Hidup</a:t>
            </a:r>
            <a:endParaRPr sz="1600" b="1" noProof="1">
              <a:solidFill>
                <a:schemeClr val="tx1"/>
              </a:solidFill>
              <a:latin typeface="+mn-lt"/>
              <a:cs typeface="+mn-lt"/>
              <a:sym typeface="Roboto" charset="0"/>
              <a:hlinkClick r:id="rId2" action="ppaction://hlinksldjump"/>
            </a:endParaRPr>
          </a:p>
          <a:p>
            <a:pPr marL="389255" indent="-389255">
              <a:lnSpc>
                <a:spcPct val="150000"/>
              </a:lnSpc>
              <a:buClr>
                <a:srgbClr val="8EC641"/>
              </a:buClr>
              <a:buFont typeface="Wingdings 3" pitchFamily="18" charset="2"/>
              <a:buAutoNum type="alphaUcPeriod"/>
            </a:pPr>
            <a:r>
              <a:rPr lang="en-ID" sz="1600" b="1" noProof="1">
                <a:solidFill>
                  <a:schemeClr val="tx1"/>
                </a:solidFill>
                <a:latin typeface="+mn-lt"/>
                <a:ea typeface="+mn-ea"/>
                <a:cs typeface="+mn-lt"/>
                <a:sym typeface="Roboto" charset="0"/>
                <a:hlinkClick r:id="rId3" action="ppaction://hlinksldjump"/>
              </a:rPr>
              <a:t>Pengklasifikasian Makhluk Hidup</a:t>
            </a:r>
            <a:r>
              <a:rPr lang="en-ID" sz="1600" b="1" noProof="1">
                <a:solidFill>
                  <a:schemeClr val="tx1"/>
                </a:solidFill>
                <a:latin typeface="+mn-lt"/>
                <a:ea typeface="+mn-ea"/>
                <a:cs typeface="+mn-lt"/>
                <a:sym typeface="Roboto" charset="0"/>
                <a:hlinkClick r:id="rId4" action="ppaction://hlinksldjump"/>
              </a:rPr>
              <a:t> </a:t>
            </a:r>
            <a:endParaRPr lang="en-ID" sz="1600" b="1" noProof="1">
              <a:solidFill>
                <a:schemeClr val="tx1"/>
              </a:solidFill>
              <a:latin typeface="+mn-lt"/>
              <a:ea typeface="+mn-ea"/>
              <a:cs typeface="+mn-lt"/>
              <a:sym typeface="Roboto" charset="0"/>
            </a:endParaRPr>
          </a:p>
          <a:p>
            <a:pPr algn="just">
              <a:lnSpc>
                <a:spcPct val="150000"/>
              </a:lnSpc>
              <a:buClr>
                <a:srgbClr val="8EC641"/>
              </a:buClr>
              <a:buFont typeface="Wingdings 3" pitchFamily="18" charset="2"/>
            </a:pPr>
            <a:endParaRPr sz="1600" b="1" noProof="1">
              <a:solidFill>
                <a:schemeClr val="tx1"/>
              </a:solidFill>
              <a:latin typeface="+mn-lt"/>
              <a:ea typeface="+mn-ea"/>
              <a:cs typeface="+mn-lt"/>
              <a:sym typeface="Roboto" charset="0"/>
              <a:hlinkClick r:id="rId4" action="ppaction://hlinksldjump"/>
            </a:endParaRPr>
          </a:p>
          <a:p>
            <a:pPr algn="just">
              <a:lnSpc>
                <a:spcPct val="150000"/>
              </a:lnSpc>
              <a:buClr>
                <a:srgbClr val="8EC641"/>
              </a:buClr>
              <a:buFont typeface="Wingdings 3" pitchFamily="18" charset="2"/>
            </a:pPr>
            <a:endParaRPr sz="1600" b="1" noProof="1">
              <a:solidFill>
                <a:schemeClr val="tx1"/>
              </a:solidFill>
              <a:latin typeface="+mn-lt"/>
              <a:cs typeface="+mn-lt"/>
              <a:sym typeface="Roboto" charset="0"/>
            </a:endParaRPr>
          </a:p>
        </p:txBody>
      </p:sp>
      <p:sp>
        <p:nvSpPr>
          <p:cNvPr id="51202" name="TextBox 12"/>
          <p:cNvSpPr txBox="1"/>
          <p:nvPr/>
        </p:nvSpPr>
        <p:spPr>
          <a:xfrm>
            <a:off x="3789363" y="6310313"/>
            <a:ext cx="1565275"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daftar isi</a:t>
            </a:r>
            <a:endParaRPr lang="en-US" altLang="x-none" dirty="0">
              <a:solidFill>
                <a:srgbClr val="92D050"/>
              </a:solidFill>
              <a:latin typeface="Arial" panose="020B0604020202020204" pitchFamily="34" charset="0"/>
            </a:endParaRPr>
          </a:p>
        </p:txBody>
      </p:sp>
      <p:sp>
        <p:nvSpPr>
          <p:cNvPr id="24581" name="Title 6"/>
          <p:cNvSpPr>
            <a:spLocks noGrp="1"/>
          </p:cNvSpPr>
          <p:nvPr>
            <p:ph type="title"/>
          </p:nvPr>
        </p:nvSpPr>
        <p:spPr/>
        <p:txBody>
          <a:bodyPr vert="horz" wrap="square" lIns="91440" tIns="45720" rIns="91440" bIns="45720" numCol="1" anchor="ctr" anchorCtr="0" compatLnSpc="1">
            <a:norm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3600" b="1" i="0" u="none" strike="noStrike" kern="1200" cap="none" spc="0" normalizeH="0" baseline="0" noProof="0" dirty="0" smtClean="0">
                <a:ln>
                  <a:noFill/>
                </a:ln>
                <a:solidFill>
                  <a:schemeClr val="bg1"/>
                </a:solidFill>
                <a:effectLst/>
                <a:uLnTx/>
                <a:uFillTx/>
                <a:latin typeface="+mj-lt"/>
                <a:ea typeface="+mj-ea"/>
                <a:cs typeface="+mj-cs"/>
              </a:rPr>
              <a:t>Klasifikasi Makhluk Hidup </a:t>
            </a:r>
            <a:endParaRPr kumimoji="0" lang="en-ID" altLang="en-US" sz="3600" b="1" i="0" u="none" strike="noStrike" kern="1200" cap="none" spc="0" normalizeH="0" baseline="0" noProof="0" dirty="0" smtClean="0">
              <a:ln>
                <a:noFill/>
              </a:ln>
              <a:solidFill>
                <a:schemeClr val="bg1"/>
              </a:solidFill>
              <a:effectLst/>
              <a:uLnTx/>
              <a:uFillTx/>
              <a:latin typeface="+mj-lt"/>
              <a:ea typeface="+mj-ea"/>
              <a:cs typeface="+mj-cs"/>
            </a:endParaRPr>
          </a:p>
        </p:txBody>
      </p:sp>
      <p:sp>
        <p:nvSpPr>
          <p:cNvPr id="51204" name="Text Placeholder 7"/>
          <p:cNvSpPr>
            <a:spLocks noGrp="1"/>
          </p:cNvSpPr>
          <p:nvPr>
            <p:ph type="body" sz="quarter" idx="10"/>
          </p:nvPr>
        </p:nvSpPr>
        <p:spPr/>
        <p:txBody>
          <a:bodyPr vert="horz" wrap="square" lIns="91440" tIns="45720" rIns="91440" bIns="45720" anchor="t"/>
          <a:lstStyle/>
          <a:p>
            <a:pPr eaLnBrk="1" hangingPunct="1"/>
            <a:r>
              <a:rPr lang="en-US" altLang="zh-CN" kern="1200" dirty="0">
                <a:latin typeface="+mn-lt"/>
                <a:ea typeface="+mn-ea"/>
                <a:cs typeface="+mn-cs"/>
              </a:rPr>
              <a:t>II</a:t>
            </a:r>
            <a:endParaRPr lang="en-US" altLang="x-none" kern="1200" dirty="0">
              <a:latin typeface="+mn-lt"/>
              <a:ea typeface="+mn-ea"/>
              <a:cs typeface="+mn-cs"/>
            </a:endParaRPr>
          </a:p>
        </p:txBody>
      </p:sp>
      <p:pic>
        <p:nvPicPr>
          <p:cNvPr id="51205" name="Picture 6"/>
          <p:cNvPicPr>
            <a:picLocks noChangeAspect="1"/>
          </p:cNvPicPr>
          <p:nvPr/>
        </p:nvPicPr>
        <p:blipFill>
          <a:blip r:embed="rId6" cstate="print"/>
          <a:srcRect l="25755" t="15820" r="26962" b="24652"/>
          <a:stretch>
            <a:fillRect/>
          </a:stretch>
        </p:blipFill>
        <p:spPr>
          <a:xfrm>
            <a:off x="4265613" y="2406650"/>
            <a:ext cx="4440237" cy="3025775"/>
          </a:xfrm>
          <a:prstGeom prst="rect">
            <a:avLst/>
          </a:prstGeom>
          <a:noFill/>
          <a:ln w="9525">
            <a:noFill/>
          </a:ln>
        </p:spPr>
      </p:pic>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txBox="1"/>
          <p:nvPr/>
        </p:nvSpPr>
        <p:spPr>
          <a:xfrm>
            <a:off x="539750" y="652463"/>
            <a:ext cx="7521575" cy="1023937"/>
          </a:xfrm>
          <a:prstGeom prst="rect">
            <a:avLst/>
          </a:prstGeom>
          <a:noFill/>
          <a:ln w="9525">
            <a:noFill/>
          </a:ln>
        </p:spPr>
        <p:txBody>
          <a:bodyPr anchor="t"/>
          <a:lstStyle/>
          <a:p>
            <a:pPr algn="just"/>
            <a:r>
              <a:rPr lang="en-US" altLang="zh-CN" sz="3000" b="1" dirty="0">
                <a:solidFill>
                  <a:schemeClr val="tx1"/>
                </a:solidFill>
                <a:latin typeface="Arial" panose="020B0604020202020204" pitchFamily="34" charset="0"/>
              </a:rPr>
              <a:t>A. </a:t>
            </a:r>
            <a:r>
              <a:rPr lang="en-ID" altLang="en-US" sz="3000" b="1" dirty="0">
                <a:solidFill>
                  <a:schemeClr val="tx1"/>
                </a:solidFill>
                <a:latin typeface="Arial" panose="020B0604020202020204" pitchFamily="34" charset="0"/>
              </a:rPr>
              <a:t>Ciri-Ciri Benda di Sekitar Kita </a:t>
            </a:r>
            <a:endParaRPr lang="en-ID" altLang="en-US" sz="3000" b="1" dirty="0">
              <a:solidFill>
                <a:schemeClr val="tx1"/>
              </a:solidFill>
              <a:latin typeface="Arial" panose="020B0604020202020204" pitchFamily="34" charset="0"/>
            </a:endParaRPr>
          </a:p>
        </p:txBody>
      </p:sp>
      <p:sp>
        <p:nvSpPr>
          <p:cNvPr id="29699" name="Subtitle 2"/>
          <p:cNvSpPr txBox="1"/>
          <p:nvPr/>
        </p:nvSpPr>
        <p:spPr>
          <a:xfrm>
            <a:off x="755650" y="1187450"/>
            <a:ext cx="7524750" cy="4895850"/>
          </a:xfrm>
          <a:prstGeom prst="rect">
            <a:avLst/>
          </a:prstGeom>
          <a:noFill/>
          <a:ln w="9525">
            <a:noFill/>
          </a:ln>
        </p:spPr>
        <p:txBody>
          <a:bodyPr/>
          <a:lstStyle/>
          <a:p>
            <a:pPr marL="285750" indent="-285750" algn="just">
              <a:lnSpc>
                <a:spcPct val="150000"/>
              </a:lnSpc>
              <a:buFont typeface="Arial" panose="020B0604020202020204" pitchFamily="34" charset="0"/>
              <a:buChar char="•"/>
            </a:pPr>
            <a:r>
              <a:rPr lang="en-ID" sz="1400" noProof="1">
                <a:solidFill>
                  <a:schemeClr val="tx1"/>
                </a:solidFill>
                <a:latin typeface="Arial" panose="020B0604020202020204" pitchFamily="34" charset="0"/>
                <a:ea typeface="+mn-ea"/>
                <a:cs typeface="+mn-cs"/>
              </a:rPr>
              <a:t>B</a:t>
            </a:r>
            <a:r>
              <a:rPr sz="1400" noProof="1">
                <a:solidFill>
                  <a:schemeClr val="tx1"/>
                </a:solidFill>
                <a:latin typeface="Arial" panose="020B0604020202020204" pitchFamily="34" charset="0"/>
                <a:ea typeface="+mn-ea"/>
                <a:cs typeface="+mn-cs"/>
              </a:rPr>
              <a:t>enda-benda yang terdapat di alam semesta dapat dikelompokkan sebagai benda hidup dan benda tak hidup. Benda hidup terdiri atas komponen biotik yang meliputi semua jenis makhluk hidup, sedangkan benda tak hidup terdiri atas komponen abiotik.  </a:t>
            </a:r>
            <a:endParaRPr sz="1400" noProof="1">
              <a:solidFill>
                <a:schemeClr val="tx1"/>
              </a:solidFill>
              <a:latin typeface="Arial" panose="020B0604020202020204" pitchFamily="34" charset="0"/>
            </a:endParaRPr>
          </a:p>
          <a:p>
            <a:pPr marL="285750" indent="-285750" algn="just">
              <a:lnSpc>
                <a:spcPct val="150000"/>
              </a:lnSpc>
              <a:buFont typeface="Arial" panose="020B0604020202020204" pitchFamily="34" charset="0"/>
              <a:buChar char="•"/>
            </a:pPr>
            <a:r>
              <a:rPr sz="1400" noProof="1">
                <a:solidFill>
                  <a:schemeClr val="tx1"/>
                </a:solidFill>
                <a:latin typeface="Arial" panose="020B0604020202020204" pitchFamily="34" charset="0"/>
                <a:ea typeface="+mn-ea"/>
                <a:cs typeface="+mn-cs"/>
              </a:rPr>
              <a:t>Benda-benda tak hidup dapat dikelompokkan berdasarkan sifat atau ciri-cirinya. </a:t>
            </a:r>
            <a:r>
              <a:rPr lang="en-ID" sz="1400" noProof="1">
                <a:solidFill>
                  <a:schemeClr val="tx1"/>
                </a:solidFill>
                <a:latin typeface="Arial" panose="020B0604020202020204" pitchFamily="34" charset="0"/>
                <a:ea typeface="+mn-ea"/>
                <a:cs typeface="+mn-cs"/>
              </a:rPr>
              <a:t>Berdasarkan sifatnya benda-benda tak hidup juga dapat dikelompokkan menjadi benda tak hidup bersifat alamiah dan buatan. </a:t>
            </a:r>
            <a:endParaRPr lang="en-ID" sz="1400" noProof="1">
              <a:solidFill>
                <a:schemeClr val="tx1"/>
              </a:solidFill>
              <a:latin typeface="Arial" panose="020B0604020202020204" pitchFamily="34" charset="0"/>
            </a:endParaRPr>
          </a:p>
          <a:p>
            <a:pPr algn="just">
              <a:lnSpc>
                <a:spcPct val="150000"/>
              </a:lnSpc>
              <a:buFont typeface="Arial" panose="020B0604020202020204" pitchFamily="34" charset="0"/>
            </a:pPr>
            <a:endParaRPr lang="en-ID" sz="1400" noProof="1">
              <a:solidFill>
                <a:schemeClr val="tx1"/>
              </a:solidFill>
              <a:latin typeface="Arial" panose="020B0604020202020204" pitchFamily="34" charset="0"/>
            </a:endParaRPr>
          </a:p>
          <a:p>
            <a:pPr algn="just">
              <a:lnSpc>
                <a:spcPct val="150000"/>
              </a:lnSpc>
              <a:buFont typeface="Arial" panose="020B0604020202020204" pitchFamily="34" charset="0"/>
            </a:pPr>
            <a:endParaRPr lang="en-ID" sz="1400" noProof="1">
              <a:solidFill>
                <a:schemeClr val="tx1"/>
              </a:solidFill>
              <a:latin typeface="Arial" panose="020B0604020202020204" pitchFamily="34" charset="0"/>
            </a:endParaRPr>
          </a:p>
        </p:txBody>
      </p:sp>
      <p:sp>
        <p:nvSpPr>
          <p:cNvPr id="53251" name="TextBox 12"/>
          <p:cNvSpPr txBox="1"/>
          <p:nvPr/>
        </p:nvSpPr>
        <p:spPr>
          <a:xfrm>
            <a:off x="2933700" y="6384925"/>
            <a:ext cx="1566863"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53252" name="TextBox 12"/>
          <p:cNvSpPr txBox="1"/>
          <p:nvPr/>
        </p:nvSpPr>
        <p:spPr>
          <a:xfrm>
            <a:off x="4500563" y="6381750"/>
            <a:ext cx="1598612"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graphicFrame>
        <p:nvGraphicFramePr>
          <p:cNvPr id="2" name="Diagram 1"/>
          <p:cNvGraphicFramePr/>
          <p:nvPr/>
        </p:nvGraphicFramePr>
        <p:xfrm>
          <a:off x="894983" y="3163260"/>
          <a:ext cx="5064224" cy="3112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txBox="1"/>
          <p:nvPr/>
        </p:nvSpPr>
        <p:spPr>
          <a:xfrm>
            <a:off x="273050" y="536922"/>
            <a:ext cx="5133975" cy="731838"/>
          </a:xfrm>
          <a:prstGeom prst="rect">
            <a:avLst/>
          </a:prstGeom>
          <a:noFill/>
          <a:ln w="9525">
            <a:noFill/>
          </a:ln>
        </p:spPr>
        <p:txBody>
          <a:bodyPr/>
          <a:lstStyle/>
          <a:p>
            <a:pPr algn="just"/>
            <a:r>
              <a:rPr sz="3000" b="1" noProof="1">
                <a:solidFill>
                  <a:schemeClr val="tx1"/>
                </a:solidFill>
                <a:latin typeface="Arial" panose="020B0604020202020204" pitchFamily="34" charset="0"/>
                <a:ea typeface="+mn-ea"/>
                <a:cs typeface="+mn-cs"/>
              </a:rPr>
              <a:t>B. </a:t>
            </a:r>
            <a:r>
              <a:rPr lang="en-ID" sz="3000" b="1" noProof="1">
                <a:solidFill>
                  <a:schemeClr val="tx1"/>
                </a:solidFill>
                <a:latin typeface="Arial" panose="020B0604020202020204" pitchFamily="34" charset="0"/>
                <a:ea typeface="+mn-ea"/>
                <a:cs typeface="+mn-cs"/>
              </a:rPr>
              <a:t>Ciri-Ciri Makhluk Hidup</a:t>
            </a:r>
            <a:endParaRPr lang="en-ID" sz="3000" b="1" noProof="1">
              <a:solidFill>
                <a:schemeClr val="tx1"/>
              </a:solidFill>
              <a:latin typeface="Arial" panose="020B0604020202020204" pitchFamily="34" charset="0"/>
            </a:endParaRPr>
          </a:p>
          <a:p>
            <a:pPr marL="476885" algn="just"/>
            <a:endParaRPr lang="en-ID" sz="3000" b="1" noProof="1">
              <a:solidFill>
                <a:schemeClr val="tx1"/>
              </a:solidFill>
              <a:latin typeface="Arial" panose="020B0604020202020204" pitchFamily="34" charset="0"/>
            </a:endParaRPr>
          </a:p>
          <a:p>
            <a:pPr algn="just"/>
            <a:endParaRPr lang="en-ID" sz="3000" b="1" noProof="1">
              <a:solidFill>
                <a:schemeClr val="tx1"/>
              </a:solidFill>
              <a:latin typeface="Arial" panose="020B0604020202020204" pitchFamily="34" charset="0"/>
            </a:endParaRPr>
          </a:p>
        </p:txBody>
      </p:sp>
      <p:sp>
        <p:nvSpPr>
          <p:cNvPr id="55298" name="TextBox 12"/>
          <p:cNvSpPr txBox="1"/>
          <p:nvPr/>
        </p:nvSpPr>
        <p:spPr>
          <a:xfrm>
            <a:off x="2933700" y="6384925"/>
            <a:ext cx="1566863"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55299" name="TextBox 12">
            <a:hlinkClick r:id="rId2" action="ppaction://hlinksldjump"/>
          </p:cNvPr>
          <p:cNvSpPr txBox="1"/>
          <p:nvPr/>
        </p:nvSpPr>
        <p:spPr>
          <a:xfrm>
            <a:off x="4500563" y="6381750"/>
            <a:ext cx="1598612"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pic>
        <p:nvPicPr>
          <p:cNvPr id="55302" name="Picture 6" descr="daun venus"/>
          <p:cNvPicPr>
            <a:picLocks noChangeAspect="1"/>
          </p:cNvPicPr>
          <p:nvPr/>
        </p:nvPicPr>
        <p:blipFill>
          <a:blip r:embed="rId3"/>
          <a:stretch>
            <a:fillRect/>
          </a:stretch>
        </p:blipFill>
        <p:spPr>
          <a:xfrm>
            <a:off x="4427985" y="2132856"/>
            <a:ext cx="1172522" cy="880492"/>
          </a:xfrm>
          <a:prstGeom prst="rect">
            <a:avLst/>
          </a:prstGeom>
          <a:noFill/>
          <a:ln w="9525">
            <a:noFill/>
          </a:ln>
        </p:spPr>
      </p:pic>
      <p:pic>
        <p:nvPicPr>
          <p:cNvPr id="55303" name="Picture 8"/>
          <p:cNvPicPr>
            <a:picLocks noChangeAspect="1"/>
          </p:cNvPicPr>
          <p:nvPr/>
        </p:nvPicPr>
        <p:blipFill>
          <a:blip r:embed="rId4" cstate="print"/>
          <a:srcRect l="58455" t="35648" r="20345" b="26794"/>
          <a:stretch>
            <a:fillRect/>
          </a:stretch>
        </p:blipFill>
        <p:spPr>
          <a:xfrm>
            <a:off x="4932041" y="3140968"/>
            <a:ext cx="981652" cy="991493"/>
          </a:xfrm>
          <a:prstGeom prst="rect">
            <a:avLst/>
          </a:prstGeom>
          <a:noFill/>
          <a:ln w="9525">
            <a:noFill/>
          </a:ln>
        </p:spPr>
      </p:pic>
      <p:pic>
        <p:nvPicPr>
          <p:cNvPr id="55304" name="Content Placeholder 2" descr="animasi-kodok-06"/>
          <p:cNvPicPr>
            <a:picLocks noGrp="1" noChangeAspect="1"/>
          </p:cNvPicPr>
          <p:nvPr>
            <p:ph idx="4294967295"/>
          </p:nvPr>
        </p:nvPicPr>
        <p:blipFill>
          <a:blip r:embed="rId5"/>
          <a:stretch>
            <a:fillRect/>
          </a:stretch>
        </p:blipFill>
        <p:spPr>
          <a:xfrm>
            <a:off x="3203848" y="332656"/>
            <a:ext cx="2465387" cy="2147888"/>
          </a:xfrm>
        </p:spPr>
      </p:pic>
      <p:pic>
        <p:nvPicPr>
          <p:cNvPr id="55305" name="Picture Placeholder 4" descr="daun teratai new"/>
          <p:cNvPicPr>
            <a:picLocks noChangeAspect="1"/>
          </p:cNvPicPr>
          <p:nvPr/>
        </p:nvPicPr>
        <p:blipFill>
          <a:blip r:embed="rId6" cstate="print"/>
          <a:stretch>
            <a:fillRect/>
          </a:stretch>
        </p:blipFill>
        <p:spPr>
          <a:xfrm>
            <a:off x="5508104" y="4293096"/>
            <a:ext cx="1005619" cy="741313"/>
          </a:xfrm>
          <a:prstGeom prst="rect">
            <a:avLst/>
          </a:prstGeom>
          <a:noFill/>
          <a:ln w="9525">
            <a:noFill/>
          </a:ln>
        </p:spPr>
      </p:pic>
      <p:pic>
        <p:nvPicPr>
          <p:cNvPr id="55306" name="Picture 21" descr="hewan makan"/>
          <p:cNvPicPr>
            <a:picLocks noChangeAspect="1"/>
          </p:cNvPicPr>
          <p:nvPr/>
        </p:nvPicPr>
        <p:blipFill>
          <a:blip r:embed="rId7" cstate="print"/>
          <a:stretch>
            <a:fillRect/>
          </a:stretch>
        </p:blipFill>
        <p:spPr>
          <a:xfrm>
            <a:off x="5796136" y="5157192"/>
            <a:ext cx="1228725" cy="1025525"/>
          </a:xfrm>
          <a:prstGeom prst="rect">
            <a:avLst/>
          </a:prstGeom>
          <a:noFill/>
          <a:ln w="9525">
            <a:noFill/>
          </a:ln>
        </p:spPr>
      </p:pic>
      <p:sp>
        <p:nvSpPr>
          <p:cNvPr id="2" name="Rounded Rectangle 1"/>
          <p:cNvSpPr/>
          <p:nvPr/>
        </p:nvSpPr>
        <p:spPr>
          <a:xfrm>
            <a:off x="925513" y="1281211"/>
            <a:ext cx="2376488" cy="720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sz="2000" b="1" strike="noStrike" noProof="1" smtClean="0">
                <a:sym typeface="+mn-ea"/>
              </a:rPr>
              <a:t>1. Bergerak</a:t>
            </a:r>
            <a:endParaRPr lang="en-US" sz="2000" b="1" strike="noStrike" noProof="1"/>
          </a:p>
        </p:txBody>
      </p:sp>
      <p:sp>
        <p:nvSpPr>
          <p:cNvPr id="3" name="Rounded Rectangle 2"/>
          <p:cNvSpPr/>
          <p:nvPr/>
        </p:nvSpPr>
        <p:spPr>
          <a:xfrm>
            <a:off x="1400175" y="2308323"/>
            <a:ext cx="2446338" cy="720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ID" sz="2000" strike="noStrike" noProof="1" smtClean="0">
              <a:sym typeface="+mn-ea"/>
            </a:endParaRPr>
          </a:p>
          <a:p>
            <a:pPr algn="ctr" fontAlgn="base"/>
            <a:r>
              <a:rPr lang="en-ID" sz="2000" b="1" strike="noStrike" noProof="1" smtClean="0">
                <a:sym typeface="+mn-ea"/>
              </a:rPr>
              <a:t>2. Peka terhadap rangsang</a:t>
            </a:r>
            <a:endParaRPr lang="en-US" sz="2400" strike="noStrike" noProof="1"/>
          </a:p>
          <a:p>
            <a:pPr algn="ctr" fontAlgn="base"/>
            <a:endParaRPr lang="en-US" sz="2400" strike="noStrike" noProof="1"/>
          </a:p>
        </p:txBody>
      </p:sp>
      <p:sp>
        <p:nvSpPr>
          <p:cNvPr id="4" name="Rounded Rectangle 3"/>
          <p:cNvSpPr/>
          <p:nvPr/>
        </p:nvSpPr>
        <p:spPr>
          <a:xfrm>
            <a:off x="1803400" y="3310036"/>
            <a:ext cx="2376488" cy="720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sz="2000" b="1" strike="noStrike" noProof="1" smtClean="0">
                <a:sym typeface="+mn-ea"/>
              </a:rPr>
              <a:t>3. Bernapas</a:t>
            </a:r>
            <a:endParaRPr lang="en-US" sz="2000" b="1" strike="noStrike" noProof="1"/>
          </a:p>
        </p:txBody>
      </p:sp>
      <p:sp>
        <p:nvSpPr>
          <p:cNvPr id="5" name="Rounded Rectangle 4"/>
          <p:cNvSpPr/>
          <p:nvPr/>
        </p:nvSpPr>
        <p:spPr>
          <a:xfrm>
            <a:off x="2403475" y="4294038"/>
            <a:ext cx="2376488" cy="7191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sz="2000" b="1" strike="noStrike" noProof="1" smtClean="0">
                <a:sym typeface="+mn-ea"/>
              </a:rPr>
              <a:t>4.  Beradaptasi</a:t>
            </a:r>
            <a:endParaRPr lang="en-US" sz="2000" b="1" strike="noStrike" noProof="1"/>
          </a:p>
        </p:txBody>
      </p:sp>
      <p:sp>
        <p:nvSpPr>
          <p:cNvPr id="6" name="Rounded Rectangle 5"/>
          <p:cNvSpPr/>
          <p:nvPr/>
        </p:nvSpPr>
        <p:spPr>
          <a:xfrm>
            <a:off x="2933700" y="5267325"/>
            <a:ext cx="2376488" cy="7191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ID" sz="2000" b="1" strike="noStrike" noProof="1" smtClean="0">
              <a:sym typeface="+mn-ea"/>
            </a:endParaRPr>
          </a:p>
          <a:p>
            <a:pPr algn="ctr" fontAlgn="base"/>
            <a:r>
              <a:rPr lang="en-ID" sz="2000" b="1" strike="noStrike" noProof="1" smtClean="0">
                <a:sym typeface="+mn-ea"/>
              </a:rPr>
              <a:t>5. Memerlukan makan</a:t>
            </a:r>
            <a:endParaRPr lang="en-US" sz="2000" b="1" strike="noStrike" noProof="1"/>
          </a:p>
          <a:p>
            <a:pPr algn="ctr" fontAlgn="base"/>
            <a:endParaRPr lang="en-US" sz="2000" b="1" strike="noStrike" noProof="1"/>
          </a:p>
        </p:txBody>
      </p:sp>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extBox 12"/>
          <p:cNvSpPr txBox="1"/>
          <p:nvPr/>
        </p:nvSpPr>
        <p:spPr>
          <a:xfrm>
            <a:off x="2933700" y="6384925"/>
            <a:ext cx="1566863"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57346" name="TextBox 12">
            <a:hlinkClick r:id="rId2" action="ppaction://hlinksldjump"/>
          </p:cNvPr>
          <p:cNvSpPr txBox="1"/>
          <p:nvPr/>
        </p:nvSpPr>
        <p:spPr>
          <a:xfrm>
            <a:off x="4500563" y="6381750"/>
            <a:ext cx="1598612"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pic>
        <p:nvPicPr>
          <p:cNvPr id="57348" name="Picture 9"/>
          <p:cNvPicPr>
            <a:picLocks noGrp="1" noChangeAspect="1"/>
          </p:cNvPicPr>
          <p:nvPr>
            <p:ph type="pic" idx="4294967295"/>
          </p:nvPr>
        </p:nvPicPr>
        <p:blipFill>
          <a:blip r:embed="rId3" cstate="print"/>
          <a:srcRect l="54236" t="49838" r="21092" b="18221"/>
          <a:stretch>
            <a:fillRect/>
          </a:stretch>
        </p:blipFill>
        <p:spPr>
          <a:xfrm>
            <a:off x="4211960" y="908720"/>
            <a:ext cx="1631950" cy="1100137"/>
          </a:xfrm>
        </p:spPr>
      </p:pic>
      <p:pic>
        <p:nvPicPr>
          <p:cNvPr id="57349" name="Picture 5" descr="anak kambing"/>
          <p:cNvPicPr>
            <a:picLocks noChangeAspect="1"/>
          </p:cNvPicPr>
          <p:nvPr/>
        </p:nvPicPr>
        <p:blipFill>
          <a:blip r:embed="rId4" cstate="print"/>
          <a:stretch>
            <a:fillRect/>
          </a:stretch>
        </p:blipFill>
        <p:spPr>
          <a:xfrm>
            <a:off x="5004048" y="2060848"/>
            <a:ext cx="1392238" cy="1171575"/>
          </a:xfrm>
          <a:prstGeom prst="rect">
            <a:avLst/>
          </a:prstGeom>
          <a:noFill/>
          <a:ln w="9525">
            <a:noFill/>
          </a:ln>
        </p:spPr>
      </p:pic>
      <p:pic>
        <p:nvPicPr>
          <p:cNvPr id="57351" name="Picture 12" descr="DNA 1"/>
          <p:cNvPicPr>
            <a:picLocks noChangeAspect="1"/>
          </p:cNvPicPr>
          <p:nvPr/>
        </p:nvPicPr>
        <p:blipFill>
          <a:blip r:embed="rId5" cstate="print"/>
          <a:stretch>
            <a:fillRect/>
          </a:stretch>
        </p:blipFill>
        <p:spPr>
          <a:xfrm>
            <a:off x="6084168" y="4725144"/>
            <a:ext cx="1181100" cy="1224136"/>
          </a:xfrm>
          <a:prstGeom prst="rect">
            <a:avLst/>
          </a:prstGeom>
          <a:noFill/>
          <a:ln w="9525">
            <a:noFill/>
          </a:ln>
        </p:spPr>
      </p:pic>
      <p:sp>
        <p:nvSpPr>
          <p:cNvPr id="2" name="Rounded Rectangle 1"/>
          <p:cNvSpPr/>
          <p:nvPr/>
        </p:nvSpPr>
        <p:spPr>
          <a:xfrm>
            <a:off x="1401763" y="1165225"/>
            <a:ext cx="2376488" cy="720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en-US" sz="2000" b="1" strike="noStrike" noProof="1"/>
              <a:t>6. Mengeluarkan zat sisa </a:t>
            </a:r>
            <a:endParaRPr lang="en-ID" altLang="en-US" sz="2000" b="1" strike="noStrike" noProof="1"/>
          </a:p>
        </p:txBody>
      </p:sp>
      <p:sp>
        <p:nvSpPr>
          <p:cNvPr id="3" name="Rounded Rectangle 2"/>
          <p:cNvSpPr/>
          <p:nvPr/>
        </p:nvSpPr>
        <p:spPr>
          <a:xfrm>
            <a:off x="2051720" y="2420888"/>
            <a:ext cx="2446338" cy="720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en-US" sz="2000" b="1" strike="noStrike" noProof="1"/>
              <a:t>7. Berkembang biak </a:t>
            </a:r>
            <a:endParaRPr lang="en-ID" altLang="en-US" sz="2000" b="1" strike="noStrike" noProof="1"/>
          </a:p>
        </p:txBody>
      </p:sp>
      <p:sp>
        <p:nvSpPr>
          <p:cNvPr id="4" name="Rounded Rectangle 3"/>
          <p:cNvSpPr/>
          <p:nvPr/>
        </p:nvSpPr>
        <p:spPr>
          <a:xfrm>
            <a:off x="2627784" y="3717032"/>
            <a:ext cx="2376488" cy="720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en-US" sz="2000" b="1" strike="noStrike" noProof="1"/>
              <a:t>8. Tumbuh dan berkembang </a:t>
            </a:r>
            <a:endParaRPr lang="en-ID" altLang="en-US" sz="2000" b="1" strike="noStrike" noProof="1"/>
          </a:p>
        </p:txBody>
      </p:sp>
      <p:sp>
        <p:nvSpPr>
          <p:cNvPr id="5" name="Rounded Rectangle 4"/>
          <p:cNvSpPr/>
          <p:nvPr/>
        </p:nvSpPr>
        <p:spPr>
          <a:xfrm>
            <a:off x="3275856" y="4941168"/>
            <a:ext cx="2376488" cy="7191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en-US" sz="2000" b="1" strike="noStrike" noProof="1"/>
              <a:t>9. Memiliki bahan genetik </a:t>
            </a:r>
            <a:endParaRPr lang="en-ID" altLang="en-US" sz="2000" b="1" strike="noStrike" noProof="1"/>
          </a:p>
        </p:txBody>
      </p:sp>
      <p:pic>
        <p:nvPicPr>
          <p:cNvPr id="6" name="Picture 1"/>
          <p:cNvPicPr>
            <a:picLocks noChangeAspect="1"/>
          </p:cNvPicPr>
          <p:nvPr/>
        </p:nvPicPr>
        <p:blipFill>
          <a:blip r:embed="rId6" cstate="print"/>
          <a:srcRect l="65228" t="22508" r="9642" b="47160"/>
          <a:stretch>
            <a:fillRect/>
          </a:stretch>
        </p:blipFill>
        <p:spPr>
          <a:xfrm>
            <a:off x="5436096" y="3284984"/>
            <a:ext cx="1958975" cy="1329690"/>
          </a:xfrm>
          <a:prstGeom prst="rect">
            <a:avLst/>
          </a:prstGeom>
          <a:noFill/>
          <a:ln w="9525">
            <a:noFill/>
          </a:ln>
        </p:spPr>
      </p:pic>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txBox="1"/>
          <p:nvPr/>
        </p:nvSpPr>
        <p:spPr>
          <a:xfrm>
            <a:off x="539750" y="652463"/>
            <a:ext cx="7521575" cy="1023937"/>
          </a:xfrm>
          <a:prstGeom prst="rect">
            <a:avLst/>
          </a:prstGeom>
          <a:noFill/>
          <a:ln w="9525">
            <a:noFill/>
          </a:ln>
        </p:spPr>
        <p:txBody>
          <a:bodyPr anchor="t"/>
          <a:lstStyle/>
          <a:p>
            <a:pPr algn="just"/>
            <a:r>
              <a:rPr lang="en-ID" altLang="en-US" sz="3000" b="1" dirty="0">
                <a:solidFill>
                  <a:schemeClr val="tx1"/>
                </a:solidFill>
                <a:latin typeface="Arial" panose="020B0604020202020204" pitchFamily="34" charset="0"/>
              </a:rPr>
              <a:t>C. Pengklasifikasian Makhluk Hidup</a:t>
            </a:r>
            <a:endParaRPr lang="en-ID" altLang="en-US" sz="3000" b="1" dirty="0">
              <a:solidFill>
                <a:schemeClr val="tx1"/>
              </a:solidFill>
              <a:latin typeface="Arial" panose="020B0604020202020204" pitchFamily="34" charset="0"/>
            </a:endParaRPr>
          </a:p>
        </p:txBody>
      </p:sp>
      <p:sp>
        <p:nvSpPr>
          <p:cNvPr id="29699" name="Subtitle 2"/>
          <p:cNvSpPr txBox="1"/>
          <p:nvPr/>
        </p:nvSpPr>
        <p:spPr>
          <a:xfrm>
            <a:off x="755650" y="1258888"/>
            <a:ext cx="7524750" cy="4895850"/>
          </a:xfrm>
          <a:prstGeom prst="rect">
            <a:avLst/>
          </a:prstGeom>
          <a:noFill/>
          <a:ln w="9525">
            <a:noFill/>
          </a:ln>
        </p:spPr>
        <p:txBody>
          <a:bodyPr/>
          <a:lstStyle/>
          <a:p>
            <a:pPr algn="just">
              <a:lnSpc>
                <a:spcPct val="150000"/>
              </a:lnSpc>
              <a:buFont typeface="Arial" panose="020B0604020202020204" pitchFamily="34" charset="0"/>
            </a:pPr>
            <a:r>
              <a:rPr lang="en-ID" sz="1400" noProof="1">
                <a:solidFill>
                  <a:schemeClr val="tx1"/>
                </a:solidFill>
                <a:latin typeface="Arial" panose="020B0604020202020204" pitchFamily="34" charset="0"/>
                <a:ea typeface="+mn-ea"/>
                <a:cs typeface="+mn-cs"/>
              </a:rPr>
              <a:t>1. Klasifikasi Dikotom dan Kunci Determinasi</a:t>
            </a:r>
            <a:endParaRPr lang="en-ID" sz="1400" noProof="1">
              <a:solidFill>
                <a:schemeClr val="tx1"/>
              </a:solidFill>
              <a:latin typeface="Arial" panose="020B0604020202020204" pitchFamily="34" charset="0"/>
            </a:endParaRPr>
          </a:p>
          <a:p>
            <a:pPr marL="225425" algn="just">
              <a:lnSpc>
                <a:spcPct val="150000"/>
              </a:lnSpc>
              <a:buFont typeface="Arial" panose="020B0604020202020204" pitchFamily="34" charset="0"/>
            </a:pPr>
            <a:endParaRPr lang="en-ID" sz="1400" noProof="1">
              <a:solidFill>
                <a:schemeClr val="tx1"/>
              </a:solidFill>
              <a:latin typeface="Arial" panose="020B0604020202020204" pitchFamily="34" charset="0"/>
            </a:endParaRPr>
          </a:p>
          <a:p>
            <a:pPr marL="225425" algn="just">
              <a:lnSpc>
                <a:spcPct val="150000"/>
              </a:lnSpc>
              <a:buFont typeface="Arial" panose="020B0604020202020204" pitchFamily="34" charset="0"/>
            </a:pPr>
            <a:endParaRPr lang="en-ID" sz="1400" noProof="1">
              <a:solidFill>
                <a:schemeClr val="tx1"/>
              </a:solidFill>
              <a:latin typeface="Arial" panose="020B0604020202020204" pitchFamily="34" charset="0"/>
            </a:endParaRPr>
          </a:p>
          <a:p>
            <a:pPr marL="225425" algn="just">
              <a:lnSpc>
                <a:spcPct val="150000"/>
              </a:lnSpc>
              <a:buFont typeface="Arial" panose="020B0604020202020204" pitchFamily="34" charset="0"/>
            </a:pPr>
            <a:endParaRPr lang="en-ID" sz="1400" noProof="1">
              <a:solidFill>
                <a:schemeClr val="tx1"/>
              </a:solidFill>
              <a:latin typeface="Arial" panose="020B0604020202020204" pitchFamily="34" charset="0"/>
            </a:endParaRPr>
          </a:p>
          <a:p>
            <a:pPr marL="225425" algn="just">
              <a:lnSpc>
                <a:spcPct val="150000"/>
              </a:lnSpc>
              <a:buFont typeface="Arial" panose="020B0604020202020204" pitchFamily="34" charset="0"/>
            </a:pPr>
            <a:r>
              <a:rPr lang="en-ID" sz="1400" noProof="1">
                <a:solidFill>
                  <a:schemeClr val="tx1"/>
                </a:solidFill>
                <a:latin typeface="Arial" panose="020B0604020202020204" pitchFamily="34" charset="0"/>
                <a:ea typeface="+mn-ea"/>
                <a:cs typeface="+mn-cs"/>
              </a:rPr>
              <a:t> </a:t>
            </a:r>
            <a:endParaRPr lang="en-ID" sz="1400" noProof="1">
              <a:solidFill>
                <a:schemeClr val="tx1"/>
              </a:solidFill>
              <a:latin typeface="Arial" panose="020B0604020202020204" pitchFamily="34" charset="0"/>
            </a:endParaRPr>
          </a:p>
          <a:p>
            <a:pPr algn="just">
              <a:lnSpc>
                <a:spcPct val="150000"/>
              </a:lnSpc>
              <a:buFont typeface="Arial" panose="020B0604020202020204" pitchFamily="34" charset="0"/>
            </a:pPr>
            <a:r>
              <a:rPr lang="en-ID" sz="1400" noProof="1">
                <a:solidFill>
                  <a:schemeClr val="tx1"/>
                </a:solidFill>
                <a:latin typeface="Arial" panose="020B0604020202020204" pitchFamily="34" charset="0"/>
                <a:ea typeface="+mn-ea"/>
                <a:cs typeface="+mn-cs"/>
              </a:rPr>
              <a:t>2. Sistem Klasifikasi Lima Kingdom </a:t>
            </a:r>
            <a:endParaRPr lang="en-ID" sz="1400" noProof="1">
              <a:solidFill>
                <a:schemeClr val="tx1"/>
              </a:solidFill>
              <a:latin typeface="Arial" panose="020B0604020202020204" pitchFamily="34" charset="0"/>
            </a:endParaRPr>
          </a:p>
          <a:p>
            <a:pPr marL="211455" algn="just">
              <a:lnSpc>
                <a:spcPct val="150000"/>
              </a:lnSpc>
              <a:buFont typeface="Arial" panose="020B0604020202020204" pitchFamily="34" charset="0"/>
            </a:pPr>
            <a:endParaRPr lang="en-ID" sz="1400" noProof="1">
              <a:solidFill>
                <a:schemeClr val="tx1"/>
              </a:solidFill>
              <a:latin typeface="Arial" panose="020B0604020202020204" pitchFamily="34" charset="0"/>
            </a:endParaRPr>
          </a:p>
        </p:txBody>
      </p:sp>
      <p:sp>
        <p:nvSpPr>
          <p:cNvPr id="61443" name="TextBox 12"/>
          <p:cNvSpPr txBox="1"/>
          <p:nvPr/>
        </p:nvSpPr>
        <p:spPr>
          <a:xfrm>
            <a:off x="2933700" y="6384925"/>
            <a:ext cx="1566863"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61444" name="TextBox 12"/>
          <p:cNvSpPr txBox="1"/>
          <p:nvPr/>
        </p:nvSpPr>
        <p:spPr>
          <a:xfrm>
            <a:off x="4500563" y="6381750"/>
            <a:ext cx="1598612"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2" name="Flowchart: Terminator 1"/>
          <p:cNvSpPr/>
          <p:nvPr/>
        </p:nvSpPr>
        <p:spPr>
          <a:xfrm>
            <a:off x="1143000" y="1676400"/>
            <a:ext cx="2930525" cy="466725"/>
          </a:xfrm>
          <a:prstGeom prst="flowChartTerminator">
            <a:avLst/>
          </a:prstGeom>
        </p:spPr>
        <p:style>
          <a:lnRef idx="2">
            <a:schemeClr val="accent2"/>
          </a:lnRef>
          <a:fillRef idx="1">
            <a:schemeClr val="lt1"/>
          </a:fillRef>
          <a:effectRef idx="0">
            <a:schemeClr val="accent2"/>
          </a:effectRef>
          <a:fontRef idx="minor">
            <a:schemeClr val="dk1"/>
          </a:fontRef>
        </p:style>
        <p:txBody>
          <a:bodyPr rtlCol="0" anchor="ctr"/>
          <a:lstStyle/>
          <a:p>
            <a:pPr algn="ctr" fontAlgn="base"/>
            <a:r>
              <a:rPr lang="en-ID" altLang="en-US" sz="1800" strike="noStrike" noProof="1">
                <a:hlinkClick r:id="rId3" action="ppaction://hlinksldjump"/>
              </a:rPr>
              <a:t>a. Klasifikasi Dikotom</a:t>
            </a:r>
            <a:r>
              <a:rPr lang="en-ID" altLang="en-US" sz="1800" strike="noStrike" noProof="1"/>
              <a:t> </a:t>
            </a:r>
            <a:endParaRPr lang="en-ID" altLang="en-US" sz="1800" strike="noStrike" noProof="1"/>
          </a:p>
        </p:txBody>
      </p:sp>
      <p:sp>
        <p:nvSpPr>
          <p:cNvPr id="5" name="Flowchart: Terminator 4"/>
          <p:cNvSpPr/>
          <p:nvPr/>
        </p:nvSpPr>
        <p:spPr>
          <a:xfrm>
            <a:off x="1143000" y="2268538"/>
            <a:ext cx="2930525" cy="479425"/>
          </a:xfrm>
          <a:prstGeom prst="flowChartTerminator">
            <a:avLst/>
          </a:prstGeom>
        </p:spPr>
        <p:style>
          <a:lnRef idx="2">
            <a:schemeClr val="accent2"/>
          </a:lnRef>
          <a:fillRef idx="1">
            <a:schemeClr val="lt1"/>
          </a:fillRef>
          <a:effectRef idx="0">
            <a:schemeClr val="accent2"/>
          </a:effectRef>
          <a:fontRef idx="minor">
            <a:schemeClr val="dk1"/>
          </a:fontRef>
        </p:style>
        <p:txBody>
          <a:bodyPr rtlCol="0" anchor="ctr"/>
          <a:lstStyle/>
          <a:p>
            <a:pPr algn="ctr" fontAlgn="base"/>
            <a:r>
              <a:rPr lang="en-ID" altLang="en-US" sz="1800" strike="noStrike" noProof="1">
                <a:hlinkClick r:id="rId4" action="ppaction://hlinksldjump"/>
              </a:rPr>
              <a:t>b. Kunci </a:t>
            </a:r>
            <a:r>
              <a:rPr lang="en-ID" sz="1800" strike="noStrike" noProof="1" smtClean="0">
                <a:sym typeface="+mn-ea"/>
                <a:hlinkClick r:id="rId4" action="ppaction://hlinksldjump"/>
              </a:rPr>
              <a:t>Determinasi </a:t>
            </a:r>
            <a:r>
              <a:rPr lang="en-ID" altLang="en-US" sz="1800" strike="noStrike" noProof="1"/>
              <a:t> </a:t>
            </a:r>
            <a:endParaRPr lang="en-ID" altLang="en-US" sz="1800" strike="noStrike" noProof="1"/>
          </a:p>
        </p:txBody>
      </p:sp>
      <p:sp>
        <p:nvSpPr>
          <p:cNvPr id="6" name="Flowchart: Terminator 5"/>
          <p:cNvSpPr/>
          <p:nvPr/>
        </p:nvSpPr>
        <p:spPr>
          <a:xfrm>
            <a:off x="3933825" y="5816600"/>
            <a:ext cx="2930525" cy="481013"/>
          </a:xfrm>
          <a:prstGeom prst="flowChartTerminator">
            <a:avLst/>
          </a:prstGeom>
        </p:spPr>
        <p:style>
          <a:lnRef idx="2">
            <a:schemeClr val="accent2"/>
          </a:lnRef>
          <a:fillRef idx="1">
            <a:schemeClr val="lt1"/>
          </a:fillRef>
          <a:effectRef idx="0">
            <a:schemeClr val="accent2"/>
          </a:effectRef>
          <a:fontRef idx="minor">
            <a:schemeClr val="dk1"/>
          </a:fontRef>
        </p:style>
        <p:txBody>
          <a:bodyPr rtlCol="0" anchor="ctr"/>
          <a:lstStyle/>
          <a:p>
            <a:pPr algn="ctr" fontAlgn="base"/>
            <a:r>
              <a:rPr lang="en-ID" altLang="en-US" sz="1800" strike="noStrike" noProof="1">
                <a:hlinkClick r:id="rId5" action="ppaction://hlinksldjump"/>
              </a:rPr>
              <a:t>e. Kelompok Animalia</a:t>
            </a:r>
            <a:r>
              <a:rPr lang="en-ID" altLang="en-US" sz="1800" strike="noStrike" noProof="1"/>
              <a:t> </a:t>
            </a:r>
            <a:endParaRPr lang="en-ID" altLang="en-US" sz="1800" strike="noStrike" noProof="1"/>
          </a:p>
        </p:txBody>
      </p:sp>
      <p:sp>
        <p:nvSpPr>
          <p:cNvPr id="7" name="Flowchart: Terminator 6"/>
          <p:cNvSpPr/>
          <p:nvPr/>
        </p:nvSpPr>
        <p:spPr>
          <a:xfrm>
            <a:off x="2835275" y="5251450"/>
            <a:ext cx="2930525" cy="481013"/>
          </a:xfrm>
          <a:prstGeom prst="flowChartTerminator">
            <a:avLst/>
          </a:prstGeom>
        </p:spPr>
        <p:style>
          <a:lnRef idx="2">
            <a:schemeClr val="accent2"/>
          </a:lnRef>
          <a:fillRef idx="1">
            <a:schemeClr val="lt1"/>
          </a:fillRef>
          <a:effectRef idx="0">
            <a:schemeClr val="accent2"/>
          </a:effectRef>
          <a:fontRef idx="minor">
            <a:schemeClr val="dk1"/>
          </a:fontRef>
        </p:style>
        <p:txBody>
          <a:bodyPr rtlCol="0" anchor="ctr"/>
          <a:lstStyle/>
          <a:p>
            <a:pPr algn="ctr" fontAlgn="base"/>
            <a:r>
              <a:rPr lang="en-ID" altLang="en-US" sz="1800" strike="noStrike" noProof="1">
                <a:hlinkClick r:id="rId6" action="ppaction://hlinksldjump"/>
              </a:rPr>
              <a:t>d. Kelompok Plantae </a:t>
            </a:r>
            <a:endParaRPr lang="en-ID" altLang="en-US" sz="1800" strike="noStrike" noProof="1"/>
          </a:p>
        </p:txBody>
      </p:sp>
      <p:sp>
        <p:nvSpPr>
          <p:cNvPr id="10" name="Flowchart: Terminator 9"/>
          <p:cNvSpPr/>
          <p:nvPr/>
        </p:nvSpPr>
        <p:spPr>
          <a:xfrm>
            <a:off x="2138363" y="4603750"/>
            <a:ext cx="2932113" cy="479425"/>
          </a:xfrm>
          <a:prstGeom prst="flowChartTerminator">
            <a:avLst/>
          </a:prstGeom>
        </p:spPr>
        <p:style>
          <a:lnRef idx="2">
            <a:schemeClr val="accent2"/>
          </a:lnRef>
          <a:fillRef idx="1">
            <a:schemeClr val="lt1"/>
          </a:fillRef>
          <a:effectRef idx="0">
            <a:schemeClr val="accent2"/>
          </a:effectRef>
          <a:fontRef idx="minor">
            <a:schemeClr val="dk1"/>
          </a:fontRef>
        </p:style>
        <p:txBody>
          <a:bodyPr rtlCol="0" anchor="ctr"/>
          <a:lstStyle/>
          <a:p>
            <a:pPr algn="ctr" fontAlgn="base"/>
            <a:r>
              <a:rPr lang="en-ID" sz="1800" strike="noStrike" noProof="1" smtClean="0">
                <a:sym typeface="+mn-ea"/>
                <a:hlinkClick r:id="rId7" action="ppaction://hlinksldjump"/>
              </a:rPr>
              <a:t>c. Kelompok Fungi (Jamur) </a:t>
            </a:r>
            <a:r>
              <a:rPr lang="en-ID" altLang="en-US" sz="1800" strike="noStrike" noProof="1">
                <a:hlinkClick r:id="rId7" action="ppaction://hlinksldjump"/>
              </a:rPr>
              <a:t> </a:t>
            </a:r>
            <a:endParaRPr lang="en-ID" altLang="en-US" sz="1800" strike="noStrike" noProof="1"/>
          </a:p>
        </p:txBody>
      </p:sp>
      <p:sp>
        <p:nvSpPr>
          <p:cNvPr id="11" name="Flowchart: Terminator 10"/>
          <p:cNvSpPr/>
          <p:nvPr/>
        </p:nvSpPr>
        <p:spPr>
          <a:xfrm>
            <a:off x="1662113" y="3921125"/>
            <a:ext cx="2932113" cy="479425"/>
          </a:xfrm>
          <a:prstGeom prst="flowChartTerminator">
            <a:avLst/>
          </a:prstGeom>
        </p:spPr>
        <p:style>
          <a:lnRef idx="2">
            <a:schemeClr val="accent2"/>
          </a:lnRef>
          <a:fillRef idx="1">
            <a:schemeClr val="lt1"/>
          </a:fillRef>
          <a:effectRef idx="0">
            <a:schemeClr val="accent2"/>
          </a:effectRef>
          <a:fontRef idx="minor">
            <a:schemeClr val="dk1"/>
          </a:fontRef>
        </p:style>
        <p:txBody>
          <a:bodyPr rtlCol="0" anchor="ctr"/>
          <a:lstStyle/>
          <a:p>
            <a:pPr algn="ctr" fontAlgn="base"/>
            <a:r>
              <a:rPr lang="en-ID" altLang="en-US" sz="1800" strike="noStrike" noProof="1">
                <a:hlinkClick r:id="rId8" action="ppaction://hlinksldjump"/>
              </a:rPr>
              <a:t>b. Kelompok Protista</a:t>
            </a:r>
            <a:endParaRPr lang="en-ID" altLang="en-US" sz="1800" strike="noStrike" noProof="1"/>
          </a:p>
        </p:txBody>
      </p:sp>
      <p:sp>
        <p:nvSpPr>
          <p:cNvPr id="12" name="Flowchart: Terminator 11"/>
          <p:cNvSpPr/>
          <p:nvPr/>
        </p:nvSpPr>
        <p:spPr>
          <a:xfrm>
            <a:off x="1143000" y="3276600"/>
            <a:ext cx="2930525" cy="481013"/>
          </a:xfrm>
          <a:prstGeom prst="flowChartTerminator">
            <a:avLst/>
          </a:prstGeom>
        </p:spPr>
        <p:style>
          <a:lnRef idx="2">
            <a:schemeClr val="accent2"/>
          </a:lnRef>
          <a:fillRef idx="1">
            <a:schemeClr val="lt1"/>
          </a:fillRef>
          <a:effectRef idx="0">
            <a:schemeClr val="accent2"/>
          </a:effectRef>
          <a:fontRef idx="minor">
            <a:schemeClr val="dk1"/>
          </a:fontRef>
        </p:style>
        <p:txBody>
          <a:bodyPr rtlCol="0" anchor="ctr"/>
          <a:lstStyle/>
          <a:p>
            <a:pPr algn="ctr" fontAlgn="base"/>
            <a:r>
              <a:rPr lang="en-ID" altLang="en-US" sz="1800" strike="noStrike" noProof="1">
                <a:hlinkClick r:id="rId9" action="ppaction://hlinksldjump"/>
              </a:rPr>
              <a:t>a. Kelompok Monera</a:t>
            </a:r>
            <a:r>
              <a:rPr lang="en-ID" altLang="en-US" sz="1800" strike="noStrike" noProof="1"/>
              <a:t> </a:t>
            </a:r>
            <a:endParaRPr lang="en-ID" altLang="en-US" sz="1800" strike="noStrike" noProof="1"/>
          </a:p>
        </p:txBody>
      </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txBox="1"/>
          <p:nvPr/>
        </p:nvSpPr>
        <p:spPr>
          <a:xfrm>
            <a:off x="657225" y="803275"/>
            <a:ext cx="3386138" cy="482600"/>
          </a:xfrm>
          <a:prstGeom prst="rect">
            <a:avLst/>
          </a:prstGeom>
          <a:noFill/>
          <a:ln w="9525">
            <a:noFill/>
          </a:ln>
        </p:spPr>
        <p:txBody>
          <a:bodyPr anchor="t"/>
          <a:lstStyle/>
          <a:p>
            <a:pPr algn="just"/>
            <a:r>
              <a:rPr lang="en-ID" altLang="en-US" sz="2000" b="1" dirty="0">
                <a:solidFill>
                  <a:schemeClr val="tx1"/>
                </a:solidFill>
                <a:latin typeface="Calibri" panose="020F0502020204030204" pitchFamily="34" charset="0"/>
              </a:rPr>
              <a:t>a. Klasifikasi Dikotom </a:t>
            </a:r>
            <a:endParaRPr lang="en-ID" altLang="en-US" sz="2000" b="1" dirty="0">
              <a:solidFill>
                <a:schemeClr val="tx1"/>
              </a:solidFill>
              <a:latin typeface="Calibri" panose="020F0502020204030204" pitchFamily="34" charset="0"/>
            </a:endParaRPr>
          </a:p>
        </p:txBody>
      </p:sp>
      <p:sp>
        <p:nvSpPr>
          <p:cNvPr id="61442" name="Subtitle 2"/>
          <p:cNvSpPr txBox="1"/>
          <p:nvPr/>
        </p:nvSpPr>
        <p:spPr>
          <a:xfrm>
            <a:off x="1658938" y="2687638"/>
            <a:ext cx="5826125" cy="1482725"/>
          </a:xfrm>
          <a:prstGeom prst="rect">
            <a:avLst/>
          </a:prstGeom>
          <a:noFill/>
          <a:ln w="9525">
            <a:noFill/>
          </a:ln>
        </p:spPr>
        <p:txBody>
          <a:bodyPr anchor="t"/>
          <a:lstStyle/>
          <a:p>
            <a:pPr algn="just">
              <a:lnSpc>
                <a:spcPct val="150000"/>
              </a:lnSpc>
            </a:pPr>
            <a:endParaRPr lang="en-US" altLang="x-none" sz="2400" dirty="0">
              <a:solidFill>
                <a:schemeClr val="tx1"/>
              </a:solidFill>
              <a:latin typeface="Arial" panose="020B0604020202020204" pitchFamily="34" charset="0"/>
            </a:endParaRPr>
          </a:p>
        </p:txBody>
      </p:sp>
      <p:sp>
        <p:nvSpPr>
          <p:cNvPr id="61443" name="TextBox 12"/>
          <p:cNvSpPr txBox="1"/>
          <p:nvPr/>
        </p:nvSpPr>
        <p:spPr>
          <a:xfrm>
            <a:off x="2933700" y="6384925"/>
            <a:ext cx="1566863"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61444" name="TextBox 12">
            <a:hlinkClick r:id="rId2" action="ppaction://hlinksldjump"/>
          </p:cNvPr>
          <p:cNvSpPr txBox="1"/>
          <p:nvPr/>
        </p:nvSpPr>
        <p:spPr>
          <a:xfrm>
            <a:off x="4500563" y="6381750"/>
            <a:ext cx="1598612"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10" name="Right Arrow 9">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 name="Right Arrow 10">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2" name="Text Box 1"/>
          <p:cNvSpPr txBox="1"/>
          <p:nvPr/>
        </p:nvSpPr>
        <p:spPr>
          <a:xfrm>
            <a:off x="755650" y="1285875"/>
            <a:ext cx="7334250" cy="4800600"/>
          </a:xfrm>
          <a:prstGeom prst="rect">
            <a:avLst/>
          </a:prstGeom>
          <a:noFill/>
        </p:spPr>
        <p:txBody>
          <a:bodyPr wrap="square" rtlCol="0" anchor="t">
            <a:spAutoFit/>
          </a:bodyPr>
          <a:lstStyle/>
          <a:p>
            <a:pPr marL="285750" indent="-285750">
              <a:buFont typeface="Wingdings" panose="05000000000000000000" charset="0"/>
              <a:buChar char="v"/>
            </a:pPr>
            <a:r>
              <a:rPr lang="en-US" sz="1800" noProof="1">
                <a:latin typeface="Arial" panose="020B0604020202020204" pitchFamily="34" charset="0"/>
                <a:ea typeface="+mn-ea"/>
                <a:cs typeface="+mn-cs"/>
              </a:rPr>
              <a:t> </a:t>
            </a:r>
            <a:r>
              <a:rPr lang="en-US" sz="1800" noProof="1">
                <a:latin typeface="+mn-lt"/>
                <a:ea typeface="+mn-ea"/>
                <a:cs typeface="+mn-lt"/>
              </a:rPr>
              <a:t>Sistem Klasifikasi Makhluk Hidup</a:t>
            </a:r>
            <a:endParaRPr lang="en-US" sz="1800" noProof="1">
              <a:latin typeface="+mn-lt"/>
              <a:cs typeface="+mn-lt"/>
            </a:endParaRPr>
          </a:p>
          <a:p>
            <a:pPr marL="393700" indent="-393700">
              <a:buFont typeface="Wingdings" panose="05000000000000000000" charset="0"/>
            </a:pPr>
            <a:r>
              <a:rPr lang="en-ID" altLang="en-US" sz="1800" noProof="1">
                <a:latin typeface="+mn-lt"/>
                <a:ea typeface="+mn-ea"/>
                <a:cs typeface="+mn-lt"/>
              </a:rPr>
              <a:t>	Sistem klasifikasi makhluk hidup dibedakan menjadi tiga seperti berikut. </a:t>
            </a:r>
            <a:endParaRPr lang="en-ID" altLang="en-US" sz="1800" noProof="1">
              <a:latin typeface="+mn-lt"/>
              <a:cs typeface="+mn-lt"/>
            </a:endParaRPr>
          </a:p>
          <a:p>
            <a:pPr marL="679450" indent="-285750">
              <a:buFont typeface="Arial" panose="020B0604020202020204" pitchFamily="34" charset="0"/>
              <a:buChar char="•"/>
            </a:pPr>
            <a:r>
              <a:rPr lang="en-ID" altLang="en-US" sz="1800" noProof="1">
                <a:latin typeface="+mn-lt"/>
                <a:ea typeface="+mn-ea"/>
                <a:cs typeface="+mn-lt"/>
              </a:rPr>
              <a:t>Sistem alami</a:t>
            </a:r>
            <a:endParaRPr lang="en-ID" altLang="en-US" sz="1800" noProof="1">
              <a:latin typeface="+mn-lt"/>
              <a:cs typeface="+mn-lt"/>
            </a:endParaRPr>
          </a:p>
          <a:p>
            <a:pPr marL="679450" indent="-285750">
              <a:buFont typeface="Arial" panose="020B0604020202020204" pitchFamily="34" charset="0"/>
              <a:buChar char="•"/>
            </a:pPr>
            <a:r>
              <a:rPr lang="en-ID" altLang="en-US" sz="1800" noProof="1">
                <a:latin typeface="+mn-lt"/>
                <a:ea typeface="+mn-ea"/>
                <a:cs typeface="+mn-lt"/>
              </a:rPr>
              <a:t>Sistem artifisial (buatan) </a:t>
            </a:r>
            <a:endParaRPr lang="en-ID" altLang="en-US" sz="1800" noProof="1">
              <a:latin typeface="+mn-lt"/>
              <a:cs typeface="+mn-lt"/>
            </a:endParaRPr>
          </a:p>
          <a:p>
            <a:pPr marL="679450" indent="-285750">
              <a:buFont typeface="Arial" panose="020B0604020202020204" pitchFamily="34" charset="0"/>
              <a:buChar char="•"/>
            </a:pPr>
            <a:r>
              <a:rPr lang="en-ID" altLang="en-US" sz="1800" noProof="1">
                <a:latin typeface="+mn-lt"/>
                <a:ea typeface="+mn-ea"/>
                <a:cs typeface="+mn-lt"/>
              </a:rPr>
              <a:t>Sistem filogenetik</a:t>
            </a:r>
            <a:endParaRPr lang="en-ID" altLang="en-US" sz="1800" noProof="1">
              <a:latin typeface="+mn-lt"/>
              <a:cs typeface="+mn-lt"/>
            </a:endParaRPr>
          </a:p>
          <a:p>
            <a:pPr marL="379730" indent="-349885">
              <a:buFont typeface="Wingdings" panose="05000000000000000000" charset="0"/>
              <a:buChar char="v"/>
            </a:pPr>
            <a:r>
              <a:rPr lang="en-ID" altLang="en-US" sz="1800" noProof="1">
                <a:latin typeface="+mn-lt"/>
                <a:ea typeface="+mn-ea"/>
                <a:cs typeface="+mn-lt"/>
              </a:rPr>
              <a:t>Pemberian Nama Ilmiah </a:t>
            </a:r>
            <a:endParaRPr lang="en-ID" altLang="en-US" sz="1800" noProof="1">
              <a:latin typeface="+mn-lt"/>
              <a:cs typeface="+mn-lt"/>
            </a:endParaRPr>
          </a:p>
          <a:p>
            <a:pPr marL="674370" indent="-266700">
              <a:buFont typeface="Arial" panose="020B0604020202020204" pitchFamily="34" charset="0"/>
              <a:buChar char="•"/>
            </a:pPr>
            <a:r>
              <a:rPr lang="en-ID" altLang="en-US" sz="1800" noProof="1">
                <a:latin typeface="+mn-lt"/>
                <a:ea typeface="+mn-ea"/>
                <a:cs typeface="+mn-lt"/>
              </a:rPr>
              <a:t>Nama Marga dan Penunjuk Spesies </a:t>
            </a:r>
            <a:endParaRPr lang="en-ID" altLang="en-US" sz="1800" noProof="1"/>
          </a:p>
          <a:p>
            <a:pPr marL="407670">
              <a:buFont typeface="Arial" panose="020B0604020202020204" pitchFamily="34" charset="0"/>
            </a:pPr>
            <a:endParaRPr lang="en-ID" altLang="en-US" sz="1800" noProof="1"/>
          </a:p>
          <a:p>
            <a:pPr marL="407670">
              <a:buFont typeface="Arial" panose="020B0604020202020204" pitchFamily="34" charset="0"/>
            </a:pPr>
            <a:endParaRPr lang="en-ID" altLang="en-US" sz="1800" noProof="1"/>
          </a:p>
          <a:p>
            <a:pPr marL="407670">
              <a:buFont typeface="Arial" panose="020B0604020202020204" pitchFamily="34" charset="0"/>
            </a:pPr>
            <a:endParaRPr lang="en-ID" altLang="en-US" sz="1800" noProof="1"/>
          </a:p>
          <a:p>
            <a:pPr marL="407670">
              <a:buFont typeface="Arial" panose="020B0604020202020204" pitchFamily="34" charset="0"/>
            </a:pPr>
            <a:endParaRPr lang="en-ID" altLang="en-US" sz="1800" noProof="1"/>
          </a:p>
          <a:p>
            <a:pPr marL="407670">
              <a:buFont typeface="Arial" panose="020B0604020202020204" pitchFamily="34" charset="0"/>
            </a:pPr>
            <a:endParaRPr lang="en-ID" altLang="en-US" sz="1800" noProof="1"/>
          </a:p>
          <a:p>
            <a:pPr marL="693420" indent="-285750">
              <a:buFont typeface="Arial" panose="020B0604020202020204" pitchFamily="34" charset="0"/>
              <a:buChar char="•"/>
            </a:pPr>
            <a:r>
              <a:rPr lang="en-ID" altLang="en-US" sz="1800" noProof="1">
                <a:latin typeface="+mn-lt"/>
                <a:ea typeface="+mn-ea"/>
                <a:cs typeface="+mn-lt"/>
              </a:rPr>
              <a:t>Nama Penemu </a:t>
            </a:r>
            <a:endParaRPr lang="en-ID" altLang="en-US" sz="1800" noProof="1">
              <a:latin typeface="+mn-lt"/>
              <a:cs typeface="+mn-lt"/>
            </a:endParaRPr>
          </a:p>
          <a:p>
            <a:pPr marL="702310" indent="-294640">
              <a:buFont typeface="Arial" panose="020B0604020202020204" pitchFamily="34" charset="0"/>
            </a:pPr>
            <a:r>
              <a:rPr lang="en-ID" altLang="en-US" sz="1800" noProof="1">
                <a:latin typeface="+mn-lt"/>
                <a:ea typeface="+mn-ea"/>
                <a:cs typeface="+mn-lt"/>
              </a:rPr>
              <a:t>		Nama penemu dapat disingkat dengan menulis huruf depannya saja. Contohnya </a:t>
            </a:r>
            <a:r>
              <a:rPr lang="en-ID" altLang="en-US" sz="1800" i="1" noProof="1">
                <a:latin typeface="+mn-lt"/>
                <a:ea typeface="+mn-ea"/>
                <a:cs typeface="+mn-lt"/>
              </a:rPr>
              <a:t>Oryza sativa</a:t>
            </a:r>
            <a:r>
              <a:rPr lang="en-ID" altLang="en-US" sz="1800" noProof="1">
                <a:latin typeface="+mn-lt"/>
                <a:ea typeface="+mn-ea"/>
                <a:cs typeface="+mn-lt"/>
              </a:rPr>
              <a:t> L. L. merupakan singkatan dari nama penemunya yaitu Linnaeus.</a:t>
            </a:r>
            <a:endParaRPr lang="en-ID" altLang="en-US" sz="1800" noProof="1">
              <a:latin typeface="+mn-lt"/>
              <a:cs typeface="+mn-lt"/>
            </a:endParaRPr>
          </a:p>
          <a:p>
            <a:pPr marL="407670">
              <a:buFont typeface="Arial" panose="020B0604020202020204" pitchFamily="34" charset="0"/>
            </a:pPr>
            <a:r>
              <a:rPr lang="en-ID" altLang="en-US" sz="1800" noProof="1">
                <a:latin typeface="Arial" panose="020B0604020202020204" pitchFamily="34" charset="0"/>
                <a:ea typeface="+mn-ea"/>
                <a:cs typeface="+mn-cs"/>
              </a:rPr>
              <a:t>	</a:t>
            </a:r>
            <a:endParaRPr lang="en-ID" altLang="en-US" sz="1800" noProof="1"/>
          </a:p>
        </p:txBody>
      </p:sp>
      <p:pic>
        <p:nvPicPr>
          <p:cNvPr id="61448" name="Picture 10"/>
          <p:cNvPicPr>
            <a:picLocks noGrp="1" noChangeAspect="1"/>
          </p:cNvPicPr>
          <p:nvPr>
            <p:ph idx="4294967295"/>
          </p:nvPr>
        </p:nvPicPr>
        <p:blipFill>
          <a:blip r:embed="rId3" cstate="print"/>
          <a:srcRect l="24709" t="61093" r="9943" b="15541"/>
          <a:stretch>
            <a:fillRect/>
          </a:stretch>
        </p:blipFill>
        <p:spPr>
          <a:xfrm>
            <a:off x="0" y="3330575"/>
            <a:ext cx="4411663" cy="1150938"/>
          </a:xfrm>
        </p:spPr>
      </p:pic>
      <p:pic>
        <p:nvPicPr>
          <p:cNvPr id="61449" name="Picture 11"/>
          <p:cNvPicPr>
            <a:picLocks noChangeAspect="1"/>
          </p:cNvPicPr>
          <p:nvPr/>
        </p:nvPicPr>
        <p:blipFill>
          <a:blip r:embed="rId4" cstate="print"/>
          <a:srcRect l="52429" t="39378" r="8894" b="29218"/>
          <a:stretch>
            <a:fillRect/>
          </a:stretch>
        </p:blipFill>
        <p:spPr>
          <a:xfrm>
            <a:off x="5448300" y="1882775"/>
            <a:ext cx="3495675" cy="2851150"/>
          </a:xfrm>
          <a:prstGeom prst="rect">
            <a:avLst/>
          </a:prstGeom>
          <a:noFill/>
          <a:ln w="9525">
            <a:noFill/>
          </a:ln>
        </p:spPr>
      </p:pic>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txBox="1"/>
          <p:nvPr/>
        </p:nvSpPr>
        <p:spPr>
          <a:xfrm>
            <a:off x="539750" y="476672"/>
            <a:ext cx="7331075" cy="519113"/>
          </a:xfrm>
          <a:prstGeom prst="rect">
            <a:avLst/>
          </a:prstGeom>
          <a:noFill/>
          <a:ln w="9525">
            <a:noFill/>
          </a:ln>
        </p:spPr>
        <p:txBody>
          <a:bodyPr anchor="t"/>
          <a:lstStyle/>
          <a:p>
            <a:pPr marL="452755" indent="-452755" algn="just"/>
            <a:r>
              <a:rPr lang="en-ID" altLang="en-US" sz="2000" b="1" dirty="0">
                <a:solidFill>
                  <a:schemeClr val="tx1"/>
                </a:solidFill>
                <a:latin typeface="Calibri" panose="020F0502020204030204" pitchFamily="34" charset="0"/>
              </a:rPr>
              <a:t>b. Kunci Determinasi  </a:t>
            </a:r>
            <a:endParaRPr lang="en-ID" altLang="en-US" sz="2000" b="1" dirty="0">
              <a:solidFill>
                <a:schemeClr val="tx1"/>
              </a:solidFill>
              <a:latin typeface="Calibri" panose="020F0502020204030204" pitchFamily="34" charset="0"/>
            </a:endParaRPr>
          </a:p>
        </p:txBody>
      </p:sp>
      <p:sp>
        <p:nvSpPr>
          <p:cNvPr id="63490"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63491"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2" name="Text Box 1"/>
          <p:cNvSpPr txBox="1"/>
          <p:nvPr/>
        </p:nvSpPr>
        <p:spPr>
          <a:xfrm>
            <a:off x="539750" y="839788"/>
            <a:ext cx="8413750" cy="3446463"/>
          </a:xfrm>
          <a:prstGeom prst="rect">
            <a:avLst/>
          </a:prstGeom>
          <a:noFill/>
        </p:spPr>
        <p:txBody>
          <a:bodyPr wrap="square" rtlCol="0" anchor="t">
            <a:spAutoFit/>
          </a:bodyPr>
          <a:lstStyle/>
          <a:p>
            <a:pPr marL="413385" indent="448945" algn="just"/>
            <a:r>
              <a:rPr lang="en-US" sz="1600" noProof="1">
                <a:latin typeface="+mn-lt"/>
                <a:ea typeface="+mn-ea"/>
                <a:cs typeface="+mn-lt"/>
              </a:rPr>
              <a:t>Kunci determinasi bermanfaat untuk menentukan jenis kelompok dan nama hewan atau tumbuhan yang belum diketahui. Kunci determinasi sederhana dinamakan kunci dikotom. Dalam pembuatan kunci dikotom perlu memperhatikan hal-hal berikut. </a:t>
            </a:r>
            <a:endParaRPr lang="en-US" sz="1600" noProof="1">
              <a:latin typeface="+mn-lt"/>
              <a:cs typeface="+mn-lt"/>
            </a:endParaRPr>
          </a:p>
          <a:p>
            <a:pPr marL="694055" indent="-280670" algn="just"/>
            <a:r>
              <a:rPr lang="en-US" sz="1600" noProof="1">
                <a:latin typeface="+mn-lt"/>
                <a:ea typeface="+mn-ea"/>
                <a:cs typeface="+mn-lt"/>
              </a:rPr>
              <a:t>1) Kunci dikotom menggunakan sifat morfologi sehingga mudah untuk diamati. </a:t>
            </a:r>
            <a:endParaRPr lang="en-US" sz="1600" noProof="1">
              <a:latin typeface="+mn-lt"/>
              <a:cs typeface="+mn-lt"/>
            </a:endParaRPr>
          </a:p>
          <a:p>
            <a:pPr marL="694055" indent="-280670" algn="just"/>
            <a:r>
              <a:rPr lang="en-US" sz="1600" noProof="1">
                <a:latin typeface="+mn-lt"/>
                <a:ea typeface="+mn-ea"/>
                <a:cs typeface="+mn-lt"/>
              </a:rPr>
              <a:t>2) Sifat-sifat morfologi tersebut dituliskan dalam urutan nomor. Setiap nomor terdiri atas dua pernyataan pendek dan mudah dipahami. </a:t>
            </a:r>
            <a:endParaRPr lang="en-US" sz="1600" noProof="1">
              <a:latin typeface="+mn-lt"/>
              <a:cs typeface="+mn-lt"/>
            </a:endParaRPr>
          </a:p>
          <a:p>
            <a:pPr marL="694055" indent="-280670" algn="just"/>
            <a:r>
              <a:rPr lang="en-US" sz="1600" noProof="1">
                <a:latin typeface="+mn-lt"/>
                <a:ea typeface="+mn-ea"/>
                <a:cs typeface="+mn-lt"/>
              </a:rPr>
              <a:t>3) Setiap pernyataan dalam satu nomor didahului kata yang sama. Namun, pernyataan pada nomor yang berurutan, misalnya pernyataan pada nomor 1 dan 2 tidak boleh dimulai dengan kata yang sama. </a:t>
            </a:r>
            <a:endParaRPr lang="en-US" sz="1600" noProof="1">
              <a:latin typeface="+mn-lt"/>
              <a:cs typeface="+mn-lt"/>
            </a:endParaRPr>
          </a:p>
          <a:p>
            <a:pPr marL="694055" indent="-280670" algn="just"/>
            <a:r>
              <a:rPr lang="en-US" sz="1600" noProof="1">
                <a:latin typeface="+mn-lt"/>
                <a:ea typeface="+mn-ea"/>
                <a:cs typeface="+mn-lt"/>
              </a:rPr>
              <a:t>4) Kedua pernyataan dalam satu nomor harus menunjukkan sifat morfologi berkebalikan. </a:t>
            </a:r>
            <a:endParaRPr lang="en-US" sz="1600" noProof="1">
              <a:latin typeface="+mn-lt"/>
              <a:cs typeface="+mn-lt"/>
            </a:endParaRPr>
          </a:p>
          <a:p>
            <a:pPr marL="694055" indent="-280670" algn="just"/>
            <a:r>
              <a:rPr lang="en-US" sz="1600" noProof="1">
                <a:latin typeface="+mn-lt"/>
                <a:ea typeface="+mn-ea"/>
                <a:cs typeface="+mn-lt"/>
              </a:rPr>
              <a:t>5) Kedua pernyataan dalam satu nomor tidak boleh memiliki makna relatif.</a:t>
            </a:r>
            <a:endParaRPr lang="en-US" sz="1600" noProof="1">
              <a:latin typeface="+mn-lt"/>
              <a:cs typeface="+mn-lt"/>
            </a:endParaRPr>
          </a:p>
          <a:p>
            <a:pPr marL="694055" indent="-280670" algn="just"/>
            <a:endParaRPr lang="en-US" sz="1400" noProof="1"/>
          </a:p>
          <a:p>
            <a:pPr marL="694055" indent="-280670" algn="just"/>
            <a:r>
              <a:rPr lang="en-ID" altLang="en-US" sz="1400" b="1" noProof="1">
                <a:latin typeface="Arial" panose="020B0604020202020204" pitchFamily="34" charset="0"/>
                <a:ea typeface="+mn-ea"/>
                <a:cs typeface="+mn-cs"/>
              </a:rPr>
              <a:t>Contoh Kunci Determinasi </a:t>
            </a:r>
            <a:endParaRPr lang="en-ID" altLang="en-US" sz="1400" b="1" noProof="1"/>
          </a:p>
          <a:p>
            <a:pPr marL="694055" indent="-280670" algn="just"/>
            <a:endParaRPr lang="en-ID" altLang="en-US" sz="1400" b="1" noProof="1"/>
          </a:p>
        </p:txBody>
      </p:sp>
      <p:pic>
        <p:nvPicPr>
          <p:cNvPr id="63494" name="Picture 12"/>
          <p:cNvPicPr>
            <a:picLocks noGrp="1" noChangeAspect="1"/>
          </p:cNvPicPr>
          <p:nvPr>
            <p:ph idx="4294967295"/>
          </p:nvPr>
        </p:nvPicPr>
        <p:blipFill>
          <a:blip r:embed="rId3" cstate="print"/>
          <a:srcRect l="18079" t="43944" r="8739" b="20644"/>
          <a:stretch>
            <a:fillRect/>
          </a:stretch>
        </p:blipFill>
        <p:spPr>
          <a:xfrm>
            <a:off x="1008112" y="4051920"/>
            <a:ext cx="6804248" cy="2215530"/>
          </a:xfrm>
        </p:spPr>
      </p:pic>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idx="4294967295"/>
          </p:nvPr>
        </p:nvSpPr>
        <p:spPr>
          <a:xfrm>
            <a:off x="755576" y="708025"/>
            <a:ext cx="7931150" cy="517525"/>
          </a:xfrm>
        </p:spPr>
        <p:txBody>
          <a:bodyPr anchor="b">
            <a:noAutofit/>
          </a:bodyPr>
          <a:lstStyle/>
          <a:p>
            <a:pPr algn="l"/>
            <a:r>
              <a:rPr lang="en-ID" altLang="en-US" sz="2400" b="1" kern="1200" dirty="0">
                <a:latin typeface="+mj-lt"/>
                <a:ea typeface="+mj-ea"/>
                <a:cs typeface="+mj-cs"/>
              </a:rPr>
              <a:t>a. </a:t>
            </a:r>
            <a:r>
              <a:rPr lang="en-ID" altLang="en-US" sz="2000" b="1" kern="1200" dirty="0">
                <a:latin typeface="+mj-lt"/>
                <a:ea typeface="+mj-ea"/>
                <a:cs typeface="+mj-cs"/>
              </a:rPr>
              <a:t>Kelompok</a:t>
            </a:r>
            <a:r>
              <a:rPr lang="en-ID" altLang="en-US" sz="2400" b="1" kern="1200" dirty="0">
                <a:latin typeface="+mj-lt"/>
                <a:ea typeface="+mj-ea"/>
                <a:cs typeface="+mj-cs"/>
              </a:rPr>
              <a:t> Monera </a:t>
            </a:r>
            <a:endParaRPr lang="en-ID" altLang="en-US" sz="2400" b="1" kern="1200" dirty="0">
              <a:latin typeface="+mj-lt"/>
              <a:ea typeface="+mj-ea"/>
              <a:cs typeface="+mj-cs"/>
            </a:endParaRPr>
          </a:p>
        </p:txBody>
      </p:sp>
      <p:pic>
        <p:nvPicPr>
          <p:cNvPr id="65538" name="Picture 13"/>
          <p:cNvPicPr>
            <a:picLocks noChangeAspect="1"/>
          </p:cNvPicPr>
          <p:nvPr/>
        </p:nvPicPr>
        <p:blipFill>
          <a:blip r:embed="rId1" cstate="print"/>
          <a:srcRect l="26817" t="23837" r="19730" b="10439"/>
          <a:stretch>
            <a:fillRect/>
          </a:stretch>
        </p:blipFill>
        <p:spPr>
          <a:xfrm>
            <a:off x="755650" y="1225550"/>
            <a:ext cx="7461250" cy="4957763"/>
          </a:xfrm>
          <a:prstGeom prst="rect">
            <a:avLst/>
          </a:prstGeom>
          <a:noFill/>
          <a:ln w="9525">
            <a:noFill/>
          </a:ln>
        </p:spPr>
      </p:pic>
      <p:sp>
        <p:nvSpPr>
          <p:cNvPr id="65539"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65540"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idx="4294967295"/>
          </p:nvPr>
        </p:nvSpPr>
        <p:spPr>
          <a:xfrm>
            <a:off x="683568" y="349920"/>
            <a:ext cx="7566025" cy="558800"/>
          </a:xfrm>
        </p:spPr>
        <p:txBody>
          <a:bodyPr anchor="b">
            <a:normAutofit/>
          </a:bodyPr>
          <a:lstStyle/>
          <a:p>
            <a:pPr algn="l"/>
            <a:r>
              <a:rPr lang="en-ID" altLang="en-US" sz="2000" b="1" kern="1200" dirty="0">
                <a:latin typeface="+mj-lt"/>
                <a:ea typeface="+mj-ea"/>
                <a:cs typeface="+mj-cs"/>
              </a:rPr>
              <a:t>b. Kelompok Protista </a:t>
            </a:r>
            <a:endParaRPr lang="en-ID" altLang="en-US" sz="2000" b="1" kern="1200" dirty="0">
              <a:latin typeface="+mj-lt"/>
              <a:ea typeface="+mj-ea"/>
              <a:cs typeface="+mj-cs"/>
            </a:endParaRPr>
          </a:p>
        </p:txBody>
      </p:sp>
      <p:graphicFrame>
        <p:nvGraphicFramePr>
          <p:cNvPr id="4" name="Content Placeholder 10"/>
          <p:cNvGraphicFramePr>
            <a:graphicFrameLocks noGrp="1"/>
          </p:cNvGraphicFramePr>
          <p:nvPr/>
        </p:nvGraphicFramePr>
        <p:xfrm>
          <a:off x="714400" y="980728"/>
          <a:ext cx="7715200" cy="515678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656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daftar isi</a:t>
            </a:r>
            <a:endParaRPr lang="en-US" altLang="x-none" dirty="0">
              <a:solidFill>
                <a:srgbClr val="92D050"/>
              </a:solidFill>
              <a:latin typeface="Arial" panose="020B0604020202020204" pitchFamily="34" charset="0"/>
            </a:endParaRPr>
          </a:p>
        </p:txBody>
      </p:sp>
      <p:sp>
        <p:nvSpPr>
          <p:cNvPr id="66564" name="TextBox 12">
            <a:hlinkClick r:id="rId7"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7"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idx="4294967295"/>
          </p:nvPr>
        </p:nvSpPr>
        <p:spPr>
          <a:xfrm>
            <a:off x="539552" y="332656"/>
            <a:ext cx="7805738" cy="546100"/>
          </a:xfrm>
        </p:spPr>
        <p:txBody>
          <a:bodyPr anchor="b">
            <a:normAutofit/>
          </a:bodyPr>
          <a:lstStyle/>
          <a:p>
            <a:pPr algn="l"/>
            <a:r>
              <a:rPr lang="en-ID" altLang="en-US" sz="2000" b="1" kern="1200" dirty="0">
                <a:latin typeface="+mj-lt"/>
                <a:ea typeface="+mj-ea"/>
                <a:cs typeface="+mj-cs"/>
              </a:rPr>
              <a:t>c. Kelompok Fungi (Jamur) </a:t>
            </a:r>
            <a:endParaRPr lang="en-ID" altLang="en-US" sz="2000" b="1" kern="1200" dirty="0">
              <a:latin typeface="+mj-lt"/>
              <a:ea typeface="+mj-ea"/>
              <a:cs typeface="+mj-cs"/>
            </a:endParaRPr>
          </a:p>
        </p:txBody>
      </p:sp>
      <p:pic>
        <p:nvPicPr>
          <p:cNvPr id="67590" name="Picture 1"/>
          <p:cNvPicPr>
            <a:picLocks noGrp="1" noChangeAspect="1"/>
          </p:cNvPicPr>
          <p:nvPr>
            <p:ph idx="4294967295"/>
          </p:nvPr>
        </p:nvPicPr>
        <p:blipFill>
          <a:blip r:embed="rId1" cstate="print"/>
          <a:srcRect l="37663" t="47160" r="33446" b="35091"/>
          <a:stretch>
            <a:fillRect/>
          </a:stretch>
        </p:blipFill>
        <p:spPr>
          <a:xfrm>
            <a:off x="5364088" y="1048221"/>
            <a:ext cx="2873375" cy="1054100"/>
          </a:xfrm>
        </p:spPr>
      </p:pic>
      <p:sp>
        <p:nvSpPr>
          <p:cNvPr id="5" name="Rounded Rectangle 4"/>
          <p:cNvSpPr/>
          <p:nvPr/>
        </p:nvSpPr>
        <p:spPr>
          <a:xfrm>
            <a:off x="827584" y="1048221"/>
            <a:ext cx="4248150" cy="10541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just" fontAlgn="base"/>
            <a:r>
              <a:rPr lang="en-US" sz="1600" b="1" strike="noStrike" noProof="1"/>
              <a:t>Zygomycotina</a:t>
            </a:r>
            <a:endParaRPr lang="en-US" sz="1600" b="1" strike="noStrike" noProof="1"/>
          </a:p>
          <a:p>
            <a:pPr marL="39370" indent="-39370" algn="just" fontAlgn="base">
              <a:buFont typeface="Arial" panose="020B0604020202020204" pitchFamily="34" charset="0"/>
              <a:buChar char="•"/>
            </a:pPr>
            <a:r>
              <a:rPr lang="en-US" strike="noStrike" noProof="1"/>
              <a:t> </a:t>
            </a:r>
            <a:r>
              <a:rPr lang="en-ID" altLang="en-US" strike="noStrike" noProof="1"/>
              <a:t>M</a:t>
            </a:r>
            <a:r>
              <a:rPr lang="en-US" strike="noStrike" noProof="1"/>
              <a:t>empunyai rizoid untuk melekat pada substrat.</a:t>
            </a:r>
            <a:endParaRPr lang="en-US" strike="noStrike" noProof="1"/>
          </a:p>
          <a:p>
            <a:pPr marL="39370" indent="-39370" algn="just" fontAlgn="base">
              <a:buFont typeface="Arial" panose="020B0604020202020204" pitchFamily="34" charset="0"/>
              <a:buChar char="•"/>
            </a:pPr>
            <a:r>
              <a:rPr lang="en-US" strike="noStrike" noProof="1"/>
              <a:t> </a:t>
            </a:r>
            <a:r>
              <a:rPr lang="en-ID" altLang="en-US" strike="noStrike" noProof="1"/>
              <a:t>Menghasilkan zigospora.</a:t>
            </a:r>
            <a:endParaRPr lang="en-ID" altLang="en-US" strike="noStrike" noProof="1"/>
          </a:p>
          <a:p>
            <a:pPr marL="39370" indent="-39370" algn="just" fontAlgn="base">
              <a:buFont typeface="Arial" panose="020B0604020202020204" pitchFamily="34" charset="0"/>
              <a:buChar char="•"/>
            </a:pPr>
            <a:r>
              <a:rPr lang="en-US" strike="noStrike" noProof="1"/>
              <a:t> Contoh</a:t>
            </a:r>
            <a:r>
              <a:rPr lang="en-ID" altLang="en-US" strike="noStrike" noProof="1"/>
              <a:t>:</a:t>
            </a:r>
            <a:r>
              <a:rPr lang="en-US" strike="noStrike" noProof="1"/>
              <a:t> </a:t>
            </a:r>
            <a:r>
              <a:rPr lang="en-US" i="1" strike="noStrike" noProof="1"/>
              <a:t>Rhizopus </a:t>
            </a:r>
            <a:r>
              <a:rPr lang="en-ID" altLang="en-US" i="1" strike="noStrike" noProof="1"/>
              <a:t>stolonifer. </a:t>
            </a:r>
            <a:endParaRPr lang="en-ID" altLang="en-US" i="1" strike="noStrike" noProof="1"/>
          </a:p>
        </p:txBody>
      </p:sp>
      <p:sp>
        <p:nvSpPr>
          <p:cNvPr id="6" name="Rounded Rectangle 5"/>
          <p:cNvSpPr/>
          <p:nvPr/>
        </p:nvSpPr>
        <p:spPr>
          <a:xfrm>
            <a:off x="827584" y="2240434"/>
            <a:ext cx="4248150" cy="12700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l" fontAlgn="base"/>
            <a:r>
              <a:rPr lang="en-US" sz="1600" b="1" strike="noStrike" noProof="1"/>
              <a:t>Ascomycotina </a:t>
            </a:r>
            <a:endParaRPr lang="en-US" strike="noStrike" noProof="1"/>
          </a:p>
          <a:p>
            <a:pPr marL="171450" indent="-171450" algn="l" fontAlgn="base">
              <a:buFont typeface="Arial" panose="020B0604020202020204" pitchFamily="34" charset="0"/>
              <a:buChar char="•"/>
            </a:pPr>
            <a:r>
              <a:rPr lang="en-US" strike="noStrike" noProof="1"/>
              <a:t>Mempunyai hifa bersekat dan berinti banyak.</a:t>
            </a:r>
            <a:endParaRPr lang="en-US" strike="noStrike" noProof="1"/>
          </a:p>
          <a:p>
            <a:pPr marL="171450" indent="-171450" algn="l" fontAlgn="base">
              <a:buFont typeface="Arial" panose="020B0604020202020204" pitchFamily="34" charset="0"/>
              <a:buChar char="•"/>
            </a:pPr>
            <a:r>
              <a:rPr lang="en-US" strike="noStrike" noProof="1"/>
              <a:t>Struktur tubuhnya ada yang uniseluler dan multiseluler. </a:t>
            </a:r>
            <a:endParaRPr lang="en-US" strike="noStrike" noProof="1"/>
          </a:p>
          <a:p>
            <a:pPr marL="171450" indent="-171450" algn="l" fontAlgn="base">
              <a:buFont typeface="Arial" panose="020B0604020202020204" pitchFamily="34" charset="0"/>
              <a:buChar char="•"/>
            </a:pPr>
            <a:r>
              <a:rPr lang="en-US" strike="noStrike" noProof="1"/>
              <a:t>Menghasilkan askospora. </a:t>
            </a:r>
            <a:endParaRPr lang="en-US" strike="noStrike" noProof="1"/>
          </a:p>
          <a:p>
            <a:pPr marL="171450" indent="-171450" algn="l" fontAlgn="base">
              <a:buFont typeface="Arial" panose="020B0604020202020204" pitchFamily="34" charset="0"/>
              <a:buChar char="•"/>
            </a:pPr>
            <a:r>
              <a:rPr lang="en-US" strike="noStrike" noProof="1"/>
              <a:t>Contoh : </a:t>
            </a:r>
            <a:r>
              <a:rPr lang="en-ID" altLang="en-US" i="1" strike="noStrike" noProof="1"/>
              <a:t>Neurospora crassa</a:t>
            </a:r>
            <a:r>
              <a:rPr lang="en-US" strike="noStrike" noProof="1"/>
              <a:t>. </a:t>
            </a:r>
            <a:endParaRPr lang="en-US" strike="noStrike" noProof="1"/>
          </a:p>
          <a:p>
            <a:pPr marL="171450" indent="-171450" algn="l" fontAlgn="base"/>
            <a:endParaRPr lang="en-US" strike="noStrike" noProof="1"/>
          </a:p>
        </p:txBody>
      </p:sp>
      <p:sp>
        <p:nvSpPr>
          <p:cNvPr id="7" name="Rounded Rectangle 6"/>
          <p:cNvSpPr/>
          <p:nvPr/>
        </p:nvSpPr>
        <p:spPr>
          <a:xfrm>
            <a:off x="3854947" y="3650134"/>
            <a:ext cx="4443413" cy="1103313"/>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just" fontAlgn="base"/>
            <a:r>
              <a:rPr lang="en-ID" altLang="en-US" sz="1600" b="1" strike="noStrike" noProof="1"/>
              <a:t>Basidiomycotina </a:t>
            </a:r>
            <a:endParaRPr lang="en-ID" altLang="en-US" sz="1600" b="1" strike="noStrike" noProof="1"/>
          </a:p>
          <a:p>
            <a:pPr marL="171450" indent="-171450" algn="just" fontAlgn="base">
              <a:buFont typeface="Arial" panose="020B0604020202020204" pitchFamily="34" charset="0"/>
              <a:buChar char="•"/>
            </a:pPr>
            <a:r>
              <a:rPr lang="en-ID" altLang="en-US" strike="noStrike" noProof="1"/>
              <a:t>Struktur tubuh multiseluler dan bersifat makroskopis.</a:t>
            </a:r>
            <a:endParaRPr lang="en-ID" altLang="en-US" strike="noStrike" noProof="1"/>
          </a:p>
          <a:p>
            <a:pPr marL="171450" indent="-171450" algn="just" fontAlgn="base">
              <a:buFont typeface="Arial" panose="020B0604020202020204" pitchFamily="34" charset="0"/>
              <a:buChar char="•"/>
            </a:pPr>
            <a:r>
              <a:rPr lang="en-ID" altLang="en-US" strike="noStrike" noProof="1"/>
              <a:t>Dapat membentuk tubuh buah. </a:t>
            </a:r>
            <a:endParaRPr lang="en-ID" altLang="en-US" strike="noStrike" noProof="1"/>
          </a:p>
          <a:p>
            <a:pPr marL="171450" indent="-171450" algn="just" fontAlgn="base">
              <a:buFont typeface="Arial" panose="020B0604020202020204" pitchFamily="34" charset="0"/>
              <a:buChar char="•"/>
            </a:pPr>
            <a:r>
              <a:rPr lang="en-ID" altLang="en-US" strike="noStrike" noProof="1"/>
              <a:t>Bereproduksi secara aseksual dan seksual.</a:t>
            </a:r>
            <a:endParaRPr lang="en-ID" altLang="en-US" strike="noStrike" noProof="1"/>
          </a:p>
          <a:p>
            <a:pPr marL="171450" indent="-171450" algn="just" fontAlgn="base">
              <a:buFont typeface="Arial" panose="020B0604020202020204" pitchFamily="34" charset="0"/>
              <a:buChar char="•"/>
            </a:pPr>
            <a:r>
              <a:rPr lang="en-ID" altLang="en-US" strike="noStrike" noProof="1"/>
              <a:t>Contoh: </a:t>
            </a:r>
            <a:r>
              <a:rPr lang="en-ID" altLang="en-US" i="1" strike="noStrike" noProof="1"/>
              <a:t>Volvariella volvaceae</a:t>
            </a:r>
            <a:r>
              <a:rPr lang="en-ID" altLang="en-US" strike="noStrike" noProof="1"/>
              <a:t>.</a:t>
            </a:r>
            <a:endParaRPr lang="en-ID" altLang="en-US" strike="noStrike" noProof="1"/>
          </a:p>
        </p:txBody>
      </p:sp>
      <p:sp>
        <p:nvSpPr>
          <p:cNvPr id="8" name="Rounded Rectangle 7"/>
          <p:cNvSpPr/>
          <p:nvPr/>
        </p:nvSpPr>
        <p:spPr>
          <a:xfrm>
            <a:off x="3854947" y="4909021"/>
            <a:ext cx="4443413" cy="118427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l" fontAlgn="base"/>
            <a:r>
              <a:rPr lang="en-ID" altLang="en-US" b="1" strike="noStrike" noProof="1"/>
              <a:t>Deuteromycotina </a:t>
            </a:r>
            <a:endParaRPr lang="en-ID" altLang="en-US" b="1" strike="noStrike" noProof="1"/>
          </a:p>
          <a:p>
            <a:pPr marL="171450" indent="-171450" algn="just" fontAlgn="base">
              <a:buFont typeface="Arial" panose="020B0604020202020204" pitchFamily="34" charset="0"/>
              <a:buChar char="•"/>
            </a:pPr>
            <a:r>
              <a:rPr lang="en-ID" altLang="en-US" strike="noStrike" noProof="1"/>
              <a:t>Hifa bersekat dan dinding selnya terbuat dari zat kitin. </a:t>
            </a:r>
            <a:endParaRPr lang="en-ID" altLang="en-US" strike="noStrike" noProof="1"/>
          </a:p>
          <a:p>
            <a:pPr marL="171450" indent="-171450" algn="just" fontAlgn="base">
              <a:buFont typeface="Arial" panose="020B0604020202020204" pitchFamily="34" charset="0"/>
              <a:buChar char="•"/>
            </a:pPr>
            <a:r>
              <a:rPr lang="en-ID" altLang="en-US" strike="noStrike" noProof="1"/>
              <a:t>Hidup sebagai saprofit atau parasit. </a:t>
            </a:r>
            <a:endParaRPr lang="en-ID" altLang="en-US" strike="noStrike" noProof="1"/>
          </a:p>
          <a:p>
            <a:pPr marL="171450" indent="-171450" algn="just" fontAlgn="base">
              <a:buFont typeface="Arial" panose="020B0604020202020204" pitchFamily="34" charset="0"/>
              <a:buChar char="•"/>
            </a:pPr>
            <a:r>
              <a:rPr lang="en-ID" altLang="en-US" strike="noStrike" noProof="1"/>
              <a:t>Reproduksi seksualnya belum diketahui. </a:t>
            </a:r>
            <a:endParaRPr lang="en-ID" altLang="en-US" strike="noStrike" noProof="1"/>
          </a:p>
          <a:p>
            <a:pPr marL="171450" indent="-171450" algn="just" fontAlgn="base">
              <a:buFont typeface="Arial" panose="020B0604020202020204" pitchFamily="34" charset="0"/>
              <a:buChar char="•"/>
            </a:pPr>
            <a:r>
              <a:rPr lang="en-ID" altLang="en-US" strike="noStrike" noProof="1"/>
              <a:t>Contoh: </a:t>
            </a:r>
            <a:r>
              <a:rPr lang="en-ID" altLang="en-US" i="1" strike="noStrike" noProof="1"/>
              <a:t>Epidermophyton floocossum</a:t>
            </a:r>
            <a:r>
              <a:rPr lang="en-ID" altLang="en-US" strike="noStrike" noProof="1"/>
              <a:t>, dan </a:t>
            </a:r>
            <a:r>
              <a:rPr lang="en-ID" altLang="en-US" i="1" strike="noStrike" noProof="1"/>
              <a:t>Trichophyton</a:t>
            </a:r>
            <a:r>
              <a:rPr lang="en-ID" altLang="en-US" strike="noStrike" noProof="1"/>
              <a:t>. </a:t>
            </a:r>
            <a:endParaRPr lang="en-ID" altLang="en-US" strike="noStrike" noProof="1"/>
          </a:p>
        </p:txBody>
      </p:sp>
      <p:pic>
        <p:nvPicPr>
          <p:cNvPr id="67591" name="Picture 2"/>
          <p:cNvPicPr>
            <a:picLocks noChangeAspect="1"/>
          </p:cNvPicPr>
          <p:nvPr/>
        </p:nvPicPr>
        <p:blipFill>
          <a:blip r:embed="rId2" cstate="print"/>
          <a:srcRect l="38713" t="26237" r="35109" b="55199"/>
          <a:stretch>
            <a:fillRect/>
          </a:stretch>
        </p:blipFill>
        <p:spPr>
          <a:xfrm>
            <a:off x="5324972" y="2242021"/>
            <a:ext cx="2874962" cy="1270000"/>
          </a:xfrm>
          <a:prstGeom prst="rect">
            <a:avLst/>
          </a:prstGeom>
          <a:noFill/>
          <a:ln w="9525">
            <a:noFill/>
          </a:ln>
        </p:spPr>
      </p:pic>
      <p:pic>
        <p:nvPicPr>
          <p:cNvPr id="67592" name="Picture 3"/>
          <p:cNvPicPr>
            <a:picLocks noChangeAspect="1"/>
          </p:cNvPicPr>
          <p:nvPr/>
        </p:nvPicPr>
        <p:blipFill>
          <a:blip r:embed="rId3" cstate="print"/>
          <a:srcRect l="42184" t="37791" r="33145" b="35091"/>
          <a:stretch>
            <a:fillRect/>
          </a:stretch>
        </p:blipFill>
        <p:spPr>
          <a:xfrm>
            <a:off x="827584" y="3650134"/>
            <a:ext cx="2722563" cy="1103312"/>
          </a:xfrm>
          <a:prstGeom prst="rect">
            <a:avLst/>
          </a:prstGeom>
          <a:noFill/>
          <a:ln w="9525">
            <a:noFill/>
          </a:ln>
        </p:spPr>
      </p:pic>
      <p:pic>
        <p:nvPicPr>
          <p:cNvPr id="67593" name="Picture 4" descr="helmintos"/>
          <p:cNvPicPr>
            <a:picLocks noChangeAspect="1"/>
          </p:cNvPicPr>
          <p:nvPr/>
        </p:nvPicPr>
        <p:blipFill>
          <a:blip r:embed="rId4" cstate="print"/>
          <a:srcRect b="3236"/>
          <a:stretch>
            <a:fillRect/>
          </a:stretch>
        </p:blipFill>
        <p:spPr>
          <a:xfrm>
            <a:off x="1114922" y="4909021"/>
            <a:ext cx="2435225" cy="1184275"/>
          </a:xfrm>
          <a:prstGeom prst="rect">
            <a:avLst/>
          </a:prstGeom>
          <a:noFill/>
          <a:ln w="9525">
            <a:noFill/>
          </a:ln>
        </p:spPr>
      </p:pic>
      <p:sp>
        <p:nvSpPr>
          <p:cNvPr id="67594"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daftar isi</a:t>
            </a:r>
            <a:endParaRPr lang="en-US" altLang="x-none" dirty="0">
              <a:solidFill>
                <a:srgbClr val="92D050"/>
              </a:solidFill>
              <a:latin typeface="Arial" panose="020B0604020202020204" pitchFamily="34" charset="0"/>
            </a:endParaRPr>
          </a:p>
        </p:txBody>
      </p:sp>
      <p:sp>
        <p:nvSpPr>
          <p:cNvPr id="67595" name="TextBox 12">
            <a:hlinkClick r:id="rId6"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Content Placeholder 2"/>
          <p:cNvSpPr txBox="1"/>
          <p:nvPr/>
        </p:nvSpPr>
        <p:spPr>
          <a:xfrm>
            <a:off x="900113" y="2205038"/>
            <a:ext cx="7272337" cy="3206750"/>
          </a:xfrm>
          <a:prstGeom prst="rect">
            <a:avLst/>
          </a:prstGeom>
          <a:noFill/>
          <a:ln w="9525" cap="flat" cmpd="sng">
            <a:solidFill>
              <a:schemeClr val="bg1"/>
            </a:solidFill>
            <a:prstDash val="solid"/>
            <a:miter/>
            <a:headEnd type="none" w="med" len="med"/>
            <a:tailEnd type="none" w="med" len="med"/>
          </a:ln>
        </p:spPr>
        <p:txBody>
          <a:bodyPr lIns="77925" tIns="38963" rIns="77925" bIns="38963" anchor="t"/>
          <a:lstStyle/>
          <a:p>
            <a:pPr marL="0" lvl="1" indent="0" eaLnBrk="1" hangingPunct="1">
              <a:lnSpc>
                <a:spcPct val="150000"/>
              </a:lnSpc>
              <a:spcBef>
                <a:spcPts val="515"/>
              </a:spcBef>
            </a:pPr>
            <a:r>
              <a:rPr lang="en-US" altLang="zh-CN" sz="1800" b="1" dirty="0">
                <a:solidFill>
                  <a:srgbClr val="C42F1A"/>
                </a:solidFill>
                <a:latin typeface="Arial" panose="020B0604020202020204" pitchFamily="34" charset="0"/>
                <a:hlinkClick r:id="rId1" action="ppaction://hlinksldjump"/>
              </a:rPr>
              <a:t>BAB I     </a:t>
            </a:r>
            <a:r>
              <a:rPr lang="en-ID" altLang="en-US" sz="1800" b="1" dirty="0">
                <a:solidFill>
                  <a:srgbClr val="C42F1A"/>
                </a:solidFill>
                <a:latin typeface="Arial" panose="020B0604020202020204" pitchFamily="34" charset="0"/>
                <a:hlinkClick r:id="rId1" action="ppaction://hlinksldjump"/>
              </a:rPr>
              <a:t>Objek IPA dan Pengamatannya </a:t>
            </a:r>
            <a:r>
              <a:rPr lang="en-US" altLang="zh-CN" sz="1800" b="1" dirty="0">
                <a:solidFill>
                  <a:srgbClr val="C42F1A"/>
                </a:solidFill>
                <a:latin typeface="Arial" panose="020B0604020202020204" pitchFamily="34" charset="0"/>
                <a:hlinkClick r:id="rId1" action="ppaction://hlinksldjump"/>
              </a:rPr>
              <a:t> </a:t>
            </a:r>
            <a:endParaRPr lang="en-US" altLang="zh-CN" sz="1800" b="1" dirty="0">
              <a:solidFill>
                <a:srgbClr val="C42F1A"/>
              </a:solidFill>
              <a:latin typeface="Arial" panose="020B0604020202020204" pitchFamily="34" charset="0"/>
            </a:endParaRPr>
          </a:p>
          <a:p>
            <a:pPr marL="0" lvl="1" indent="0" eaLnBrk="1" hangingPunct="1">
              <a:lnSpc>
                <a:spcPct val="150000"/>
              </a:lnSpc>
              <a:spcBef>
                <a:spcPts val="515"/>
              </a:spcBef>
            </a:pPr>
            <a:r>
              <a:rPr lang="en-US" altLang="zh-CN" sz="1800" b="1" dirty="0">
                <a:solidFill>
                  <a:srgbClr val="C42F1A"/>
                </a:solidFill>
                <a:latin typeface="Arial" panose="020B0604020202020204" pitchFamily="34" charset="0"/>
                <a:hlinkClick r:id="rId2" action="ppaction://hlinksldjump"/>
              </a:rPr>
              <a:t>BAB II    </a:t>
            </a:r>
            <a:r>
              <a:rPr lang="en-ID" altLang="en-US" sz="1800" b="1" dirty="0">
                <a:solidFill>
                  <a:srgbClr val="C42F1A"/>
                </a:solidFill>
                <a:latin typeface="Arial" panose="020B0604020202020204" pitchFamily="34" charset="0"/>
                <a:hlinkClick r:id="rId2" action="ppaction://hlinksldjump"/>
              </a:rPr>
              <a:t>Klasifikasi Makhluk Hidup </a:t>
            </a:r>
            <a:r>
              <a:rPr lang="en-US" altLang="zh-CN" sz="1800" b="1" dirty="0">
                <a:solidFill>
                  <a:srgbClr val="C42F1A"/>
                </a:solidFill>
                <a:latin typeface="Arial" panose="020B0604020202020204" pitchFamily="34" charset="0"/>
                <a:hlinkClick r:id="rId2" action="ppaction://hlinksldjump"/>
              </a:rPr>
              <a:t> </a:t>
            </a:r>
            <a:endParaRPr lang="en-US" altLang="zh-CN" sz="1800" b="1" dirty="0">
              <a:solidFill>
                <a:srgbClr val="C42F1A"/>
              </a:solidFill>
              <a:latin typeface="Arial" panose="020B0604020202020204" pitchFamily="34" charset="0"/>
            </a:endParaRPr>
          </a:p>
          <a:p>
            <a:pPr marL="0" lvl="1" indent="0" eaLnBrk="1" hangingPunct="1">
              <a:lnSpc>
                <a:spcPct val="150000"/>
              </a:lnSpc>
              <a:spcBef>
                <a:spcPts val="515"/>
              </a:spcBef>
            </a:pPr>
            <a:r>
              <a:rPr lang="en-US" altLang="zh-CN" sz="1800" b="1" dirty="0">
                <a:solidFill>
                  <a:srgbClr val="C42F1A"/>
                </a:solidFill>
                <a:latin typeface="Arial" panose="020B0604020202020204" pitchFamily="34" charset="0"/>
                <a:hlinkClick r:id="rId3" action="ppaction://hlinksldjump"/>
              </a:rPr>
              <a:t>BAB III   </a:t>
            </a:r>
            <a:r>
              <a:rPr lang="en-ID" altLang="en-US" sz="1800" b="1" dirty="0">
                <a:solidFill>
                  <a:srgbClr val="C42F1A"/>
                </a:solidFill>
                <a:latin typeface="Arial" panose="020B0604020202020204" pitchFamily="34" charset="0"/>
                <a:hlinkClick r:id="rId3" action="ppaction://hlinksldjump"/>
              </a:rPr>
              <a:t>Klasifikasi Materi dan Perubahannya </a:t>
            </a:r>
            <a:r>
              <a:rPr lang="en-US" altLang="zh-CN" sz="1800" b="1" dirty="0">
                <a:solidFill>
                  <a:srgbClr val="C42F1A"/>
                </a:solidFill>
                <a:latin typeface="Arial" panose="020B0604020202020204" pitchFamily="34" charset="0"/>
              </a:rPr>
              <a:t> </a:t>
            </a:r>
            <a:endParaRPr lang="en-US" altLang="zh-CN" sz="1800" b="1" dirty="0">
              <a:solidFill>
                <a:srgbClr val="C42F1A"/>
              </a:solidFill>
              <a:latin typeface="Arial" panose="020B0604020202020204" pitchFamily="34" charset="0"/>
            </a:endParaRPr>
          </a:p>
          <a:p>
            <a:pPr marL="0" lvl="1" indent="0" eaLnBrk="1" hangingPunct="1">
              <a:lnSpc>
                <a:spcPct val="150000"/>
              </a:lnSpc>
              <a:spcBef>
                <a:spcPts val="515"/>
              </a:spcBef>
            </a:pPr>
            <a:r>
              <a:rPr lang="en-US" altLang="zh-CN" sz="1800" b="1" dirty="0">
                <a:solidFill>
                  <a:srgbClr val="C42F1A"/>
                </a:solidFill>
                <a:latin typeface="Arial" panose="020B0604020202020204" pitchFamily="34" charset="0"/>
                <a:hlinkClick r:id="rId4" action="ppaction://hlinksldjump"/>
              </a:rPr>
              <a:t>BAB IV   </a:t>
            </a:r>
            <a:r>
              <a:rPr lang="en-ID" altLang="en-US" sz="1800" b="1" dirty="0">
                <a:solidFill>
                  <a:srgbClr val="C42F1A"/>
                </a:solidFill>
                <a:latin typeface="Arial" panose="020B0604020202020204" pitchFamily="34" charset="0"/>
                <a:hlinkClick r:id="rId4" action="ppaction://hlinksldjump"/>
              </a:rPr>
              <a:t>Suhu dan Perubahannya</a:t>
            </a:r>
            <a:r>
              <a:rPr lang="en-ID" altLang="en-US" sz="1800" b="1" dirty="0">
                <a:solidFill>
                  <a:srgbClr val="C42F1A"/>
                </a:solidFill>
                <a:latin typeface="Arial" panose="020B0604020202020204" pitchFamily="34" charset="0"/>
              </a:rPr>
              <a:t> </a:t>
            </a:r>
            <a:r>
              <a:rPr lang="en-US" altLang="zh-CN" sz="1800" b="1" dirty="0">
                <a:solidFill>
                  <a:srgbClr val="C42F1A"/>
                </a:solidFill>
                <a:latin typeface="Arial" panose="020B0604020202020204" pitchFamily="34" charset="0"/>
              </a:rPr>
              <a:t> </a:t>
            </a:r>
            <a:endParaRPr lang="en-US" altLang="zh-CN" sz="1800" b="1" dirty="0">
              <a:solidFill>
                <a:srgbClr val="C42F1A"/>
              </a:solidFill>
              <a:latin typeface="Arial" panose="020B0604020202020204" pitchFamily="34" charset="0"/>
            </a:endParaRPr>
          </a:p>
          <a:p>
            <a:pPr marL="0" lvl="1" indent="0" eaLnBrk="1" hangingPunct="1">
              <a:lnSpc>
                <a:spcPct val="150000"/>
              </a:lnSpc>
              <a:spcBef>
                <a:spcPts val="515"/>
              </a:spcBef>
            </a:pPr>
            <a:r>
              <a:rPr lang="nl-NL" altLang="x-none" sz="1800" b="1" dirty="0">
                <a:solidFill>
                  <a:srgbClr val="C42F1A"/>
                </a:solidFill>
                <a:latin typeface="Arial" panose="020B0604020202020204" pitchFamily="34" charset="0"/>
                <a:hlinkClick r:id="rId5" action="ppaction://hlinksldjump"/>
              </a:rPr>
              <a:t>BAB V </a:t>
            </a:r>
            <a:r>
              <a:rPr lang="en-US" altLang="zh-CN" sz="1800" b="1" dirty="0">
                <a:solidFill>
                  <a:srgbClr val="C42F1A"/>
                </a:solidFill>
                <a:latin typeface="Arial" panose="020B0604020202020204" pitchFamily="34" charset="0"/>
                <a:hlinkClick r:id="rId5" action="ppaction://hlinksldjump"/>
              </a:rPr>
              <a:t>   </a:t>
            </a:r>
            <a:r>
              <a:rPr lang="en-ID" altLang="nl-NL" sz="1800" b="1" dirty="0">
                <a:solidFill>
                  <a:srgbClr val="C42F1A"/>
                </a:solidFill>
                <a:latin typeface="Arial" panose="020B0604020202020204" pitchFamily="34" charset="0"/>
                <a:hlinkClick r:id="rId5" action="ppaction://hlinksldjump"/>
              </a:rPr>
              <a:t>Kalor dan Perpindahannya</a:t>
            </a:r>
            <a:r>
              <a:rPr lang="en-ID" altLang="nl-NL" sz="1800" b="1" dirty="0">
                <a:solidFill>
                  <a:srgbClr val="C42F1A"/>
                </a:solidFill>
                <a:latin typeface="Arial" panose="020B0604020202020204" pitchFamily="34" charset="0"/>
              </a:rPr>
              <a:t> </a:t>
            </a:r>
            <a:r>
              <a:rPr lang="nl-NL" altLang="x-none" sz="1800" b="1" dirty="0">
                <a:solidFill>
                  <a:srgbClr val="C42F1A"/>
                </a:solidFill>
                <a:latin typeface="Arial" panose="020B0604020202020204" pitchFamily="34" charset="0"/>
              </a:rPr>
              <a:t> </a:t>
            </a:r>
            <a:endParaRPr lang="en-US" altLang="zh-CN" sz="1800" b="1" dirty="0">
              <a:solidFill>
                <a:srgbClr val="C42F1A"/>
              </a:solidFill>
              <a:latin typeface="Arial" panose="020B0604020202020204" pitchFamily="34" charset="0"/>
            </a:endParaRPr>
          </a:p>
          <a:p>
            <a:pPr marL="0" lvl="1" indent="0" eaLnBrk="1" hangingPunct="1">
              <a:lnSpc>
                <a:spcPct val="150000"/>
              </a:lnSpc>
              <a:spcBef>
                <a:spcPts val="515"/>
              </a:spcBef>
            </a:pPr>
            <a:r>
              <a:rPr lang="en-US" altLang="zh-CN" sz="1800" b="1" dirty="0">
                <a:solidFill>
                  <a:srgbClr val="C42F1A"/>
                </a:solidFill>
                <a:latin typeface="Arial" panose="020B0604020202020204" pitchFamily="34" charset="0"/>
                <a:hlinkClick r:id="rId6" action="ppaction://hlinksldjump"/>
              </a:rPr>
              <a:t>BAB VI   </a:t>
            </a:r>
            <a:r>
              <a:rPr lang="en-ID" altLang="en-US" sz="1800" b="1" dirty="0">
                <a:solidFill>
                  <a:srgbClr val="C42F1A"/>
                </a:solidFill>
                <a:latin typeface="Arial" panose="020B0604020202020204" pitchFamily="34" charset="0"/>
                <a:hlinkClick r:id="rId6" action="ppaction://hlinksldjump"/>
              </a:rPr>
              <a:t>Energi dalam Sistem Kehidupan</a:t>
            </a:r>
            <a:r>
              <a:rPr lang="en-ID" altLang="en-US" sz="1800" b="1" dirty="0">
                <a:solidFill>
                  <a:srgbClr val="C42F1A"/>
                </a:solidFill>
                <a:latin typeface="Arial" panose="020B0604020202020204" pitchFamily="34" charset="0"/>
              </a:rPr>
              <a:t> </a:t>
            </a:r>
            <a:r>
              <a:rPr lang="en-US" altLang="zh-CN" sz="1800" b="1" dirty="0">
                <a:solidFill>
                  <a:srgbClr val="C42F1A"/>
                </a:solidFill>
                <a:latin typeface="Arial" panose="020B0604020202020204" pitchFamily="34" charset="0"/>
              </a:rPr>
              <a:t> </a:t>
            </a:r>
            <a:endParaRPr lang="en-US" altLang="zh-CN" sz="1800" b="1" dirty="0">
              <a:solidFill>
                <a:srgbClr val="C42F1A"/>
              </a:solidFill>
              <a:latin typeface="Arial" panose="020B0604020202020204" pitchFamily="34" charset="0"/>
            </a:endParaRPr>
          </a:p>
        </p:txBody>
      </p:sp>
      <p:sp>
        <p:nvSpPr>
          <p:cNvPr id="31746" name="TextBox 3"/>
          <p:cNvSpPr txBox="1"/>
          <p:nvPr/>
        </p:nvSpPr>
        <p:spPr>
          <a:xfrm>
            <a:off x="0" y="620713"/>
            <a:ext cx="9144000" cy="649287"/>
          </a:xfrm>
          <a:prstGeom prst="rect">
            <a:avLst/>
          </a:prstGeom>
          <a:noFill/>
          <a:ln w="9525">
            <a:noFill/>
          </a:ln>
        </p:spPr>
        <p:txBody>
          <a:bodyPr lIns="77925" tIns="38963" rIns="77925" bIns="38963" anchor="t">
            <a:spAutoFit/>
          </a:bodyPr>
          <a:lstStyle/>
          <a:p>
            <a:pPr algn="ctr"/>
            <a:r>
              <a:rPr lang="en-US" altLang="zh-CN" sz="3700" dirty="0">
                <a:solidFill>
                  <a:schemeClr val="bg1"/>
                </a:solidFill>
                <a:latin typeface="Arial Black" panose="020B0A04020102020204" pitchFamily="34" charset="0"/>
              </a:rPr>
              <a:t>DAFTAR ISI</a:t>
            </a:r>
            <a:endParaRPr lang="en-US" altLang="x-none" sz="3700" dirty="0">
              <a:solidFill>
                <a:schemeClr val="bg1"/>
              </a:solidFill>
              <a:latin typeface="Arial Black" panose="020B0A04020102020204" pitchFamily="34" charset="0"/>
            </a:endParaRPr>
          </a:p>
        </p:txBody>
      </p:sp>
      <p:sp>
        <p:nvSpPr>
          <p:cNvPr id="6" name="U-Turn Arrow 5">
            <a:hlinkClick r:id="rId7" action="ppaction://hlinksldjump"/>
          </p:cNvPr>
          <p:cNvSpPr/>
          <p:nvPr/>
        </p:nvSpPr>
        <p:spPr>
          <a:xfrm flipV="1">
            <a:off x="8459788" y="6381750"/>
            <a:ext cx="292100" cy="287338"/>
          </a:xfrm>
          <a:prstGeom prst="uturnArrow">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Tree>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idx="4294967295"/>
          </p:nvPr>
        </p:nvSpPr>
        <p:spPr>
          <a:xfrm>
            <a:off x="0" y="9525"/>
            <a:ext cx="3008313" cy="1162050"/>
          </a:xfrm>
        </p:spPr>
        <p:txBody>
          <a:bodyPr anchor="b">
            <a:normAutofit/>
          </a:bodyPr>
          <a:lstStyle/>
          <a:p>
            <a:r>
              <a:rPr lang="en-ID" altLang="en-US" sz="2000" b="1" kern="1200" dirty="0">
                <a:latin typeface="+mj-lt"/>
                <a:ea typeface="+mj-ea"/>
                <a:cs typeface="+mj-cs"/>
              </a:rPr>
              <a:t>d. Kelompok Plantae </a:t>
            </a:r>
            <a:endParaRPr lang="en-ID" altLang="en-US" sz="2000" b="1" kern="1200" dirty="0">
              <a:latin typeface="+mj-lt"/>
              <a:ea typeface="+mj-ea"/>
              <a:cs typeface="+mj-cs"/>
            </a:endParaRPr>
          </a:p>
        </p:txBody>
      </p:sp>
      <p:pic>
        <p:nvPicPr>
          <p:cNvPr id="70658" name="Content Placeholder 5" descr="gif tumbuhan"/>
          <p:cNvPicPr>
            <a:picLocks noGrp="1" noChangeAspect="1"/>
          </p:cNvPicPr>
          <p:nvPr>
            <p:ph idx="4294967295"/>
          </p:nvPr>
        </p:nvPicPr>
        <p:blipFill>
          <a:blip r:embed="rId1"/>
          <a:stretch>
            <a:fillRect/>
          </a:stretch>
        </p:blipFill>
        <p:spPr>
          <a:xfrm>
            <a:off x="6732240" y="620688"/>
            <a:ext cx="2133600" cy="2774950"/>
          </a:xfrm>
        </p:spPr>
      </p:pic>
      <p:sp>
        <p:nvSpPr>
          <p:cNvPr id="4" name="Oval 3"/>
          <p:cNvSpPr/>
          <p:nvPr/>
        </p:nvSpPr>
        <p:spPr>
          <a:xfrm>
            <a:off x="2814638" y="2847975"/>
            <a:ext cx="1979613" cy="1865313"/>
          </a:xfrm>
          <a:prstGeom prst="ellipse">
            <a:avLst/>
          </a:prstGeom>
        </p:spPr>
        <p:style>
          <a:lnRef idx="3">
            <a:schemeClr val="lt1"/>
          </a:lnRef>
          <a:fillRef idx="1">
            <a:schemeClr val="accent5"/>
          </a:fillRef>
          <a:effectRef idx="1">
            <a:schemeClr val="accent5"/>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20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Kelompok</a:t>
            </a:r>
            <a:endParaRPr kumimoji="0" lang="en-ID" altLang="en-US" sz="20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20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Plantae</a:t>
            </a:r>
            <a:endParaRPr kumimoji="0" lang="en-ID" altLang="en-US" sz="20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7" name="Oval 6"/>
          <p:cNvSpPr/>
          <p:nvPr/>
        </p:nvSpPr>
        <p:spPr>
          <a:xfrm>
            <a:off x="317500" y="3702050"/>
            <a:ext cx="2022475" cy="1998663"/>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ID" altLang="en-US" sz="18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2" action="ppaction://hlinksldjump"/>
              </a:rPr>
              <a:t>Pteridophyta</a:t>
            </a:r>
            <a:endParaRPr kumimoji="0" lang="en-ID" altLang="en-US" sz="18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8" name="Oval 7"/>
          <p:cNvSpPr/>
          <p:nvPr/>
        </p:nvSpPr>
        <p:spPr>
          <a:xfrm>
            <a:off x="5265738" y="3225800"/>
            <a:ext cx="2333625" cy="2208213"/>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8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3" action="ppaction://hlinksldjump"/>
              </a:rPr>
              <a:t>Spermatophyta</a:t>
            </a:r>
            <a:endParaRPr kumimoji="0" lang="en-ID" altLang="en-US" sz="18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11" name="Oval 10"/>
          <p:cNvSpPr/>
          <p:nvPr/>
        </p:nvSpPr>
        <p:spPr>
          <a:xfrm>
            <a:off x="3465513" y="527050"/>
            <a:ext cx="1800225" cy="1722438"/>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8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4" action="ppaction://hlinksldjump"/>
              </a:rPr>
              <a:t>Bryophyta</a:t>
            </a:r>
            <a:endParaRPr kumimoji="0" lang="en-ID" altLang="en-US" sz="18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30" name="Striped Right Arrow 29"/>
          <p:cNvSpPr/>
          <p:nvPr/>
        </p:nvSpPr>
        <p:spPr>
          <a:xfrm rot="1740000">
            <a:off x="4670425" y="3846513"/>
            <a:ext cx="609600" cy="9652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31" name="Striped Right Arrow 30"/>
          <p:cNvSpPr/>
          <p:nvPr/>
        </p:nvSpPr>
        <p:spPr>
          <a:xfrm rot="17220000">
            <a:off x="3716338" y="2089150"/>
            <a:ext cx="635000" cy="99377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32" name="Striped Right Arrow 31"/>
          <p:cNvSpPr/>
          <p:nvPr/>
        </p:nvSpPr>
        <p:spPr>
          <a:xfrm rot="9074860">
            <a:off x="2373313" y="3821113"/>
            <a:ext cx="566738" cy="10033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7066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daftar isi</a:t>
            </a:r>
            <a:endParaRPr lang="en-US" altLang="x-none" dirty="0">
              <a:solidFill>
                <a:srgbClr val="92D050"/>
              </a:solidFill>
              <a:latin typeface="Arial" panose="020B0604020202020204" pitchFamily="34" charset="0"/>
            </a:endParaRPr>
          </a:p>
        </p:txBody>
      </p:sp>
      <p:sp>
        <p:nvSpPr>
          <p:cNvPr id="70667" name="TextBox 12">
            <a:hlinkClick r:id="rId6"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idx="4294967295"/>
          </p:nvPr>
        </p:nvSpPr>
        <p:spPr>
          <a:xfrm>
            <a:off x="-138237" y="463203"/>
            <a:ext cx="4494213" cy="517525"/>
          </a:xfrm>
        </p:spPr>
        <p:txBody>
          <a:bodyPr anchor="b">
            <a:normAutofit/>
          </a:bodyPr>
          <a:lstStyle/>
          <a:p>
            <a:pPr marL="265430" indent="-265430"/>
            <a:r>
              <a:rPr lang="en-ID" altLang="en-US" sz="2000" b="1" kern="1200" dirty="0">
                <a:latin typeface="+mj-lt"/>
                <a:ea typeface="+mj-ea"/>
                <a:cs typeface="+mj-cs"/>
              </a:rPr>
              <a:t>1) Bryophyta (Tumbuhan Lumut) </a:t>
            </a:r>
            <a:endParaRPr lang="en-ID" altLang="en-US" sz="2000" b="1" kern="1200" dirty="0">
              <a:latin typeface="+mj-lt"/>
              <a:ea typeface="+mj-ea"/>
              <a:cs typeface="+mj-cs"/>
            </a:endParaRPr>
          </a:p>
        </p:txBody>
      </p:sp>
      <p:sp>
        <p:nvSpPr>
          <p:cNvPr id="69634" name="Content Placeholder 2"/>
          <p:cNvSpPr>
            <a:spLocks noGrp="1"/>
          </p:cNvSpPr>
          <p:nvPr>
            <p:ph idx="4294967295"/>
          </p:nvPr>
        </p:nvSpPr>
        <p:spPr>
          <a:xfrm>
            <a:off x="5588000" y="636588"/>
            <a:ext cx="3556000" cy="5489575"/>
          </a:xfrm>
        </p:spPr>
        <p:txBody>
          <a:bodyPr anchor="t"/>
          <a:lstStyle/>
          <a:p>
            <a:pPr marL="0" indent="0">
              <a:buFont typeface="Arial" panose="020B0604020202020204" pitchFamily="34" charset="0"/>
              <a:buNone/>
            </a:pPr>
            <a:endParaRPr lang="en-US" altLang="zh-CN" i="1" kern="1200">
              <a:latin typeface="+mn-lt"/>
              <a:ea typeface="+mn-ea"/>
              <a:cs typeface="+mn-cs"/>
            </a:endParaRPr>
          </a:p>
          <a:p>
            <a:pPr marL="0" indent="0">
              <a:buFont typeface="Arial" panose="020B0604020202020204" pitchFamily="34" charset="0"/>
              <a:buNone/>
            </a:pPr>
            <a:endParaRPr lang="en-US" altLang="zh-CN" i="1" kern="1200">
              <a:latin typeface="+mn-lt"/>
              <a:ea typeface="+mn-ea"/>
              <a:cs typeface="+mn-cs"/>
            </a:endParaRPr>
          </a:p>
          <a:p>
            <a:pPr marL="0" indent="0">
              <a:buFont typeface="Arial" panose="020B0604020202020204" pitchFamily="34" charset="0"/>
              <a:buNone/>
            </a:pPr>
            <a:endParaRPr lang="en-US" altLang="zh-CN" i="1" kern="1200">
              <a:latin typeface="+mn-lt"/>
              <a:ea typeface="+mn-ea"/>
              <a:cs typeface="+mn-cs"/>
            </a:endParaRPr>
          </a:p>
          <a:p>
            <a:pPr marL="0" indent="0">
              <a:buFont typeface="Arial" panose="020B0604020202020204" pitchFamily="34" charset="0"/>
              <a:buNone/>
            </a:pPr>
            <a:endParaRPr lang="en-US" altLang="zh-CN" i="1" kern="1200">
              <a:latin typeface="+mn-lt"/>
              <a:ea typeface="+mn-ea"/>
              <a:cs typeface="+mn-cs"/>
            </a:endParaRPr>
          </a:p>
          <a:p>
            <a:pPr marL="0" indent="0">
              <a:buFont typeface="Arial" panose="020B0604020202020204" pitchFamily="34" charset="0"/>
              <a:buNone/>
            </a:pPr>
            <a:endParaRPr lang="en-US" altLang="zh-CN" sz="2000" i="1" kern="1200">
              <a:latin typeface="+mn-lt"/>
              <a:ea typeface="+mn-ea"/>
              <a:cs typeface="+mn-cs"/>
            </a:endParaRPr>
          </a:p>
          <a:p>
            <a:pPr marL="0" indent="0">
              <a:buFont typeface="Arial" panose="020B0604020202020204" pitchFamily="34" charset="0"/>
              <a:buNone/>
            </a:pPr>
            <a:endParaRPr lang="en-US" altLang="zh-CN" sz="2000" i="1" kern="1200">
              <a:latin typeface="+mn-lt"/>
              <a:ea typeface="+mn-ea"/>
              <a:cs typeface="+mn-cs"/>
            </a:endParaRPr>
          </a:p>
          <a:p>
            <a:pPr marL="0" indent="0">
              <a:buFont typeface="Arial" panose="020B0604020202020204" pitchFamily="34" charset="0"/>
              <a:buNone/>
            </a:pPr>
            <a:r>
              <a:rPr lang="en-US" altLang="zh-CN" sz="2000" i="1" kern="1200">
                <a:latin typeface="+mn-lt"/>
                <a:ea typeface="+mn-ea"/>
                <a:cs typeface="+mn-cs"/>
              </a:rPr>
              <a:t>Marchantia polymorpha</a:t>
            </a:r>
            <a:endParaRPr lang="en-ID" altLang="en-US" sz="2000" i="1" kern="1200">
              <a:latin typeface="+mn-lt"/>
              <a:ea typeface="+mn-ea"/>
              <a:cs typeface="+mn-cs"/>
            </a:endParaRPr>
          </a:p>
          <a:p>
            <a:pPr marL="0" indent="0">
              <a:buFont typeface="Arial" panose="020B0604020202020204" pitchFamily="34" charset="0"/>
              <a:buNone/>
            </a:pPr>
            <a:endParaRPr lang="en-US" altLang="zh-CN" sz="2000" i="1" kern="1200">
              <a:latin typeface="+mn-lt"/>
              <a:ea typeface="+mn-ea"/>
              <a:cs typeface="+mn-cs"/>
            </a:endParaRPr>
          </a:p>
        </p:txBody>
      </p:sp>
      <p:sp>
        <p:nvSpPr>
          <p:cNvPr id="4" name="Text Placeholder 3"/>
          <p:cNvSpPr>
            <a:spLocks noGrp="1"/>
          </p:cNvSpPr>
          <p:nvPr>
            <p:ph type="body" sz="half" idx="4294967295"/>
          </p:nvPr>
        </p:nvSpPr>
        <p:spPr>
          <a:xfrm>
            <a:off x="539552" y="1122983"/>
            <a:ext cx="3878263" cy="3386137"/>
          </a:xfrm>
        </p:spPr>
        <p:txBody>
          <a:bodyPr>
            <a:normAutofit fontScale="85000" lnSpcReduction="10000"/>
          </a:bodyPr>
          <a:lstStyle/>
          <a:p>
            <a:pPr algn="just" fontAlgn="base">
              <a:buFont typeface="Arial" panose="020B0604020202020204" pitchFamily="34" charset="0"/>
            </a:pPr>
            <a:r>
              <a:rPr lang="en-US" sz="1800" strike="noStrike" noProof="1"/>
              <a:t>Tumbuhan lumut memiliki ciri-ciri sebagai berikut.</a:t>
            </a:r>
            <a:r>
              <a:rPr lang="en-ID" altLang="en-US" sz="1800" strike="noStrike" noProof="1"/>
              <a:t> </a:t>
            </a:r>
            <a:endParaRPr lang="en-ID" altLang="en-US" sz="1800" strike="noStrike" noProof="1"/>
          </a:p>
          <a:p>
            <a:pPr marL="306705" indent="-306705" algn="just" fontAlgn="base">
              <a:buFont typeface="Arial" panose="020B0604020202020204" pitchFamily="34" charset="0"/>
              <a:buChar char="•"/>
            </a:pPr>
            <a:r>
              <a:rPr lang="en-US" sz="1800" strike="noStrike" noProof="1"/>
              <a:t>Tidak memiliki berkas pembuluh angkut xilem dan floem sehingga tumbuhan lumut termasuk tumbuhan tidak berpembuluh. </a:t>
            </a:r>
            <a:endParaRPr lang="en-US" sz="1800" strike="noStrike" noProof="1"/>
          </a:p>
          <a:p>
            <a:pPr marL="306705" indent="-306705" algn="just" fontAlgn="base">
              <a:buFont typeface="Arial" panose="020B0604020202020204" pitchFamily="34" charset="0"/>
              <a:buChar char="•"/>
            </a:pPr>
            <a:r>
              <a:rPr lang="en-US" sz="1800" strike="noStrike" noProof="1"/>
              <a:t>Tidak memiliki akar, batang, dan daun yang sesungguhnya. </a:t>
            </a:r>
            <a:endParaRPr lang="en-US" sz="1800" strike="noStrike" noProof="1"/>
          </a:p>
          <a:p>
            <a:pPr marL="306705" indent="-306705" algn="just" fontAlgn="base">
              <a:buFont typeface="Arial" panose="020B0604020202020204" pitchFamily="34" charset="0"/>
              <a:buChar char="•"/>
            </a:pPr>
            <a:r>
              <a:rPr lang="en-US" sz="1800" strike="noStrike" noProof="1"/>
              <a:t>Hidup di tempat-tempat lembap. </a:t>
            </a:r>
            <a:endParaRPr lang="en-US" sz="1800" strike="noStrike" noProof="1"/>
          </a:p>
          <a:p>
            <a:pPr marL="306705" indent="-306705" algn="just" fontAlgn="base">
              <a:buFont typeface="Arial" panose="020B0604020202020204" pitchFamily="34" charset="0"/>
              <a:buChar char="•"/>
            </a:pPr>
            <a:r>
              <a:rPr lang="en-US" sz="1800" strike="noStrike" noProof="1"/>
              <a:t>Berkembang biak secara vegetatif menggunakan spora. </a:t>
            </a:r>
            <a:endParaRPr lang="en-US" sz="1800" strike="noStrike" noProof="1"/>
          </a:p>
          <a:p>
            <a:pPr marL="306705" indent="-306705" algn="just" fontAlgn="base">
              <a:buFont typeface="Arial" panose="020B0604020202020204" pitchFamily="34" charset="0"/>
              <a:buChar char="•"/>
            </a:pPr>
            <a:r>
              <a:rPr lang="en-US" sz="1800" strike="noStrike" noProof="1"/>
              <a:t>Daur hidupnya mengalami pergiliran keturunan antara fase generatif (gametofit) dan fase vegetatif (sporofit). </a:t>
            </a:r>
            <a:endParaRPr lang="en-US" sz="1800" strike="noStrike" noProof="1"/>
          </a:p>
          <a:p>
            <a:pPr algn="just" fontAlgn="base">
              <a:buFont typeface="Arial" panose="020B0604020202020204" pitchFamily="34" charset="0"/>
            </a:pPr>
            <a:endParaRPr lang="en-US" sz="1800" strike="noStrike" noProof="1"/>
          </a:p>
        </p:txBody>
      </p:sp>
      <p:pic>
        <p:nvPicPr>
          <p:cNvPr id="69636" name="Picture 5" descr="marchantia"/>
          <p:cNvPicPr>
            <a:picLocks noChangeAspect="1"/>
          </p:cNvPicPr>
          <p:nvPr/>
        </p:nvPicPr>
        <p:blipFill>
          <a:blip r:embed="rId1" cstate="print"/>
          <a:stretch>
            <a:fillRect/>
          </a:stretch>
        </p:blipFill>
        <p:spPr>
          <a:xfrm>
            <a:off x="5130800" y="1268413"/>
            <a:ext cx="3617913" cy="2354262"/>
          </a:xfrm>
          <a:prstGeom prst="rect">
            <a:avLst/>
          </a:prstGeom>
          <a:noFill/>
          <a:ln w="9525">
            <a:noFill/>
          </a:ln>
        </p:spPr>
      </p:pic>
      <p:sp>
        <p:nvSpPr>
          <p:cNvPr id="6963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69638"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idx="4294967295"/>
          </p:nvPr>
        </p:nvSpPr>
        <p:spPr>
          <a:xfrm>
            <a:off x="0" y="407640"/>
            <a:ext cx="4467225" cy="573088"/>
          </a:xfrm>
        </p:spPr>
        <p:txBody>
          <a:bodyPr anchor="b">
            <a:normAutofit/>
          </a:bodyPr>
          <a:lstStyle/>
          <a:p>
            <a:r>
              <a:rPr lang="en-ID" altLang="en-US" sz="2000" b="1" kern="1200" dirty="0">
                <a:latin typeface="+mj-lt"/>
                <a:ea typeface="+mj-ea"/>
                <a:cs typeface="+mj-cs"/>
              </a:rPr>
              <a:t>2) Pteridophyta (Tumbuhan Paku) </a:t>
            </a:r>
            <a:endParaRPr lang="en-ID" altLang="en-US" sz="2000" b="1" kern="1200" dirty="0">
              <a:latin typeface="+mj-lt"/>
              <a:ea typeface="+mj-ea"/>
              <a:cs typeface="+mj-cs"/>
            </a:endParaRPr>
          </a:p>
        </p:txBody>
      </p:sp>
      <p:sp>
        <p:nvSpPr>
          <p:cNvPr id="70658" name="Content Placeholder 2"/>
          <p:cNvSpPr>
            <a:spLocks noGrp="1"/>
          </p:cNvSpPr>
          <p:nvPr>
            <p:ph idx="4294967295"/>
          </p:nvPr>
        </p:nvSpPr>
        <p:spPr>
          <a:xfrm>
            <a:off x="4716016" y="1239838"/>
            <a:ext cx="3668712" cy="4886325"/>
          </a:xfrm>
        </p:spPr>
        <p:txBody>
          <a:bodyPr anchor="t"/>
          <a:lstStyle/>
          <a:p>
            <a:pPr marL="22225" lvl="4" indent="0">
              <a:buFont typeface="Arial" panose="020B0604020202020204" pitchFamily="34" charset="0"/>
              <a:buNone/>
            </a:pPr>
            <a:endParaRPr lang="en-US" altLang="zh-CN" kern="1200" dirty="0">
              <a:latin typeface="+mn-lt"/>
              <a:ea typeface="+mn-ea"/>
              <a:cs typeface="+mn-cs"/>
            </a:endParaRPr>
          </a:p>
          <a:p>
            <a:pPr marL="22225" lvl="4" indent="0">
              <a:buFont typeface="Arial" panose="020B0604020202020204" pitchFamily="34" charset="0"/>
              <a:buNone/>
            </a:pPr>
            <a:endParaRPr lang="en-US" altLang="zh-CN" kern="1200" dirty="0">
              <a:latin typeface="+mn-lt"/>
              <a:ea typeface="+mn-ea"/>
              <a:cs typeface="+mn-cs"/>
            </a:endParaRPr>
          </a:p>
          <a:p>
            <a:pPr marL="22225" lvl="4" indent="0">
              <a:buFont typeface="Arial" panose="020B0604020202020204" pitchFamily="34" charset="0"/>
              <a:buNone/>
            </a:pPr>
            <a:endParaRPr lang="en-US" altLang="zh-CN" kern="1200" dirty="0">
              <a:latin typeface="+mn-lt"/>
              <a:ea typeface="+mn-ea"/>
              <a:cs typeface="+mn-cs"/>
            </a:endParaRPr>
          </a:p>
          <a:p>
            <a:pPr marL="22225" lvl="4" indent="0">
              <a:buFont typeface="Arial" panose="020B0604020202020204" pitchFamily="34" charset="0"/>
              <a:buNone/>
            </a:pPr>
            <a:endParaRPr lang="en-US" altLang="zh-CN" kern="1200" dirty="0">
              <a:latin typeface="+mn-lt"/>
              <a:ea typeface="+mn-ea"/>
              <a:cs typeface="+mn-cs"/>
            </a:endParaRPr>
          </a:p>
          <a:p>
            <a:pPr marL="22225" lvl="4" indent="0">
              <a:buFont typeface="Arial" panose="020B0604020202020204" pitchFamily="34" charset="0"/>
              <a:buNone/>
            </a:pPr>
            <a:endParaRPr lang="en-US" altLang="zh-CN" kern="1200" dirty="0">
              <a:latin typeface="+mn-lt"/>
              <a:ea typeface="+mn-ea"/>
              <a:cs typeface="+mn-cs"/>
            </a:endParaRPr>
          </a:p>
          <a:p>
            <a:pPr marL="22225" lvl="4" indent="0">
              <a:buFont typeface="Arial" panose="020B0604020202020204" pitchFamily="34" charset="0"/>
              <a:buNone/>
            </a:pPr>
            <a:endParaRPr lang="en-US" altLang="zh-CN" kern="1200" dirty="0">
              <a:latin typeface="+mn-lt"/>
              <a:ea typeface="+mn-ea"/>
              <a:cs typeface="+mn-cs"/>
            </a:endParaRPr>
          </a:p>
          <a:p>
            <a:pPr marL="22225" lvl="4" indent="0">
              <a:buFont typeface="Arial" panose="020B0604020202020204" pitchFamily="34" charset="0"/>
              <a:buNone/>
            </a:pPr>
            <a:endParaRPr lang="en-US" altLang="zh-CN" i="1" kern="1200" dirty="0">
              <a:latin typeface="+mn-lt"/>
              <a:ea typeface="+mn-ea"/>
              <a:cs typeface="+mn-cs"/>
            </a:endParaRPr>
          </a:p>
          <a:p>
            <a:pPr marL="22225" lvl="4" indent="0">
              <a:buFont typeface="Arial" panose="020B0604020202020204" pitchFamily="34" charset="0"/>
              <a:buNone/>
            </a:pPr>
            <a:endParaRPr lang="en-US" altLang="zh-CN" i="1" kern="1200" dirty="0">
              <a:latin typeface="+mn-lt"/>
              <a:ea typeface="+mn-ea"/>
              <a:cs typeface="+mn-cs"/>
            </a:endParaRPr>
          </a:p>
          <a:p>
            <a:pPr marL="22225" lvl="4" indent="0">
              <a:buFont typeface="Arial" panose="020B0604020202020204" pitchFamily="34" charset="0"/>
              <a:buNone/>
            </a:pPr>
            <a:endParaRPr lang="en-US" altLang="zh-CN" i="1" kern="1200" dirty="0">
              <a:latin typeface="+mn-lt"/>
              <a:ea typeface="+mn-ea"/>
              <a:cs typeface="+mn-cs"/>
            </a:endParaRPr>
          </a:p>
          <a:p>
            <a:pPr marL="22225" lvl="4" indent="0">
              <a:buFont typeface="Arial" panose="020B0604020202020204" pitchFamily="34" charset="0"/>
              <a:buNone/>
            </a:pPr>
            <a:r>
              <a:rPr lang="en-US" altLang="zh-CN" i="1" kern="1200" dirty="0">
                <a:latin typeface="+mn-lt"/>
                <a:ea typeface="+mn-ea"/>
                <a:cs typeface="+mn-cs"/>
              </a:rPr>
              <a:t>          Platycerium bifurcatum</a:t>
            </a:r>
            <a:endParaRPr lang="en-US" altLang="zh-CN" i="1" kern="1200" dirty="0">
              <a:latin typeface="+mn-lt"/>
              <a:ea typeface="+mn-ea"/>
              <a:cs typeface="+mn-cs"/>
            </a:endParaRPr>
          </a:p>
        </p:txBody>
      </p:sp>
      <p:sp>
        <p:nvSpPr>
          <p:cNvPr id="4" name="Text Placeholder 3"/>
          <p:cNvSpPr>
            <a:spLocks noGrp="1"/>
          </p:cNvSpPr>
          <p:nvPr>
            <p:ph type="body" sz="half" idx="4294967295"/>
          </p:nvPr>
        </p:nvSpPr>
        <p:spPr>
          <a:xfrm>
            <a:off x="683568" y="1098550"/>
            <a:ext cx="3498850" cy="5027613"/>
          </a:xfrm>
        </p:spPr>
        <p:txBody>
          <a:bodyPr>
            <a:normAutofit lnSpcReduction="10000"/>
          </a:bodyPr>
          <a:lstStyle/>
          <a:p>
            <a:pPr algn="just" fontAlgn="base"/>
            <a:r>
              <a:rPr lang="en-US" sz="1800" strike="noStrike" noProof="1"/>
              <a:t>Tumbuhan paku memiliki ciri-ciri sebagai berikut.</a:t>
            </a:r>
            <a:endParaRPr lang="en-US" sz="1800" strike="noStrike" noProof="1"/>
          </a:p>
          <a:p>
            <a:pPr marL="285750" indent="-285750" algn="just" fontAlgn="base">
              <a:buFont typeface="Arial" panose="020B0604020202020204" pitchFamily="34" charset="0"/>
              <a:buChar char="•"/>
            </a:pPr>
            <a:r>
              <a:rPr lang="en-US" sz="1800" strike="noStrike" noProof="1"/>
              <a:t>Memiliki berkas pembuluh angkut xilem dan floem sehingga termasuk tumbuhan berpembuluh.</a:t>
            </a:r>
            <a:endParaRPr lang="en-US" sz="1800" strike="noStrike" noProof="1"/>
          </a:p>
          <a:p>
            <a:pPr marL="285750" indent="-285750" algn="just" fontAlgn="base">
              <a:buFont typeface="Arial" panose="020B0604020202020204" pitchFamily="34" charset="0"/>
              <a:buChar char="•"/>
            </a:pPr>
            <a:r>
              <a:rPr lang="en-US" sz="1800" strike="noStrike" noProof="1"/>
              <a:t>Memiliki akar, batang, dan daun sejati. </a:t>
            </a:r>
            <a:endParaRPr lang="en-US" sz="1800" strike="noStrike" noProof="1"/>
          </a:p>
          <a:p>
            <a:pPr marL="285750" indent="-285750" algn="just" fontAlgn="base">
              <a:buFont typeface="Arial" panose="020B0604020202020204" pitchFamily="34" charset="0"/>
              <a:buChar char="•"/>
            </a:pPr>
            <a:r>
              <a:rPr lang="en-US" sz="1800" strike="noStrike" noProof="1"/>
              <a:t>Habitat menempel pada pohon (epifit) dan ada yang hidup di tanah. </a:t>
            </a:r>
            <a:endParaRPr lang="en-US" sz="1800" strike="noStrike" noProof="1"/>
          </a:p>
          <a:p>
            <a:pPr marL="285750" indent="-285750" algn="just" fontAlgn="base">
              <a:buFont typeface="Arial" panose="020B0604020202020204" pitchFamily="34" charset="0"/>
              <a:buChar char="•"/>
            </a:pPr>
            <a:r>
              <a:rPr lang="en-US" sz="1800" strike="noStrike" noProof="1"/>
              <a:t>Berkembang biak secara vegetatif menggunakan spora.</a:t>
            </a:r>
            <a:endParaRPr lang="en-US" sz="1800" strike="noStrike" noProof="1"/>
          </a:p>
          <a:p>
            <a:pPr marL="285750" indent="-285750" algn="just" fontAlgn="base">
              <a:buFont typeface="Arial" panose="020B0604020202020204" pitchFamily="34" charset="0"/>
              <a:buChar char="•"/>
            </a:pPr>
            <a:r>
              <a:rPr lang="en-US" sz="1800" strike="noStrike" noProof="1"/>
              <a:t>Daur hidupnya mengalami pergiliran keturunan antara fase generatif (sporofit) dan fase vegetatif (gametofit).</a:t>
            </a:r>
            <a:endParaRPr lang="en-US" sz="1800" strike="noStrike" noProof="1"/>
          </a:p>
        </p:txBody>
      </p:sp>
      <p:pic>
        <p:nvPicPr>
          <p:cNvPr id="70660" name="Picture 4" descr="tanduk rusa"/>
          <p:cNvPicPr>
            <a:picLocks noChangeAspect="1"/>
          </p:cNvPicPr>
          <p:nvPr/>
        </p:nvPicPr>
        <p:blipFill>
          <a:blip r:embed="rId1" cstate="print"/>
          <a:stretch>
            <a:fillRect/>
          </a:stretch>
        </p:blipFill>
        <p:spPr>
          <a:xfrm>
            <a:off x="4924425" y="1239838"/>
            <a:ext cx="3136900" cy="3136900"/>
          </a:xfrm>
          <a:prstGeom prst="rect">
            <a:avLst/>
          </a:prstGeom>
          <a:noFill/>
          <a:ln w="9525">
            <a:noFill/>
          </a:ln>
        </p:spPr>
      </p:pic>
      <p:sp>
        <p:nvSpPr>
          <p:cNvPr id="70661"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70662"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p:cNvSpPr>
            <a:spLocks noGrp="1"/>
          </p:cNvSpPr>
          <p:nvPr>
            <p:ph type="title" idx="4294967295"/>
          </p:nvPr>
        </p:nvSpPr>
        <p:spPr>
          <a:xfrm>
            <a:off x="0" y="273050"/>
            <a:ext cx="4648200" cy="671513"/>
          </a:xfrm>
        </p:spPr>
        <p:txBody>
          <a:bodyPr anchor="b">
            <a:normAutofit/>
          </a:bodyPr>
          <a:lstStyle/>
          <a:p>
            <a:r>
              <a:rPr lang="en-ID" altLang="en-US" sz="2000" b="1" kern="1200" dirty="0">
                <a:latin typeface="+mj-lt"/>
                <a:ea typeface="+mj-ea"/>
                <a:cs typeface="+mj-cs"/>
              </a:rPr>
              <a:t>3) Spermatophyta (Tumbuhan Berbiji) </a:t>
            </a:r>
            <a:endParaRPr lang="en-ID" altLang="en-US" sz="2000" b="1" kern="1200" dirty="0">
              <a:latin typeface="+mj-lt"/>
              <a:ea typeface="+mj-ea"/>
              <a:cs typeface="+mj-cs"/>
            </a:endParaRPr>
          </a:p>
        </p:txBody>
      </p:sp>
      <p:graphicFrame>
        <p:nvGraphicFramePr>
          <p:cNvPr id="5" name="Content Placeholder 3"/>
          <p:cNvGraphicFramePr>
            <a:graphicFrameLocks noGrp="1"/>
          </p:cNvGraphicFramePr>
          <p:nvPr/>
        </p:nvGraphicFramePr>
        <p:xfrm>
          <a:off x="-650875" y="1456837"/>
          <a:ext cx="8229600" cy="452596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1685"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daftar isi</a:t>
            </a:r>
            <a:endParaRPr lang="en-US" altLang="x-none" dirty="0">
              <a:solidFill>
                <a:srgbClr val="92D050"/>
              </a:solidFill>
              <a:latin typeface="Arial" panose="020B0604020202020204" pitchFamily="34" charset="0"/>
            </a:endParaRPr>
          </a:p>
        </p:txBody>
      </p:sp>
      <p:sp>
        <p:nvSpPr>
          <p:cNvPr id="71686" name="TextBox 12">
            <a:hlinkClick r:id="rId7"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7"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pic>
        <p:nvPicPr>
          <p:cNvPr id="2" name="Content Placeholder 5" descr="hiasan"/>
          <p:cNvPicPr>
            <a:picLocks noGrp="1" noChangeAspect="1"/>
          </p:cNvPicPr>
          <p:nvPr>
            <p:ph idx="1"/>
          </p:nvPr>
        </p:nvPicPr>
        <p:blipFill>
          <a:blip r:embed="rId8"/>
          <a:stretch>
            <a:fillRect/>
          </a:stretch>
        </p:blipFill>
        <p:spPr>
          <a:xfrm>
            <a:off x="5692458" y="609600"/>
            <a:ext cx="3316287" cy="990600"/>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idx="4294967295"/>
          </p:nvPr>
        </p:nvSpPr>
        <p:spPr>
          <a:xfrm>
            <a:off x="333970" y="654968"/>
            <a:ext cx="7118350" cy="685800"/>
          </a:xfrm>
        </p:spPr>
        <p:txBody>
          <a:bodyPr anchor="b"/>
          <a:lstStyle/>
          <a:p>
            <a:pPr algn="ctr"/>
            <a:r>
              <a:rPr lang="en-ID" altLang="en-US" sz="2800" kern="1200" dirty="0">
                <a:latin typeface="+mj-lt"/>
                <a:ea typeface="+mj-ea"/>
                <a:cs typeface="+mj-cs"/>
              </a:rPr>
              <a:t>Perbedaan Angiospermae dan Gymnospermae </a:t>
            </a:r>
            <a:endParaRPr lang="en-ID" altLang="en-US" sz="2800" kern="1200" dirty="0">
              <a:latin typeface="+mj-lt"/>
              <a:ea typeface="+mj-ea"/>
              <a:cs typeface="+mj-cs"/>
            </a:endParaRPr>
          </a:p>
        </p:txBody>
      </p:sp>
      <p:pic>
        <p:nvPicPr>
          <p:cNvPr id="72706" name="Content Placeholder 4"/>
          <p:cNvPicPr>
            <a:picLocks noGrp="1" noChangeAspect="1"/>
          </p:cNvPicPr>
          <p:nvPr>
            <p:ph idx="4294967295"/>
          </p:nvPr>
        </p:nvPicPr>
        <p:blipFill>
          <a:blip r:embed="rId1" cstate="print"/>
          <a:srcRect l="5580" t="19014" r="3760" b="21436"/>
          <a:stretch>
            <a:fillRect/>
          </a:stretch>
        </p:blipFill>
        <p:spPr>
          <a:xfrm>
            <a:off x="467544" y="1538288"/>
            <a:ext cx="8154987" cy="4233862"/>
          </a:xfrm>
        </p:spPr>
      </p:pic>
      <p:sp>
        <p:nvSpPr>
          <p:cNvPr id="7270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72708"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idx="4294967295"/>
          </p:nvPr>
        </p:nvSpPr>
        <p:spPr>
          <a:xfrm>
            <a:off x="0" y="548680"/>
            <a:ext cx="3008313" cy="657225"/>
          </a:xfrm>
        </p:spPr>
        <p:txBody>
          <a:bodyPr anchor="b">
            <a:normAutofit/>
          </a:bodyPr>
          <a:lstStyle/>
          <a:p>
            <a:r>
              <a:rPr lang="en-ID" altLang="en-US" sz="2000" b="1" kern="1200" dirty="0">
                <a:latin typeface="+mj-lt"/>
                <a:ea typeface="+mj-ea"/>
                <a:cs typeface="+mj-cs"/>
              </a:rPr>
              <a:t>a) Monocotyledoneae </a:t>
            </a:r>
            <a:endParaRPr lang="en-ID" altLang="en-US" sz="2000" b="1" kern="1200" dirty="0">
              <a:latin typeface="+mj-lt"/>
              <a:ea typeface="+mj-ea"/>
              <a:cs typeface="+mj-cs"/>
            </a:endParaRPr>
          </a:p>
        </p:txBody>
      </p:sp>
      <p:sp>
        <p:nvSpPr>
          <p:cNvPr id="73730" name="Content Placeholder 2"/>
          <p:cNvSpPr>
            <a:spLocks noGrp="1"/>
          </p:cNvSpPr>
          <p:nvPr>
            <p:ph idx="4294967295"/>
          </p:nvPr>
        </p:nvSpPr>
        <p:spPr>
          <a:xfrm>
            <a:off x="4032250" y="273050"/>
            <a:ext cx="5111750" cy="5853113"/>
          </a:xfrm>
        </p:spPr>
        <p:txBody>
          <a:bodyPr anchor="t"/>
          <a:lstStyle/>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r>
              <a:rPr lang="en-ID" altLang="en-US" sz="2800" i="1" kern="1200" dirty="0">
                <a:latin typeface="+mn-lt"/>
                <a:ea typeface="+mn-ea"/>
                <a:cs typeface="+mn-cs"/>
              </a:rPr>
              <a:t>	Oryza sativa</a:t>
            </a:r>
            <a:r>
              <a:rPr lang="en-ID" altLang="en-US" kern="1200" dirty="0">
                <a:latin typeface="+mn-lt"/>
                <a:ea typeface="+mn-ea"/>
                <a:cs typeface="+mn-cs"/>
              </a:rPr>
              <a:t> </a:t>
            </a:r>
            <a:endParaRPr lang="en-ID" altLang="en-US" kern="1200" dirty="0">
              <a:latin typeface="+mn-lt"/>
              <a:ea typeface="+mn-ea"/>
              <a:cs typeface="+mn-cs"/>
            </a:endParaRPr>
          </a:p>
        </p:txBody>
      </p:sp>
      <p:sp>
        <p:nvSpPr>
          <p:cNvPr id="4" name="Text Placeholder 3"/>
          <p:cNvSpPr>
            <a:spLocks noGrp="1"/>
          </p:cNvSpPr>
          <p:nvPr>
            <p:ph type="body" sz="half" idx="4294967295"/>
          </p:nvPr>
        </p:nvSpPr>
        <p:spPr>
          <a:xfrm>
            <a:off x="395536" y="1435100"/>
            <a:ext cx="3203848" cy="4691063"/>
          </a:xfrm>
        </p:spPr>
        <p:txBody>
          <a:bodyPr/>
          <a:lstStyle/>
          <a:p>
            <a:pPr fontAlgn="base"/>
            <a:r>
              <a:rPr lang="en-US" sz="1800" strike="noStrike" noProof="1"/>
              <a:t>Ciri-ciri tumbuhan Monocotyledoneae sebagai berikut. </a:t>
            </a:r>
            <a:endParaRPr lang="en-US" sz="1800" strike="noStrike" noProof="1"/>
          </a:p>
          <a:p>
            <a:pPr marL="285750" indent="-285750" fontAlgn="base">
              <a:buFont typeface="Arial" panose="020B0604020202020204" pitchFamily="34" charset="0"/>
              <a:buChar char="•"/>
            </a:pPr>
            <a:r>
              <a:rPr lang="en-US" sz="1800" strike="noStrike" noProof="1"/>
              <a:t>Memiliki kotiledon berjumlah satu. </a:t>
            </a:r>
            <a:endParaRPr lang="en-US" sz="1800" strike="noStrike" noProof="1"/>
          </a:p>
          <a:p>
            <a:pPr marL="285750" indent="-285750" fontAlgn="base">
              <a:buFont typeface="Arial" panose="020B0604020202020204" pitchFamily="34" charset="0"/>
              <a:buChar char="•"/>
            </a:pPr>
            <a:r>
              <a:rPr lang="en-US" sz="1800" strike="noStrike" noProof="1"/>
              <a:t>Berakar serabut. </a:t>
            </a:r>
            <a:endParaRPr lang="en-US" sz="1800" strike="noStrike" noProof="1"/>
          </a:p>
          <a:p>
            <a:pPr marL="285750" indent="-285750" fontAlgn="base">
              <a:buFont typeface="Arial" panose="020B0604020202020204" pitchFamily="34" charset="0"/>
              <a:buChar char="•"/>
            </a:pPr>
            <a:r>
              <a:rPr lang="en-US" sz="1800" strike="noStrike" noProof="1"/>
              <a:t>Pada batang tidak terdapat kambium sehingga tidak tumbuh membesar. </a:t>
            </a:r>
            <a:endParaRPr lang="en-US" sz="1800" strike="noStrike" noProof="1"/>
          </a:p>
          <a:p>
            <a:pPr marL="285750" indent="-285750" fontAlgn="base">
              <a:buFont typeface="Arial" panose="020B0604020202020204" pitchFamily="34" charset="0"/>
              <a:buChar char="•"/>
            </a:pPr>
            <a:r>
              <a:rPr lang="en-US" sz="1800" strike="noStrike" noProof="1"/>
              <a:t>Bentuk tulang daun sejajar atau melengkung. </a:t>
            </a:r>
            <a:endParaRPr lang="en-US" sz="1800" strike="noStrike" noProof="1"/>
          </a:p>
          <a:p>
            <a:pPr marL="285750" indent="-285750" fontAlgn="base">
              <a:buFont typeface="Arial" panose="020B0604020202020204" pitchFamily="34" charset="0"/>
              <a:buChar char="•"/>
            </a:pPr>
            <a:r>
              <a:rPr lang="en-US" sz="1800" strike="noStrike" noProof="1"/>
              <a:t>Umumnya jumlah mahkota bunga kelipatan tiga. </a:t>
            </a:r>
            <a:endParaRPr lang="en-US" sz="1800" strike="noStrike" noProof="1"/>
          </a:p>
        </p:txBody>
      </p:sp>
      <p:pic>
        <p:nvPicPr>
          <p:cNvPr id="73732" name="Picture 5" descr="padi-4"/>
          <p:cNvPicPr>
            <a:picLocks noChangeAspect="1"/>
          </p:cNvPicPr>
          <p:nvPr/>
        </p:nvPicPr>
        <p:blipFill>
          <a:blip r:embed="rId1" cstate="print"/>
          <a:stretch>
            <a:fillRect/>
          </a:stretch>
        </p:blipFill>
        <p:spPr>
          <a:xfrm>
            <a:off x="3879850" y="1435100"/>
            <a:ext cx="4289425" cy="2398713"/>
          </a:xfrm>
          <a:prstGeom prst="rect">
            <a:avLst/>
          </a:prstGeom>
          <a:noFill/>
          <a:ln w="9525">
            <a:noFill/>
          </a:ln>
        </p:spPr>
      </p:pic>
      <p:sp>
        <p:nvSpPr>
          <p:cNvPr id="7373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73734"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idx="4294967295"/>
          </p:nvPr>
        </p:nvSpPr>
        <p:spPr>
          <a:xfrm>
            <a:off x="0" y="273050"/>
            <a:ext cx="3008313" cy="660400"/>
          </a:xfrm>
        </p:spPr>
        <p:txBody>
          <a:bodyPr anchor="b">
            <a:normAutofit/>
          </a:bodyPr>
          <a:lstStyle/>
          <a:p>
            <a:r>
              <a:rPr lang="en-ID" altLang="en-US" sz="2000" b="1" kern="1200" dirty="0">
                <a:latin typeface="+mj-lt"/>
                <a:ea typeface="+mj-ea"/>
                <a:cs typeface="+mj-cs"/>
              </a:rPr>
              <a:t>b) Dicotyledoneae </a:t>
            </a:r>
            <a:endParaRPr lang="en-ID" altLang="en-US" sz="2000" b="1" kern="1200" dirty="0">
              <a:latin typeface="+mj-lt"/>
              <a:ea typeface="+mj-ea"/>
              <a:cs typeface="+mj-cs"/>
            </a:endParaRPr>
          </a:p>
        </p:txBody>
      </p:sp>
      <p:sp>
        <p:nvSpPr>
          <p:cNvPr id="74754" name="Content Placeholder 2"/>
          <p:cNvSpPr>
            <a:spLocks noGrp="1"/>
          </p:cNvSpPr>
          <p:nvPr>
            <p:ph idx="4294967295"/>
          </p:nvPr>
        </p:nvSpPr>
        <p:spPr>
          <a:xfrm>
            <a:off x="4283968" y="931863"/>
            <a:ext cx="4705350" cy="5194300"/>
          </a:xfrm>
        </p:spPr>
        <p:txBody>
          <a:bodyPr anchor="t"/>
          <a:lstStyle/>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endParaRPr lang="en-US" altLang="zh-CN" kern="1200" dirty="0">
              <a:latin typeface="+mn-lt"/>
              <a:ea typeface="+mn-ea"/>
              <a:cs typeface="+mn-cs"/>
            </a:endParaRPr>
          </a:p>
          <a:p>
            <a:pPr marL="0" indent="0">
              <a:buFont typeface="Arial" panose="020B0604020202020204" pitchFamily="34" charset="0"/>
              <a:buNone/>
            </a:pPr>
            <a:r>
              <a:rPr lang="en-ID" altLang="en-US" sz="2800" i="1" kern="1200" dirty="0">
                <a:latin typeface="+mn-lt"/>
                <a:ea typeface="+mn-ea"/>
                <a:cs typeface="+mn-cs"/>
              </a:rPr>
              <a:t>	</a:t>
            </a:r>
            <a:endParaRPr lang="en-ID" altLang="en-US" sz="2800" i="1" kern="1200" dirty="0">
              <a:latin typeface="+mn-lt"/>
              <a:ea typeface="+mn-ea"/>
              <a:cs typeface="+mn-cs"/>
            </a:endParaRPr>
          </a:p>
          <a:p>
            <a:pPr marL="0" indent="0">
              <a:buFont typeface="Arial" panose="020B0604020202020204" pitchFamily="34" charset="0"/>
              <a:buNone/>
            </a:pPr>
            <a:r>
              <a:rPr lang="en-ID" altLang="en-US" sz="2800" i="1" kern="1200" dirty="0">
                <a:latin typeface="+mn-lt"/>
                <a:ea typeface="+mn-ea"/>
                <a:cs typeface="+mn-cs"/>
              </a:rPr>
              <a:t>	</a:t>
            </a:r>
            <a:endParaRPr lang="en-ID" altLang="en-US" sz="2800" i="1" kern="1200" dirty="0">
              <a:latin typeface="+mn-lt"/>
              <a:ea typeface="+mn-ea"/>
              <a:cs typeface="+mn-cs"/>
            </a:endParaRPr>
          </a:p>
          <a:p>
            <a:pPr marL="0" indent="0">
              <a:buFont typeface="Arial" panose="020B0604020202020204" pitchFamily="34" charset="0"/>
              <a:buNone/>
            </a:pPr>
            <a:r>
              <a:rPr lang="en-ID" altLang="en-US" sz="2800" i="1" kern="1200" dirty="0">
                <a:latin typeface="+mn-lt"/>
                <a:ea typeface="+mn-ea"/>
                <a:cs typeface="+mn-cs"/>
              </a:rPr>
              <a:t>	Mangifera indica </a:t>
            </a:r>
            <a:endParaRPr lang="en-ID" altLang="en-US" sz="2800" i="1" kern="1200" dirty="0">
              <a:latin typeface="+mn-lt"/>
              <a:ea typeface="+mn-ea"/>
              <a:cs typeface="+mn-cs"/>
            </a:endParaRPr>
          </a:p>
        </p:txBody>
      </p:sp>
      <p:sp>
        <p:nvSpPr>
          <p:cNvPr id="4" name="Text Placeholder 3"/>
          <p:cNvSpPr>
            <a:spLocks noGrp="1"/>
          </p:cNvSpPr>
          <p:nvPr>
            <p:ph type="body" sz="half" idx="4294967295"/>
          </p:nvPr>
        </p:nvSpPr>
        <p:spPr>
          <a:xfrm>
            <a:off x="792088" y="1223963"/>
            <a:ext cx="3419872" cy="4902200"/>
          </a:xfrm>
        </p:spPr>
        <p:txBody>
          <a:bodyPr/>
          <a:lstStyle/>
          <a:p>
            <a:pPr fontAlgn="base"/>
            <a:r>
              <a:rPr lang="en-US" sz="1800" strike="noStrike" noProof="1"/>
              <a:t>Ciri-ciri tumbuhan Dicotyledoneae sebagai berikut. </a:t>
            </a:r>
            <a:endParaRPr lang="en-US" sz="1800" strike="noStrike" noProof="1"/>
          </a:p>
          <a:p>
            <a:pPr marL="285750" indent="-285750" fontAlgn="base">
              <a:buFont typeface="Arial" panose="020B0604020202020204" pitchFamily="34" charset="0"/>
              <a:buChar char="•"/>
            </a:pPr>
            <a:r>
              <a:rPr lang="en-US" sz="1800" strike="noStrike" noProof="1"/>
              <a:t>Memiliki kotiledon berjumlah dua.</a:t>
            </a:r>
            <a:endParaRPr lang="en-US" sz="1800" strike="noStrike" noProof="1"/>
          </a:p>
          <a:p>
            <a:pPr marL="285750" indent="-285750" fontAlgn="base">
              <a:buFont typeface="Arial" panose="020B0604020202020204" pitchFamily="34" charset="0"/>
              <a:buChar char="•"/>
            </a:pPr>
            <a:r>
              <a:rPr lang="en-US" sz="1800" strike="noStrike" noProof="1"/>
              <a:t>Berakar tunggang.</a:t>
            </a:r>
            <a:endParaRPr lang="en-US" sz="1800" strike="noStrike" noProof="1"/>
          </a:p>
          <a:p>
            <a:pPr marL="285750" indent="-285750" fontAlgn="base">
              <a:buFont typeface="Arial" panose="020B0604020202020204" pitchFamily="34" charset="0"/>
              <a:buChar char="•"/>
            </a:pPr>
            <a:r>
              <a:rPr lang="en-US" sz="1800" strike="noStrike" noProof="1"/>
              <a:t>Batang memiliki kambium sehingga dapat tumbuh membesar. </a:t>
            </a:r>
            <a:endParaRPr lang="en-US" sz="1800" strike="noStrike" noProof="1"/>
          </a:p>
          <a:p>
            <a:pPr marL="285750" indent="-285750" fontAlgn="base">
              <a:buFont typeface="Arial" panose="020B0604020202020204" pitchFamily="34" charset="0"/>
              <a:buChar char="•"/>
            </a:pPr>
            <a:r>
              <a:rPr lang="en-US" sz="1800" strike="noStrike" noProof="1"/>
              <a:t>Bentuk tulang daun menyirip atau menjari. </a:t>
            </a:r>
            <a:endParaRPr lang="en-US" sz="1800" strike="noStrike" noProof="1"/>
          </a:p>
          <a:p>
            <a:pPr marL="285750" indent="-285750" fontAlgn="base">
              <a:buFont typeface="Arial" panose="020B0604020202020204" pitchFamily="34" charset="0"/>
              <a:buChar char="•"/>
            </a:pPr>
            <a:r>
              <a:rPr lang="en-US" sz="1800" strike="noStrike" noProof="1"/>
              <a:t>Umumnya jumlah mahkota bunga kelipatan dua, empat, atau lima. </a:t>
            </a:r>
            <a:endParaRPr lang="en-US" sz="1800" strike="noStrike" noProof="1"/>
          </a:p>
        </p:txBody>
      </p:sp>
      <p:pic>
        <p:nvPicPr>
          <p:cNvPr id="74756" name="Picture 4" descr="mangga"/>
          <p:cNvPicPr>
            <a:picLocks noChangeAspect="1"/>
          </p:cNvPicPr>
          <p:nvPr/>
        </p:nvPicPr>
        <p:blipFill>
          <a:blip r:embed="rId1" cstate="print"/>
          <a:stretch>
            <a:fillRect/>
          </a:stretch>
        </p:blipFill>
        <p:spPr>
          <a:xfrm>
            <a:off x="4405313" y="1223963"/>
            <a:ext cx="3875087" cy="2855912"/>
          </a:xfrm>
          <a:prstGeom prst="rect">
            <a:avLst/>
          </a:prstGeom>
          <a:noFill/>
          <a:ln w="9525">
            <a:noFill/>
          </a:ln>
        </p:spPr>
      </p:pic>
      <p:sp>
        <p:nvSpPr>
          <p:cNvPr id="7475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74758"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idx="4294967295"/>
          </p:nvPr>
        </p:nvSpPr>
        <p:spPr>
          <a:xfrm>
            <a:off x="0" y="620688"/>
            <a:ext cx="3008313" cy="601663"/>
          </a:xfrm>
        </p:spPr>
        <p:txBody>
          <a:bodyPr anchor="b">
            <a:normAutofit/>
          </a:bodyPr>
          <a:lstStyle/>
          <a:p>
            <a:r>
              <a:rPr lang="en-ID" altLang="en-US" sz="2000" b="1" kern="1200" dirty="0">
                <a:latin typeface="+mj-lt"/>
                <a:ea typeface="+mj-ea"/>
                <a:cs typeface="+mj-cs"/>
              </a:rPr>
              <a:t>e. Kelompok Animalia </a:t>
            </a:r>
            <a:endParaRPr lang="en-ID" altLang="en-US" sz="2000" b="1" kern="1200" dirty="0">
              <a:latin typeface="+mj-lt"/>
              <a:ea typeface="+mj-ea"/>
              <a:cs typeface="+mj-cs"/>
            </a:endParaRPr>
          </a:p>
        </p:txBody>
      </p:sp>
      <p:pic>
        <p:nvPicPr>
          <p:cNvPr id="77826" name="Content Placeholder 5" descr="ubur2"/>
          <p:cNvPicPr>
            <a:picLocks noGrp="1" noChangeAspect="1"/>
          </p:cNvPicPr>
          <p:nvPr>
            <p:ph idx="4294967295"/>
          </p:nvPr>
        </p:nvPicPr>
        <p:blipFill>
          <a:blip r:embed="rId1"/>
          <a:stretch>
            <a:fillRect/>
          </a:stretch>
        </p:blipFill>
        <p:spPr>
          <a:xfrm>
            <a:off x="3851920" y="1628800"/>
            <a:ext cx="1974850" cy="1978025"/>
          </a:xfrm>
        </p:spPr>
      </p:pic>
      <p:pic>
        <p:nvPicPr>
          <p:cNvPr id="77827" name="Picture 7" descr="gggg"/>
          <p:cNvPicPr>
            <a:picLocks noChangeAspect="1"/>
          </p:cNvPicPr>
          <p:nvPr/>
        </p:nvPicPr>
        <p:blipFill>
          <a:blip r:embed="rId2"/>
          <a:stretch>
            <a:fillRect/>
          </a:stretch>
        </p:blipFill>
        <p:spPr>
          <a:xfrm>
            <a:off x="4644008" y="3429000"/>
            <a:ext cx="2354263" cy="2157413"/>
          </a:xfrm>
          <a:prstGeom prst="rect">
            <a:avLst/>
          </a:prstGeom>
          <a:noFill/>
          <a:ln w="9525">
            <a:noFill/>
          </a:ln>
        </p:spPr>
      </p:pic>
      <p:sp>
        <p:nvSpPr>
          <p:cNvPr id="24" name="Rounded Rectangle 23"/>
          <p:cNvSpPr/>
          <p:nvPr/>
        </p:nvSpPr>
        <p:spPr>
          <a:xfrm>
            <a:off x="971550" y="1628775"/>
            <a:ext cx="1357313" cy="48895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Kelompok Animalia</a:t>
            </a:r>
            <a:endParaRPr kumimoji="0" lang="en-ID" altLang="en-US" sz="16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25" name="Rounded Rectangle 24"/>
          <p:cNvSpPr/>
          <p:nvPr/>
        </p:nvSpPr>
        <p:spPr>
          <a:xfrm>
            <a:off x="2555875" y="2486025"/>
            <a:ext cx="1474788" cy="735013"/>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6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600" b="1"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hlinkClick r:id="rId3" action="ppaction://hlinksldjump"/>
              </a:rPr>
              <a:t>Invertebrata</a:t>
            </a:r>
            <a:endParaRPr kumimoji="0" lang="en-ID" altLang="en-US" sz="16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6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sp>
        <p:nvSpPr>
          <p:cNvPr id="26" name="Rounded Rectangle 25"/>
          <p:cNvSpPr/>
          <p:nvPr/>
        </p:nvSpPr>
        <p:spPr>
          <a:xfrm>
            <a:off x="2555875" y="3438525"/>
            <a:ext cx="1474788" cy="71120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6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600" b="1"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hlinkClick r:id="rId4" action="ppaction://hlinksldjump"/>
              </a:rPr>
              <a:t>Vertebrata</a:t>
            </a:r>
            <a:r>
              <a:rPr kumimoji="0" lang="en-ID" altLang="en-US" sz="16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 </a:t>
            </a:r>
            <a:endParaRPr kumimoji="0" lang="en-ID" altLang="en-US" sz="16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6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29" name="Straight Connector 28"/>
          <p:cNvCxnSpPr/>
          <p:nvPr/>
        </p:nvCxnSpPr>
        <p:spPr>
          <a:xfrm>
            <a:off x="1619250" y="2852738"/>
            <a:ext cx="9366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619250" y="3789363"/>
            <a:ext cx="9366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 name="Straight Connector 1"/>
          <p:cNvCxnSpPr/>
          <p:nvPr/>
        </p:nvCxnSpPr>
        <p:spPr>
          <a:xfrm flipH="1">
            <a:off x="1619250" y="2133600"/>
            <a:ext cx="0" cy="1649413"/>
          </a:xfrm>
          <a:prstGeom prst="line">
            <a:avLst/>
          </a:prstGeom>
        </p:spPr>
        <p:style>
          <a:lnRef idx="1">
            <a:schemeClr val="accent1"/>
          </a:lnRef>
          <a:fillRef idx="0">
            <a:schemeClr val="accent1"/>
          </a:fillRef>
          <a:effectRef idx="0">
            <a:schemeClr val="accent1"/>
          </a:effectRef>
          <a:fontRef idx="minor">
            <a:schemeClr val="tx1"/>
          </a:fontRef>
        </p:style>
      </p:cxnSp>
      <p:sp>
        <p:nvSpPr>
          <p:cNvPr id="77834"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daftar isi</a:t>
            </a:r>
            <a:endParaRPr lang="en-US" altLang="x-none" dirty="0">
              <a:solidFill>
                <a:srgbClr val="92D050"/>
              </a:solidFill>
              <a:latin typeface="Arial" panose="020B0604020202020204" pitchFamily="34" charset="0"/>
            </a:endParaRPr>
          </a:p>
        </p:txBody>
      </p:sp>
      <p:sp>
        <p:nvSpPr>
          <p:cNvPr id="77835" name="TextBox 12">
            <a:hlinkClick r:id="rId6"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idx="4294967295"/>
          </p:nvPr>
        </p:nvSpPr>
        <p:spPr>
          <a:xfrm>
            <a:off x="0" y="620688"/>
            <a:ext cx="3008313" cy="587375"/>
          </a:xfrm>
        </p:spPr>
        <p:txBody>
          <a:bodyPr anchor="b"/>
          <a:lstStyle/>
          <a:p>
            <a:r>
              <a:rPr lang="en-ID" altLang="en-US" sz="3200" b="1" kern="1200" dirty="0">
                <a:latin typeface="+mj-lt"/>
                <a:ea typeface="+mj-ea"/>
                <a:cs typeface="+mj-cs"/>
              </a:rPr>
              <a:t>Invertebrata </a:t>
            </a:r>
            <a:endParaRPr lang="en-ID" altLang="en-US" sz="3200" b="1" kern="1200" dirty="0">
              <a:latin typeface="+mj-lt"/>
              <a:ea typeface="+mj-ea"/>
              <a:cs typeface="+mj-cs"/>
            </a:endParaRPr>
          </a:p>
        </p:txBody>
      </p:sp>
      <p:pic>
        <p:nvPicPr>
          <p:cNvPr id="76811" name="Content Placeholder 14" descr="sponge"/>
          <p:cNvPicPr>
            <a:picLocks noGrp="1" noChangeAspect="1"/>
          </p:cNvPicPr>
          <p:nvPr>
            <p:ph idx="4294967295"/>
          </p:nvPr>
        </p:nvPicPr>
        <p:blipFill>
          <a:blip r:embed="rId1" cstate="print"/>
          <a:stretch>
            <a:fillRect/>
          </a:stretch>
        </p:blipFill>
        <p:spPr>
          <a:xfrm>
            <a:off x="5868144" y="548680"/>
            <a:ext cx="1160462" cy="1506538"/>
          </a:xfrm>
        </p:spPr>
      </p:pic>
      <p:sp>
        <p:nvSpPr>
          <p:cNvPr id="5" name="Rounded Rectangle 4"/>
          <p:cNvSpPr/>
          <p:nvPr/>
        </p:nvSpPr>
        <p:spPr>
          <a:xfrm>
            <a:off x="755650" y="1485900"/>
            <a:ext cx="2447925" cy="719138"/>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800" strike="noStrike" noProof="1"/>
              <a:t>Porifera </a:t>
            </a:r>
            <a:endParaRPr lang="en-ID" altLang="en-US" sz="2800" strike="noStrike" noProof="1"/>
          </a:p>
        </p:txBody>
      </p:sp>
      <p:sp>
        <p:nvSpPr>
          <p:cNvPr id="6" name="Rounded Rectangle 5"/>
          <p:cNvSpPr/>
          <p:nvPr/>
        </p:nvSpPr>
        <p:spPr>
          <a:xfrm>
            <a:off x="736600" y="2670175"/>
            <a:ext cx="2562225" cy="846138"/>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800" strike="noStrike" noProof="1"/>
              <a:t>Coelenterata (Cnidaria) </a:t>
            </a:r>
            <a:endParaRPr lang="en-ID" altLang="en-US" sz="2800" strike="noStrike" noProof="1"/>
          </a:p>
        </p:txBody>
      </p:sp>
      <p:sp>
        <p:nvSpPr>
          <p:cNvPr id="8" name="Rounded Rectangle 7"/>
          <p:cNvSpPr/>
          <p:nvPr/>
        </p:nvSpPr>
        <p:spPr>
          <a:xfrm>
            <a:off x="736600" y="4838700"/>
            <a:ext cx="2562225" cy="706438"/>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400" strike="noStrike" noProof="1"/>
              <a:t>Nemathelminthes </a:t>
            </a:r>
            <a:endParaRPr lang="en-ID" altLang="en-US" sz="2400" strike="noStrike" noProof="1"/>
          </a:p>
        </p:txBody>
      </p:sp>
      <p:sp>
        <p:nvSpPr>
          <p:cNvPr id="9" name="Rounded Rectangle 8"/>
          <p:cNvSpPr/>
          <p:nvPr/>
        </p:nvSpPr>
        <p:spPr>
          <a:xfrm>
            <a:off x="736600" y="3854450"/>
            <a:ext cx="2449513" cy="72072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400" strike="noStrike" noProof="1"/>
              <a:t>Platyhelminthes </a:t>
            </a:r>
            <a:endParaRPr lang="en-ID" altLang="en-US" sz="2400" strike="noStrike" noProof="1"/>
          </a:p>
        </p:txBody>
      </p:sp>
      <p:sp>
        <p:nvSpPr>
          <p:cNvPr id="11" name="Right Arrow 10"/>
          <p:cNvSpPr/>
          <p:nvPr/>
        </p:nvSpPr>
        <p:spPr>
          <a:xfrm>
            <a:off x="3425825" y="1685925"/>
            <a:ext cx="1965325" cy="319088"/>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12" name="Right Arrow 11"/>
          <p:cNvSpPr/>
          <p:nvPr/>
        </p:nvSpPr>
        <p:spPr>
          <a:xfrm>
            <a:off x="3467100" y="2933700"/>
            <a:ext cx="1965325" cy="319088"/>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13" name="Right Arrow 12"/>
          <p:cNvSpPr/>
          <p:nvPr/>
        </p:nvSpPr>
        <p:spPr>
          <a:xfrm>
            <a:off x="3425825" y="4054475"/>
            <a:ext cx="1965325" cy="32067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14" name="Right Arrow 13"/>
          <p:cNvSpPr/>
          <p:nvPr/>
        </p:nvSpPr>
        <p:spPr>
          <a:xfrm>
            <a:off x="3425825" y="5032375"/>
            <a:ext cx="1965325" cy="32067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76812" name="Text Box 16"/>
          <p:cNvSpPr txBox="1"/>
          <p:nvPr/>
        </p:nvSpPr>
        <p:spPr>
          <a:xfrm>
            <a:off x="7092280" y="1844824"/>
            <a:ext cx="2540000" cy="276225"/>
          </a:xfrm>
          <a:prstGeom prst="rect">
            <a:avLst/>
          </a:prstGeom>
          <a:noFill/>
          <a:ln w="9525">
            <a:noFill/>
          </a:ln>
        </p:spPr>
        <p:txBody>
          <a:bodyPr wrap="square" anchor="t">
            <a:spAutoFit/>
          </a:bodyPr>
          <a:lstStyle/>
          <a:p>
            <a:r>
              <a:rPr lang="en-US" altLang="zh-CN" i="1" dirty="0">
                <a:latin typeface="Arial" panose="020B0604020202020204" pitchFamily="34" charset="0"/>
              </a:rPr>
              <a:t>Callyspongia plicifera</a:t>
            </a:r>
            <a:endParaRPr lang="en-US" altLang="zh-CN" i="1" dirty="0">
              <a:latin typeface="Arial" panose="020B0604020202020204" pitchFamily="34" charset="0"/>
            </a:endParaRPr>
          </a:p>
        </p:txBody>
      </p:sp>
      <p:pic>
        <p:nvPicPr>
          <p:cNvPr id="76813" name="Picture 17" descr="colenterata"/>
          <p:cNvPicPr>
            <a:picLocks noChangeAspect="1"/>
          </p:cNvPicPr>
          <p:nvPr/>
        </p:nvPicPr>
        <p:blipFill>
          <a:blip r:embed="rId2" cstate="print"/>
          <a:stretch>
            <a:fillRect/>
          </a:stretch>
        </p:blipFill>
        <p:spPr>
          <a:xfrm>
            <a:off x="5702300" y="2298700"/>
            <a:ext cx="1181100" cy="1444625"/>
          </a:xfrm>
          <a:prstGeom prst="rect">
            <a:avLst/>
          </a:prstGeom>
          <a:noFill/>
          <a:ln w="9525">
            <a:noFill/>
          </a:ln>
        </p:spPr>
      </p:pic>
      <p:sp>
        <p:nvSpPr>
          <p:cNvPr id="76814" name="Text Box 18"/>
          <p:cNvSpPr txBox="1"/>
          <p:nvPr/>
        </p:nvSpPr>
        <p:spPr>
          <a:xfrm>
            <a:off x="6975475" y="3467100"/>
            <a:ext cx="2540000" cy="276225"/>
          </a:xfrm>
          <a:prstGeom prst="rect">
            <a:avLst/>
          </a:prstGeom>
          <a:noFill/>
          <a:ln w="9525">
            <a:noFill/>
          </a:ln>
        </p:spPr>
        <p:txBody>
          <a:bodyPr wrap="square" anchor="t">
            <a:spAutoFit/>
          </a:bodyPr>
          <a:lstStyle/>
          <a:p>
            <a:r>
              <a:rPr lang="en-US" altLang="zh-CN" i="1">
                <a:latin typeface="Arial" panose="020B0604020202020204" pitchFamily="34" charset="0"/>
              </a:rPr>
              <a:t>Aurelia aurita</a:t>
            </a:r>
            <a:r>
              <a:rPr lang="en-US" altLang="zh-CN">
                <a:latin typeface="Arial" panose="020B0604020202020204" pitchFamily="34" charset="0"/>
              </a:rPr>
              <a:t> </a:t>
            </a:r>
            <a:endParaRPr lang="en-US" altLang="zh-CN">
              <a:latin typeface="Arial" panose="020B0604020202020204" pitchFamily="34" charset="0"/>
            </a:endParaRPr>
          </a:p>
        </p:txBody>
      </p:sp>
      <p:sp>
        <p:nvSpPr>
          <p:cNvPr id="76815" name="Text Box 19"/>
          <p:cNvSpPr txBox="1"/>
          <p:nvPr/>
        </p:nvSpPr>
        <p:spPr>
          <a:xfrm>
            <a:off x="6343650" y="4562475"/>
            <a:ext cx="2540000" cy="276225"/>
          </a:xfrm>
          <a:prstGeom prst="rect">
            <a:avLst/>
          </a:prstGeom>
          <a:noFill/>
          <a:ln w="9525">
            <a:noFill/>
          </a:ln>
        </p:spPr>
        <p:txBody>
          <a:bodyPr wrap="square" anchor="t">
            <a:spAutoFit/>
          </a:bodyPr>
          <a:lstStyle/>
          <a:p>
            <a:r>
              <a:rPr lang="en-US" altLang="zh-CN" i="1">
                <a:latin typeface="Arial" panose="020B0604020202020204" pitchFamily="34" charset="0"/>
              </a:rPr>
              <a:t>Fasciola hepatica</a:t>
            </a:r>
            <a:endParaRPr lang="en-US" altLang="zh-CN" i="1">
              <a:latin typeface="Arial" panose="020B0604020202020204" pitchFamily="34" charset="0"/>
            </a:endParaRPr>
          </a:p>
        </p:txBody>
      </p:sp>
      <p:pic>
        <p:nvPicPr>
          <p:cNvPr id="76816" name="Picture 20" descr="fasciola"/>
          <p:cNvPicPr>
            <a:picLocks noChangeAspect="1"/>
          </p:cNvPicPr>
          <p:nvPr/>
        </p:nvPicPr>
        <p:blipFill>
          <a:blip r:embed="rId3" cstate="print"/>
          <a:stretch>
            <a:fillRect/>
          </a:stretch>
        </p:blipFill>
        <p:spPr>
          <a:xfrm rot="-5400000">
            <a:off x="5399088" y="4014788"/>
            <a:ext cx="1247775" cy="641350"/>
          </a:xfrm>
          <a:prstGeom prst="rect">
            <a:avLst/>
          </a:prstGeom>
          <a:noFill/>
          <a:ln w="9525">
            <a:noFill/>
          </a:ln>
        </p:spPr>
      </p:pic>
      <p:pic>
        <p:nvPicPr>
          <p:cNvPr id="76817" name="Picture 21" descr="cacing nema"/>
          <p:cNvPicPr>
            <a:picLocks noChangeAspect="1"/>
          </p:cNvPicPr>
          <p:nvPr/>
        </p:nvPicPr>
        <p:blipFill>
          <a:blip r:embed="rId4" cstate="print"/>
          <a:stretch>
            <a:fillRect/>
          </a:stretch>
        </p:blipFill>
        <p:spPr>
          <a:xfrm>
            <a:off x="5580063" y="4959350"/>
            <a:ext cx="1250950" cy="1001713"/>
          </a:xfrm>
          <a:prstGeom prst="rect">
            <a:avLst/>
          </a:prstGeom>
          <a:noFill/>
          <a:ln w="9525">
            <a:noFill/>
          </a:ln>
        </p:spPr>
      </p:pic>
      <p:sp>
        <p:nvSpPr>
          <p:cNvPr id="76818" name="Text Box 22"/>
          <p:cNvSpPr txBox="1"/>
          <p:nvPr/>
        </p:nvSpPr>
        <p:spPr>
          <a:xfrm>
            <a:off x="6831013" y="5686425"/>
            <a:ext cx="2540000" cy="274638"/>
          </a:xfrm>
          <a:prstGeom prst="rect">
            <a:avLst/>
          </a:prstGeom>
          <a:noFill/>
          <a:ln w="9525">
            <a:noFill/>
          </a:ln>
        </p:spPr>
        <p:txBody>
          <a:bodyPr wrap="square" anchor="t">
            <a:spAutoFit/>
          </a:bodyPr>
          <a:lstStyle/>
          <a:p>
            <a:r>
              <a:rPr lang="en-US" altLang="zh-CN" i="1">
                <a:latin typeface="Arial" panose="020B0604020202020204" pitchFamily="34" charset="0"/>
              </a:rPr>
              <a:t>Necator americanus</a:t>
            </a:r>
            <a:endParaRPr lang="en-US" altLang="zh-CN" i="1">
              <a:latin typeface="Arial" panose="020B0604020202020204" pitchFamily="34" charset="0"/>
            </a:endParaRPr>
          </a:p>
        </p:txBody>
      </p:sp>
      <p:sp>
        <p:nvSpPr>
          <p:cNvPr id="76819"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daftar isi</a:t>
            </a:r>
            <a:endParaRPr lang="en-US" altLang="x-none" dirty="0">
              <a:solidFill>
                <a:srgbClr val="92D050"/>
              </a:solidFill>
              <a:latin typeface="Arial" panose="020B0604020202020204" pitchFamily="34" charset="0"/>
            </a:endParaRPr>
          </a:p>
        </p:txBody>
      </p:sp>
      <p:sp>
        <p:nvSpPr>
          <p:cNvPr id="76820" name="TextBox 12">
            <a:hlinkClick r:id="rId6"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3" name="Right Arrow 2">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755650" y="1485900"/>
            <a:ext cx="2447925" cy="719138"/>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800" strike="noStrike" noProof="1"/>
              <a:t>Annelida </a:t>
            </a:r>
            <a:endParaRPr lang="en-ID" altLang="en-US" sz="2800" strike="noStrike" noProof="1"/>
          </a:p>
        </p:txBody>
      </p:sp>
      <p:sp>
        <p:nvSpPr>
          <p:cNvPr id="6" name="Rounded Rectangle 5"/>
          <p:cNvSpPr/>
          <p:nvPr/>
        </p:nvSpPr>
        <p:spPr>
          <a:xfrm>
            <a:off x="736600" y="2670175"/>
            <a:ext cx="2562225" cy="846138"/>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800" strike="noStrike" noProof="1"/>
              <a:t>Mollusca</a:t>
            </a:r>
            <a:endParaRPr lang="en-ID" altLang="en-US" sz="2800" strike="noStrike" noProof="1"/>
          </a:p>
        </p:txBody>
      </p:sp>
      <p:sp>
        <p:nvSpPr>
          <p:cNvPr id="8" name="Rounded Rectangle 7"/>
          <p:cNvSpPr/>
          <p:nvPr/>
        </p:nvSpPr>
        <p:spPr>
          <a:xfrm>
            <a:off x="736600" y="4838700"/>
            <a:ext cx="2562225" cy="706438"/>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400" strike="noStrike" noProof="1"/>
              <a:t>Arthropoda </a:t>
            </a:r>
            <a:endParaRPr lang="en-ID" altLang="en-US" sz="2400" strike="noStrike" noProof="1"/>
          </a:p>
        </p:txBody>
      </p:sp>
      <p:sp>
        <p:nvSpPr>
          <p:cNvPr id="9" name="Rounded Rectangle 8"/>
          <p:cNvSpPr/>
          <p:nvPr/>
        </p:nvSpPr>
        <p:spPr>
          <a:xfrm>
            <a:off x="755650" y="3854450"/>
            <a:ext cx="2543175" cy="72072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400" strike="noStrike" noProof="1"/>
              <a:t>Echinodermata</a:t>
            </a:r>
            <a:endParaRPr lang="en-ID" altLang="en-US" sz="2400" strike="noStrike" noProof="1"/>
          </a:p>
        </p:txBody>
      </p:sp>
      <p:sp>
        <p:nvSpPr>
          <p:cNvPr id="11" name="Right Arrow 10"/>
          <p:cNvSpPr/>
          <p:nvPr/>
        </p:nvSpPr>
        <p:spPr>
          <a:xfrm>
            <a:off x="3425825" y="1685925"/>
            <a:ext cx="1965325" cy="319088"/>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12" name="Right Arrow 11"/>
          <p:cNvSpPr/>
          <p:nvPr/>
        </p:nvSpPr>
        <p:spPr>
          <a:xfrm>
            <a:off x="3467100" y="2933700"/>
            <a:ext cx="1965325" cy="319088"/>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13" name="Right Arrow 12"/>
          <p:cNvSpPr/>
          <p:nvPr/>
        </p:nvSpPr>
        <p:spPr>
          <a:xfrm>
            <a:off x="3425825" y="4054475"/>
            <a:ext cx="1965325" cy="32067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14" name="Right Arrow 13"/>
          <p:cNvSpPr/>
          <p:nvPr/>
        </p:nvSpPr>
        <p:spPr>
          <a:xfrm>
            <a:off x="3425825" y="5032375"/>
            <a:ext cx="1965325" cy="32067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77833" name="Text Box 6"/>
          <p:cNvSpPr txBox="1"/>
          <p:nvPr/>
        </p:nvSpPr>
        <p:spPr>
          <a:xfrm>
            <a:off x="6892925" y="4394200"/>
            <a:ext cx="2540000" cy="274638"/>
          </a:xfrm>
          <a:prstGeom prst="rect">
            <a:avLst/>
          </a:prstGeom>
          <a:noFill/>
          <a:ln w="9525">
            <a:noFill/>
          </a:ln>
        </p:spPr>
        <p:txBody>
          <a:bodyPr wrap="square" anchor="t">
            <a:spAutoFit/>
          </a:bodyPr>
          <a:lstStyle/>
          <a:p>
            <a:r>
              <a:rPr lang="en-US" altLang="zh-CN" i="1">
                <a:latin typeface="Arial" panose="020B0604020202020204" pitchFamily="34" charset="0"/>
              </a:rPr>
              <a:t>Asteroidea</a:t>
            </a:r>
            <a:r>
              <a:rPr lang="en-US" altLang="zh-CN">
                <a:latin typeface="Arial" panose="020B0604020202020204" pitchFamily="34" charset="0"/>
              </a:rPr>
              <a:t> sp</a:t>
            </a:r>
            <a:r>
              <a:rPr lang="en-ID" altLang="en-US">
                <a:latin typeface="Arial" panose="020B0604020202020204" pitchFamily="34" charset="0"/>
              </a:rPr>
              <a:t>.</a:t>
            </a:r>
            <a:endParaRPr lang="en-ID" altLang="en-US">
              <a:latin typeface="Arial" panose="020B0604020202020204" pitchFamily="34" charset="0"/>
            </a:endParaRPr>
          </a:p>
        </p:txBody>
      </p:sp>
      <p:pic>
        <p:nvPicPr>
          <p:cNvPr id="77834" name="Content Placeholder 9" descr="lintah"/>
          <p:cNvPicPr>
            <a:picLocks noGrp="1" noChangeAspect="1"/>
          </p:cNvPicPr>
          <p:nvPr>
            <p:ph idx="4294967295"/>
          </p:nvPr>
        </p:nvPicPr>
        <p:blipFill>
          <a:blip r:embed="rId1" cstate="print"/>
          <a:stretch>
            <a:fillRect/>
          </a:stretch>
        </p:blipFill>
        <p:spPr>
          <a:xfrm>
            <a:off x="5508104" y="1066800"/>
            <a:ext cx="1662112" cy="938213"/>
          </a:xfrm>
        </p:spPr>
      </p:pic>
      <p:sp>
        <p:nvSpPr>
          <p:cNvPr id="77835" name="Text Box 25"/>
          <p:cNvSpPr txBox="1"/>
          <p:nvPr/>
        </p:nvSpPr>
        <p:spPr>
          <a:xfrm>
            <a:off x="7094538" y="1730375"/>
            <a:ext cx="2540000" cy="274638"/>
          </a:xfrm>
          <a:prstGeom prst="rect">
            <a:avLst/>
          </a:prstGeom>
          <a:noFill/>
          <a:ln w="9525">
            <a:noFill/>
          </a:ln>
        </p:spPr>
        <p:txBody>
          <a:bodyPr wrap="square" anchor="t">
            <a:spAutoFit/>
          </a:bodyPr>
          <a:lstStyle/>
          <a:p>
            <a:r>
              <a:rPr lang="en-US" altLang="zh-CN" i="1">
                <a:latin typeface="Arial" panose="020B0604020202020204" pitchFamily="34" charset="0"/>
              </a:rPr>
              <a:t>Hirudo</a:t>
            </a:r>
            <a:r>
              <a:rPr lang="en-US" altLang="zh-CN">
                <a:latin typeface="Arial" panose="020B0604020202020204" pitchFamily="34" charset="0"/>
              </a:rPr>
              <a:t> sp.</a:t>
            </a:r>
            <a:endParaRPr lang="en-US" altLang="zh-CN">
              <a:latin typeface="Arial" panose="020B0604020202020204" pitchFamily="34" charset="0"/>
            </a:endParaRPr>
          </a:p>
        </p:txBody>
      </p:sp>
      <p:pic>
        <p:nvPicPr>
          <p:cNvPr id="77836" name="Picture 26" descr="bekicot"/>
          <p:cNvPicPr>
            <a:picLocks noChangeAspect="1"/>
          </p:cNvPicPr>
          <p:nvPr/>
        </p:nvPicPr>
        <p:blipFill>
          <a:blip r:embed="rId2" cstate="print"/>
          <a:stretch>
            <a:fillRect/>
          </a:stretch>
        </p:blipFill>
        <p:spPr>
          <a:xfrm>
            <a:off x="5532438" y="2508250"/>
            <a:ext cx="1562100" cy="1008063"/>
          </a:xfrm>
          <a:prstGeom prst="rect">
            <a:avLst/>
          </a:prstGeom>
          <a:noFill/>
          <a:ln w="9525">
            <a:noFill/>
          </a:ln>
        </p:spPr>
      </p:pic>
      <p:sp>
        <p:nvSpPr>
          <p:cNvPr id="77837" name="Text Box 27"/>
          <p:cNvSpPr txBox="1"/>
          <p:nvPr/>
        </p:nvSpPr>
        <p:spPr>
          <a:xfrm>
            <a:off x="7094538" y="3252788"/>
            <a:ext cx="2540000" cy="276225"/>
          </a:xfrm>
          <a:prstGeom prst="rect">
            <a:avLst/>
          </a:prstGeom>
          <a:noFill/>
          <a:ln w="9525">
            <a:noFill/>
          </a:ln>
        </p:spPr>
        <p:txBody>
          <a:bodyPr wrap="square" anchor="t">
            <a:spAutoFit/>
          </a:bodyPr>
          <a:lstStyle/>
          <a:p>
            <a:r>
              <a:rPr lang="en-US" altLang="zh-CN" i="1">
                <a:latin typeface="Arial" panose="020B0604020202020204" pitchFamily="34" charset="0"/>
              </a:rPr>
              <a:t>Achatina fulica</a:t>
            </a:r>
            <a:endParaRPr lang="en-US" altLang="zh-CN" i="1">
              <a:latin typeface="Arial" panose="020B0604020202020204" pitchFamily="34" charset="0"/>
            </a:endParaRPr>
          </a:p>
        </p:txBody>
      </p:sp>
      <p:pic>
        <p:nvPicPr>
          <p:cNvPr id="77838" name="Picture 28" descr="bintanglaut"/>
          <p:cNvPicPr>
            <a:picLocks noChangeAspect="1"/>
          </p:cNvPicPr>
          <p:nvPr/>
        </p:nvPicPr>
        <p:blipFill>
          <a:blip r:embed="rId3" cstate="print"/>
          <a:stretch>
            <a:fillRect/>
          </a:stretch>
        </p:blipFill>
        <p:spPr>
          <a:xfrm>
            <a:off x="5532438" y="3683000"/>
            <a:ext cx="1257300" cy="985838"/>
          </a:xfrm>
          <a:prstGeom prst="rect">
            <a:avLst/>
          </a:prstGeom>
          <a:noFill/>
          <a:ln w="9525">
            <a:noFill/>
          </a:ln>
        </p:spPr>
      </p:pic>
      <p:pic>
        <p:nvPicPr>
          <p:cNvPr id="77839" name="Picture 30" descr="kepiting"/>
          <p:cNvPicPr>
            <a:picLocks noChangeAspect="1"/>
          </p:cNvPicPr>
          <p:nvPr/>
        </p:nvPicPr>
        <p:blipFill>
          <a:blip r:embed="rId4" cstate="print"/>
          <a:stretch>
            <a:fillRect/>
          </a:stretch>
        </p:blipFill>
        <p:spPr>
          <a:xfrm>
            <a:off x="5391150" y="4838700"/>
            <a:ext cx="1493838" cy="914400"/>
          </a:xfrm>
          <a:prstGeom prst="rect">
            <a:avLst/>
          </a:prstGeom>
          <a:noFill/>
          <a:ln w="9525">
            <a:noFill/>
          </a:ln>
        </p:spPr>
      </p:pic>
      <p:sp>
        <p:nvSpPr>
          <p:cNvPr id="77840" name="Text Box 31"/>
          <p:cNvSpPr txBox="1"/>
          <p:nvPr/>
        </p:nvSpPr>
        <p:spPr>
          <a:xfrm>
            <a:off x="6884988" y="5353050"/>
            <a:ext cx="2540000" cy="274638"/>
          </a:xfrm>
          <a:prstGeom prst="rect">
            <a:avLst/>
          </a:prstGeom>
          <a:noFill/>
          <a:ln w="9525">
            <a:noFill/>
          </a:ln>
        </p:spPr>
        <p:txBody>
          <a:bodyPr wrap="square" anchor="t">
            <a:spAutoFit/>
          </a:bodyPr>
          <a:lstStyle/>
          <a:p>
            <a:r>
              <a:rPr lang="en-US" altLang="zh-CN" i="1">
                <a:latin typeface="Arial" panose="020B0604020202020204" pitchFamily="34" charset="0"/>
              </a:rPr>
              <a:t>Cancer pangyrus</a:t>
            </a:r>
            <a:endParaRPr lang="en-US" altLang="zh-CN" i="1">
              <a:latin typeface="Arial" panose="020B0604020202020204" pitchFamily="34" charset="0"/>
            </a:endParaRPr>
          </a:p>
        </p:txBody>
      </p:sp>
      <p:sp>
        <p:nvSpPr>
          <p:cNvPr id="77841"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daftar isi</a:t>
            </a:r>
            <a:endParaRPr lang="en-US" altLang="x-none" dirty="0">
              <a:solidFill>
                <a:srgbClr val="92D050"/>
              </a:solidFill>
              <a:latin typeface="Arial" panose="020B0604020202020204" pitchFamily="34" charset="0"/>
            </a:endParaRPr>
          </a:p>
        </p:txBody>
      </p:sp>
      <p:sp>
        <p:nvSpPr>
          <p:cNvPr id="77842" name="TextBox 12">
            <a:hlinkClick r:id="rId6"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3" name="Right Arrow 2">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1"/>
          <p:cNvSpPr txBox="1">
            <a:spLocks noGrp="1"/>
          </p:cNvSpPr>
          <p:nvPr>
            <p:ph type="title"/>
          </p:nvPr>
        </p:nvSpPr>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
                <a:srgbClr val="8EC641"/>
              </a:buClr>
              <a:buSzTx/>
              <a:buFont typeface="Roboto Slab" charset="0"/>
              <a:buNone/>
              <a:defRPr/>
            </a:pPr>
            <a:r>
              <a:rPr kumimoji="0" lang="en-ID" altLang="id-ID" sz="3600" b="1" i="0" u="none" strike="noStrike" kern="1200" cap="none" spc="0" normalizeH="0" baseline="0" noProof="0" dirty="0" smtClean="0">
                <a:ln>
                  <a:noFill/>
                </a:ln>
                <a:solidFill>
                  <a:schemeClr val="bg1"/>
                </a:solidFill>
                <a:effectLst/>
                <a:uLnTx/>
                <a:uFillTx/>
                <a:latin typeface="+mn-lt"/>
                <a:ea typeface="+mj-ea"/>
                <a:cs typeface="Arial" panose="020B0604020202020204" pitchFamily="34" charset="0"/>
                <a:sym typeface="Roboto Slab" charset="0"/>
              </a:rPr>
              <a:t>Objek IPA dan Pengamatannya </a:t>
            </a:r>
            <a:endParaRPr kumimoji="0" lang="en-ID" altLang="id-ID" sz="3600" b="1" i="0" u="none" strike="noStrike" kern="1200" cap="none" spc="0" normalizeH="0" baseline="0" noProof="0" dirty="0" smtClean="0">
              <a:ln>
                <a:noFill/>
              </a:ln>
              <a:solidFill>
                <a:schemeClr val="bg1"/>
              </a:solidFill>
              <a:effectLst/>
              <a:uLnTx/>
              <a:uFillTx/>
              <a:latin typeface="+mn-lt"/>
              <a:ea typeface="+mj-ea"/>
              <a:cs typeface="Arial" panose="020B0604020202020204" pitchFamily="34" charset="0"/>
              <a:sym typeface="Roboto Slab" charset="0"/>
            </a:endParaRPr>
          </a:p>
        </p:txBody>
      </p:sp>
      <p:sp>
        <p:nvSpPr>
          <p:cNvPr id="33794" name="Text Placeholder 8"/>
          <p:cNvSpPr>
            <a:spLocks noGrp="1"/>
          </p:cNvSpPr>
          <p:nvPr>
            <p:ph type="body" sz="quarter" idx="10"/>
          </p:nvPr>
        </p:nvSpPr>
        <p:spPr/>
        <p:txBody>
          <a:bodyPr vert="horz" wrap="square" lIns="91440" tIns="45720" rIns="91440" bIns="45720" anchor="t"/>
          <a:lstStyle/>
          <a:p>
            <a:pPr eaLnBrk="1" hangingPunct="1"/>
            <a:r>
              <a:rPr lang="en-US" altLang="zh-CN" kern="1200" dirty="0">
                <a:latin typeface="+mn-lt"/>
                <a:ea typeface="+mn-ea"/>
                <a:cs typeface="+mn-cs"/>
              </a:rPr>
              <a:t>I</a:t>
            </a:r>
            <a:endParaRPr lang="en-US" altLang="x-none" kern="1200" dirty="0">
              <a:latin typeface="+mn-lt"/>
              <a:ea typeface="+mn-ea"/>
              <a:cs typeface="+mn-cs"/>
            </a:endParaRPr>
          </a:p>
        </p:txBody>
      </p:sp>
      <p:sp>
        <p:nvSpPr>
          <p:cNvPr id="33795" name="Subtitle 2"/>
          <p:cNvSpPr txBox="1"/>
          <p:nvPr/>
        </p:nvSpPr>
        <p:spPr>
          <a:xfrm>
            <a:off x="539750" y="2276475"/>
            <a:ext cx="3090863" cy="1393825"/>
          </a:xfrm>
          <a:prstGeom prst="rect">
            <a:avLst/>
          </a:prstGeom>
          <a:noFill/>
          <a:ln w="9525">
            <a:noFill/>
          </a:ln>
        </p:spPr>
        <p:txBody>
          <a:bodyPr lIns="77912" tIns="77912" rIns="77912" bIns="77912" anchor="t"/>
          <a:lstStyle/>
          <a:p>
            <a:pPr marL="389255" indent="-389255" algn="just">
              <a:lnSpc>
                <a:spcPct val="150000"/>
              </a:lnSpc>
              <a:buClr>
                <a:srgbClr val="8EC641"/>
              </a:buClr>
              <a:buFont typeface="Wingdings 3" pitchFamily="18" charset="2"/>
              <a:buAutoNum type="alphaUcPeriod"/>
            </a:pPr>
            <a:r>
              <a:rPr lang="en-US" altLang="zh-CN" sz="1600" b="1" dirty="0">
                <a:solidFill>
                  <a:srgbClr val="666666"/>
                </a:solidFill>
                <a:latin typeface="Arial" panose="020B0604020202020204" pitchFamily="34" charset="0"/>
                <a:sym typeface="Roboto" charset="0"/>
                <a:hlinkClick r:id="rId1" action="ppaction://hlinksldjump"/>
              </a:rPr>
              <a:t>Penyelidikan IPA</a:t>
            </a:r>
            <a:endParaRPr lang="en-US" altLang="zh-CN" sz="1600" b="1" dirty="0">
              <a:solidFill>
                <a:srgbClr val="666666"/>
              </a:solidFill>
              <a:latin typeface="Arial" panose="020B0604020202020204" pitchFamily="34" charset="0"/>
              <a:sym typeface="Roboto" charset="0"/>
            </a:endParaRPr>
          </a:p>
          <a:p>
            <a:pPr marL="389255" indent="-389255">
              <a:lnSpc>
                <a:spcPct val="150000"/>
              </a:lnSpc>
              <a:buClr>
                <a:srgbClr val="8EC641"/>
              </a:buClr>
              <a:buFont typeface="Wingdings 3" pitchFamily="18" charset="2"/>
              <a:buAutoNum type="alphaUcPeriod"/>
            </a:pPr>
            <a:r>
              <a:rPr lang="en-US" altLang="zh-CN" sz="1600" b="1" dirty="0">
                <a:solidFill>
                  <a:srgbClr val="666666"/>
                </a:solidFill>
                <a:latin typeface="Arial" panose="020B0604020202020204" pitchFamily="34" charset="0"/>
                <a:sym typeface="Roboto" charset="0"/>
                <a:hlinkClick r:id="rId2" action="ppaction://hlinksldjump"/>
              </a:rPr>
              <a:t>Pengukuran sebagai Bagian dari Pengamatan</a:t>
            </a:r>
            <a:endParaRPr lang="en-US" altLang="zh-CN" sz="1600" b="1" dirty="0">
              <a:solidFill>
                <a:srgbClr val="666666"/>
              </a:solidFill>
              <a:latin typeface="Arial" panose="020B0604020202020204" pitchFamily="34" charset="0"/>
              <a:sym typeface="Roboto" charset="0"/>
            </a:endParaRPr>
          </a:p>
        </p:txBody>
      </p:sp>
      <p:sp>
        <p:nvSpPr>
          <p:cNvPr id="33796" name="TextBox 12"/>
          <p:cNvSpPr txBox="1"/>
          <p:nvPr/>
        </p:nvSpPr>
        <p:spPr>
          <a:xfrm>
            <a:off x="3789363" y="6310313"/>
            <a:ext cx="1565275"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pic>
        <p:nvPicPr>
          <p:cNvPr id="33797" name="Picture 1"/>
          <p:cNvPicPr>
            <a:picLocks noChangeAspect="1"/>
          </p:cNvPicPr>
          <p:nvPr/>
        </p:nvPicPr>
        <p:blipFill>
          <a:blip r:embed="rId4" cstate="print"/>
          <a:srcRect l="27576" t="22487" r="27878" b="17149"/>
          <a:stretch>
            <a:fillRect/>
          </a:stretch>
        </p:blipFill>
        <p:spPr>
          <a:xfrm>
            <a:off x="4170363" y="2276475"/>
            <a:ext cx="4471987" cy="3376613"/>
          </a:xfrm>
          <a:prstGeom prst="rect">
            <a:avLst/>
          </a:prstGeom>
          <a:noFill/>
          <a:ln w="9525">
            <a:noFill/>
          </a:ln>
        </p:spPr>
      </p:pic>
    </p:spTree>
  </p:cSld>
  <p:clrMapOvr>
    <a:masterClrMapping/>
  </p:clrMapOvr>
  <p:transition spd="slow">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23"/>
          <p:cNvSpPr>
            <a:spLocks noGrp="1"/>
          </p:cNvSpPr>
          <p:nvPr>
            <p:ph type="title" idx="4294967295"/>
          </p:nvPr>
        </p:nvSpPr>
        <p:spPr>
          <a:xfrm>
            <a:off x="-108520" y="476672"/>
            <a:ext cx="3008313" cy="615950"/>
          </a:xfrm>
        </p:spPr>
        <p:txBody>
          <a:bodyPr anchor="b">
            <a:normAutofit fontScale="90000"/>
          </a:bodyPr>
          <a:lstStyle/>
          <a:p>
            <a:r>
              <a:rPr lang="en-ID" altLang="en-US" sz="3200" b="1" kern="1200" dirty="0">
                <a:latin typeface="+mj-lt"/>
                <a:ea typeface="+mj-ea"/>
                <a:cs typeface="+mj-cs"/>
              </a:rPr>
              <a:t>Vertebrata</a:t>
            </a:r>
            <a:r>
              <a:rPr lang="en-ID" altLang="en-US" b="1" kern="1200" dirty="0">
                <a:latin typeface="+mj-lt"/>
                <a:ea typeface="+mj-ea"/>
                <a:cs typeface="+mj-cs"/>
              </a:rPr>
              <a:t> </a:t>
            </a:r>
            <a:endParaRPr lang="en-ID" altLang="en-US" b="1" kern="1200" dirty="0">
              <a:latin typeface="+mj-lt"/>
              <a:ea typeface="+mj-ea"/>
              <a:cs typeface="+mj-cs"/>
            </a:endParaRPr>
          </a:p>
        </p:txBody>
      </p:sp>
      <p:pic>
        <p:nvPicPr>
          <p:cNvPr id="78860" name="Content Placeholder 14"/>
          <p:cNvPicPr>
            <a:picLocks noGrp="1" noChangeAspect="1"/>
          </p:cNvPicPr>
          <p:nvPr>
            <p:ph idx="4294967295"/>
          </p:nvPr>
        </p:nvPicPr>
        <p:blipFill>
          <a:blip r:embed="rId1" cstate="print"/>
          <a:stretch>
            <a:fillRect/>
          </a:stretch>
        </p:blipFill>
        <p:spPr>
          <a:xfrm>
            <a:off x="5580112" y="1196752"/>
            <a:ext cx="1262062" cy="788987"/>
          </a:xfrm>
        </p:spPr>
      </p:pic>
      <p:sp>
        <p:nvSpPr>
          <p:cNvPr id="5" name="Rounded Rectangle 4"/>
          <p:cNvSpPr/>
          <p:nvPr/>
        </p:nvSpPr>
        <p:spPr>
          <a:xfrm>
            <a:off x="793750" y="1176338"/>
            <a:ext cx="2447925" cy="72072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800" strike="noStrike" noProof="1"/>
              <a:t>Pisces  </a:t>
            </a:r>
            <a:endParaRPr lang="en-ID" altLang="en-US" sz="2800" strike="noStrike" noProof="1"/>
          </a:p>
        </p:txBody>
      </p:sp>
      <p:sp>
        <p:nvSpPr>
          <p:cNvPr id="6" name="Rounded Rectangle 5"/>
          <p:cNvSpPr/>
          <p:nvPr/>
        </p:nvSpPr>
        <p:spPr>
          <a:xfrm>
            <a:off x="793750" y="2085975"/>
            <a:ext cx="2447925" cy="84772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800" strike="noStrike" noProof="1"/>
              <a:t>Amphibia (Amfibi) </a:t>
            </a:r>
            <a:endParaRPr lang="en-ID" altLang="en-US" sz="2800" strike="noStrike" noProof="1"/>
          </a:p>
        </p:txBody>
      </p:sp>
      <p:sp>
        <p:nvSpPr>
          <p:cNvPr id="8" name="Rounded Rectangle 7"/>
          <p:cNvSpPr/>
          <p:nvPr/>
        </p:nvSpPr>
        <p:spPr>
          <a:xfrm>
            <a:off x="690563" y="4325938"/>
            <a:ext cx="2560638" cy="706438"/>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400" strike="noStrike" noProof="1"/>
              <a:t>Aves (Burung) </a:t>
            </a:r>
            <a:endParaRPr lang="en-ID" altLang="en-US" sz="2400" strike="noStrike" noProof="1"/>
          </a:p>
        </p:txBody>
      </p:sp>
      <p:sp>
        <p:nvSpPr>
          <p:cNvPr id="9" name="Rounded Rectangle 8"/>
          <p:cNvSpPr/>
          <p:nvPr/>
        </p:nvSpPr>
        <p:spPr>
          <a:xfrm>
            <a:off x="690563" y="3252788"/>
            <a:ext cx="2541588" cy="72072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400" strike="noStrike" noProof="1"/>
              <a:t>Reptilia (Reptil) </a:t>
            </a:r>
            <a:endParaRPr lang="en-ID" altLang="en-US" sz="2400" strike="noStrike" noProof="1"/>
          </a:p>
        </p:txBody>
      </p:sp>
      <p:sp>
        <p:nvSpPr>
          <p:cNvPr id="11" name="Right Arrow 10"/>
          <p:cNvSpPr/>
          <p:nvPr/>
        </p:nvSpPr>
        <p:spPr>
          <a:xfrm>
            <a:off x="3298825" y="1409700"/>
            <a:ext cx="1965325" cy="32067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12" name="Right Arrow 11"/>
          <p:cNvSpPr/>
          <p:nvPr/>
        </p:nvSpPr>
        <p:spPr>
          <a:xfrm>
            <a:off x="3298825" y="2508250"/>
            <a:ext cx="1965325" cy="319088"/>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13" name="Right Arrow 12"/>
          <p:cNvSpPr/>
          <p:nvPr/>
        </p:nvSpPr>
        <p:spPr>
          <a:xfrm>
            <a:off x="3298825" y="3529013"/>
            <a:ext cx="1965325" cy="319088"/>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14" name="Right Arrow 13"/>
          <p:cNvSpPr/>
          <p:nvPr/>
        </p:nvSpPr>
        <p:spPr>
          <a:xfrm>
            <a:off x="3298825" y="4519613"/>
            <a:ext cx="1965325" cy="319088"/>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3" name="Rounded Rectangle 2"/>
          <p:cNvSpPr/>
          <p:nvPr/>
        </p:nvSpPr>
        <p:spPr>
          <a:xfrm>
            <a:off x="690563" y="5280025"/>
            <a:ext cx="2560638" cy="706438"/>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fontAlgn="base"/>
            <a:r>
              <a:rPr lang="en-ID" altLang="en-US" sz="2400" strike="noStrike" noProof="1"/>
              <a:t>Mammalia</a:t>
            </a:r>
            <a:endParaRPr lang="en-ID" altLang="en-US" sz="2400" strike="noStrike" noProof="1"/>
          </a:p>
        </p:txBody>
      </p:sp>
      <p:sp>
        <p:nvSpPr>
          <p:cNvPr id="4" name="Right Arrow 3"/>
          <p:cNvSpPr/>
          <p:nvPr/>
        </p:nvSpPr>
        <p:spPr>
          <a:xfrm>
            <a:off x="3298825" y="5473700"/>
            <a:ext cx="1965325" cy="319088"/>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fontAlgn="base"/>
            <a:endParaRPr lang="en-US" strike="noStrike" noProof="1"/>
          </a:p>
        </p:txBody>
      </p:sp>
      <p:sp>
        <p:nvSpPr>
          <p:cNvPr id="78861" name="Text Box 16"/>
          <p:cNvSpPr txBox="1"/>
          <p:nvPr/>
        </p:nvSpPr>
        <p:spPr>
          <a:xfrm>
            <a:off x="7137400" y="1620838"/>
            <a:ext cx="2540000" cy="276225"/>
          </a:xfrm>
          <a:prstGeom prst="rect">
            <a:avLst/>
          </a:prstGeom>
          <a:noFill/>
          <a:ln w="9525">
            <a:noFill/>
          </a:ln>
        </p:spPr>
        <p:txBody>
          <a:bodyPr wrap="square" anchor="t">
            <a:spAutoFit/>
          </a:bodyPr>
          <a:lstStyle/>
          <a:p>
            <a:r>
              <a:rPr lang="en-US" altLang="zh-CN" i="1">
                <a:latin typeface="Arial" panose="020B0604020202020204" pitchFamily="34" charset="0"/>
              </a:rPr>
              <a:t>Dasyatis </a:t>
            </a:r>
            <a:r>
              <a:rPr lang="en-US" altLang="zh-CN">
                <a:latin typeface="Arial" panose="020B0604020202020204" pitchFamily="34" charset="0"/>
              </a:rPr>
              <a:t>sp</a:t>
            </a:r>
            <a:r>
              <a:rPr lang="en-ID" altLang="en-US" i="1">
                <a:latin typeface="Arial" panose="020B0604020202020204" pitchFamily="34" charset="0"/>
              </a:rPr>
              <a:t>.</a:t>
            </a:r>
            <a:endParaRPr lang="en-ID" altLang="en-US" i="1">
              <a:latin typeface="Arial" panose="020B0604020202020204" pitchFamily="34" charset="0"/>
            </a:endParaRPr>
          </a:p>
        </p:txBody>
      </p:sp>
      <p:pic>
        <p:nvPicPr>
          <p:cNvPr id="78862" name="Picture 17" descr="salamander"/>
          <p:cNvPicPr>
            <a:picLocks noChangeAspect="1"/>
          </p:cNvPicPr>
          <p:nvPr/>
        </p:nvPicPr>
        <p:blipFill>
          <a:blip r:embed="rId2" cstate="print"/>
          <a:stretch>
            <a:fillRect/>
          </a:stretch>
        </p:blipFill>
        <p:spPr>
          <a:xfrm>
            <a:off x="5534025" y="2271713"/>
            <a:ext cx="1335088" cy="792162"/>
          </a:xfrm>
          <a:prstGeom prst="rect">
            <a:avLst/>
          </a:prstGeom>
          <a:noFill/>
          <a:ln w="9525">
            <a:noFill/>
          </a:ln>
        </p:spPr>
      </p:pic>
      <p:sp>
        <p:nvSpPr>
          <p:cNvPr id="78863" name="Text Box 18"/>
          <p:cNvSpPr txBox="1"/>
          <p:nvPr/>
        </p:nvSpPr>
        <p:spPr>
          <a:xfrm>
            <a:off x="7137400" y="2657475"/>
            <a:ext cx="2540000" cy="276225"/>
          </a:xfrm>
          <a:prstGeom prst="rect">
            <a:avLst/>
          </a:prstGeom>
          <a:noFill/>
          <a:ln w="9525">
            <a:noFill/>
          </a:ln>
        </p:spPr>
        <p:txBody>
          <a:bodyPr wrap="square" anchor="t">
            <a:spAutoFit/>
          </a:bodyPr>
          <a:lstStyle/>
          <a:p>
            <a:r>
              <a:rPr lang="en-US" altLang="zh-CN" i="1">
                <a:latin typeface="Arial" panose="020B0604020202020204" pitchFamily="34" charset="0"/>
              </a:rPr>
              <a:t>Salamandra sulamandra</a:t>
            </a:r>
            <a:endParaRPr lang="en-US" altLang="zh-CN" i="1">
              <a:latin typeface="Arial" panose="020B0604020202020204" pitchFamily="34" charset="0"/>
            </a:endParaRPr>
          </a:p>
        </p:txBody>
      </p:sp>
      <p:pic>
        <p:nvPicPr>
          <p:cNvPr id="78864" name="Picture 19" descr="iguana"/>
          <p:cNvPicPr>
            <a:picLocks noChangeAspect="1"/>
          </p:cNvPicPr>
          <p:nvPr/>
        </p:nvPicPr>
        <p:blipFill>
          <a:blip r:embed="rId3" cstate="print"/>
          <a:stretch>
            <a:fillRect/>
          </a:stretch>
        </p:blipFill>
        <p:spPr>
          <a:xfrm>
            <a:off x="5353050" y="3365500"/>
            <a:ext cx="1516063" cy="831850"/>
          </a:xfrm>
          <a:prstGeom prst="rect">
            <a:avLst/>
          </a:prstGeom>
          <a:noFill/>
          <a:ln w="9525">
            <a:noFill/>
          </a:ln>
        </p:spPr>
      </p:pic>
      <p:sp>
        <p:nvSpPr>
          <p:cNvPr id="78865" name="Text Box 20"/>
          <p:cNvSpPr txBox="1"/>
          <p:nvPr/>
        </p:nvSpPr>
        <p:spPr>
          <a:xfrm>
            <a:off x="7137400" y="3921125"/>
            <a:ext cx="2540000" cy="276225"/>
          </a:xfrm>
          <a:prstGeom prst="rect">
            <a:avLst/>
          </a:prstGeom>
          <a:noFill/>
          <a:ln w="9525">
            <a:noFill/>
          </a:ln>
        </p:spPr>
        <p:txBody>
          <a:bodyPr wrap="square" anchor="t">
            <a:spAutoFit/>
          </a:bodyPr>
          <a:lstStyle/>
          <a:p>
            <a:r>
              <a:rPr lang="en-US" altLang="zh-CN" i="1">
                <a:latin typeface="Arial" panose="020B0604020202020204" pitchFamily="34" charset="0"/>
              </a:rPr>
              <a:t>Iguana iguana</a:t>
            </a:r>
            <a:endParaRPr lang="en-US" altLang="zh-CN" i="1">
              <a:latin typeface="Arial" panose="020B0604020202020204" pitchFamily="34" charset="0"/>
            </a:endParaRPr>
          </a:p>
        </p:txBody>
      </p:sp>
      <p:pic>
        <p:nvPicPr>
          <p:cNvPr id="78866" name="Picture 21" descr="angsa"/>
          <p:cNvPicPr>
            <a:picLocks noChangeAspect="1"/>
          </p:cNvPicPr>
          <p:nvPr/>
        </p:nvPicPr>
        <p:blipFill>
          <a:blip r:embed="rId4" cstate="print"/>
          <a:stretch>
            <a:fillRect/>
          </a:stretch>
        </p:blipFill>
        <p:spPr>
          <a:xfrm>
            <a:off x="5534025" y="4325938"/>
            <a:ext cx="833438" cy="963612"/>
          </a:xfrm>
          <a:prstGeom prst="rect">
            <a:avLst/>
          </a:prstGeom>
          <a:noFill/>
          <a:ln w="9525">
            <a:noFill/>
          </a:ln>
        </p:spPr>
      </p:pic>
      <p:sp>
        <p:nvSpPr>
          <p:cNvPr id="78867" name="Text Box 22"/>
          <p:cNvSpPr txBox="1"/>
          <p:nvPr/>
        </p:nvSpPr>
        <p:spPr>
          <a:xfrm>
            <a:off x="6527800" y="5003800"/>
            <a:ext cx="2540000" cy="276225"/>
          </a:xfrm>
          <a:prstGeom prst="rect">
            <a:avLst/>
          </a:prstGeom>
          <a:noFill/>
          <a:ln w="9525">
            <a:noFill/>
          </a:ln>
        </p:spPr>
        <p:txBody>
          <a:bodyPr wrap="square" anchor="t">
            <a:spAutoFit/>
          </a:bodyPr>
          <a:lstStyle/>
          <a:p>
            <a:r>
              <a:rPr lang="en-US" altLang="zh-CN" i="1">
                <a:latin typeface="Arial" panose="020B0604020202020204" pitchFamily="34" charset="0"/>
              </a:rPr>
              <a:t>Olor combionus</a:t>
            </a:r>
            <a:endParaRPr lang="en-US" altLang="zh-CN" i="1">
              <a:latin typeface="Arial" panose="020B0604020202020204" pitchFamily="34" charset="0"/>
            </a:endParaRPr>
          </a:p>
        </p:txBody>
      </p:sp>
      <p:pic>
        <p:nvPicPr>
          <p:cNvPr id="78868" name="Picture 29" descr="gajah"/>
          <p:cNvPicPr>
            <a:picLocks noChangeAspect="1"/>
          </p:cNvPicPr>
          <p:nvPr/>
        </p:nvPicPr>
        <p:blipFill>
          <a:blip r:embed="rId5" cstate="print"/>
          <a:stretch>
            <a:fillRect/>
          </a:stretch>
        </p:blipFill>
        <p:spPr>
          <a:xfrm>
            <a:off x="5359400" y="5375275"/>
            <a:ext cx="1182688" cy="887413"/>
          </a:xfrm>
          <a:prstGeom prst="rect">
            <a:avLst/>
          </a:prstGeom>
          <a:noFill/>
          <a:ln w="9525">
            <a:noFill/>
          </a:ln>
        </p:spPr>
      </p:pic>
      <p:sp>
        <p:nvSpPr>
          <p:cNvPr id="78869" name="Text Box 32"/>
          <p:cNvSpPr txBox="1"/>
          <p:nvPr/>
        </p:nvSpPr>
        <p:spPr>
          <a:xfrm>
            <a:off x="6708775" y="5986463"/>
            <a:ext cx="2540000" cy="276225"/>
          </a:xfrm>
          <a:prstGeom prst="rect">
            <a:avLst/>
          </a:prstGeom>
          <a:noFill/>
          <a:ln w="9525">
            <a:noFill/>
          </a:ln>
        </p:spPr>
        <p:txBody>
          <a:bodyPr wrap="square" anchor="t">
            <a:spAutoFit/>
          </a:bodyPr>
          <a:lstStyle/>
          <a:p>
            <a:r>
              <a:rPr lang="en-US" altLang="zh-CN" i="1">
                <a:latin typeface="Arial" panose="020B0604020202020204" pitchFamily="34" charset="0"/>
              </a:rPr>
              <a:t>Elephas maximus</a:t>
            </a:r>
            <a:endParaRPr lang="en-US" altLang="zh-CN" i="1">
              <a:latin typeface="Arial" panose="020B0604020202020204" pitchFamily="34" charset="0"/>
            </a:endParaRPr>
          </a:p>
        </p:txBody>
      </p:sp>
      <p:sp>
        <p:nvSpPr>
          <p:cNvPr id="78870"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daftar isi</a:t>
            </a:r>
            <a:endParaRPr lang="en-US" altLang="x-none" dirty="0">
              <a:solidFill>
                <a:srgbClr val="92D050"/>
              </a:solidFill>
              <a:latin typeface="Arial" panose="020B0604020202020204" pitchFamily="34" charset="0"/>
            </a:endParaRPr>
          </a:p>
        </p:txBody>
      </p:sp>
      <p:sp>
        <p:nvSpPr>
          <p:cNvPr id="78871" name="TextBox 12">
            <a:hlinkClick r:id="rId7"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7" action="ppaction://hlinksldjump"/>
              </a:rPr>
              <a:t>Kembali ke awal bab</a:t>
            </a:r>
            <a:endParaRPr lang="en-US" altLang="x-none" dirty="0">
              <a:solidFill>
                <a:srgbClr val="92D050"/>
              </a:solidFill>
              <a:latin typeface="Arial" panose="020B0604020202020204" pitchFamily="34" charset="0"/>
            </a:endParaRPr>
          </a:p>
        </p:txBody>
      </p: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1"/>
          <p:cNvSpPr txBox="1">
            <a:spLocks noGrp="1"/>
          </p:cNvSpPr>
          <p:nvPr>
            <p:ph type="title"/>
          </p:nvPr>
        </p:nvSpPr>
        <p:spPr>
          <a:xfrm>
            <a:off x="2051050" y="476250"/>
            <a:ext cx="6702425" cy="1143000"/>
          </a:xfrm>
        </p:spPr>
        <p:txBody>
          <a:bodyPr vert="horz" wrap="square" lIns="91440" tIns="45720" rIns="91440" bIns="45720" numCol="1" rtlCol="0" anchor="ctr" anchorCtr="0" compatLnSpc="1">
            <a:normAutofit fontScale="90000"/>
          </a:bodyPr>
          <a:lstStyle/>
          <a:p>
            <a:pPr marL="0" marR="0" lvl="0" indent="0" algn="l" defTabSz="914400" rtl="0" eaLnBrk="1" fontAlgn="auto" latinLnBrk="0" hangingPunct="1">
              <a:lnSpc>
                <a:spcPct val="100000"/>
              </a:lnSpc>
              <a:spcBef>
                <a:spcPct val="0"/>
              </a:spcBef>
              <a:spcAft>
                <a:spcPts val="0"/>
              </a:spcAft>
              <a:buClr>
                <a:srgbClr val="8EC641"/>
              </a:buClr>
              <a:buSzTx/>
              <a:buFont typeface="Roboto Slab" charset="0"/>
              <a:buNone/>
              <a:defRPr/>
            </a:pPr>
            <a:r>
              <a:rPr lang="en-ID" altLang="en-US" strike="noStrike" noProof="1">
                <a:sym typeface="+mn-ea"/>
              </a:rPr>
              <a:t>Klasifikasi  Materi dan Perubahannya</a:t>
            </a:r>
            <a:endParaRPr kumimoji="0" lang="en-ID" altLang="id-ID" sz="3600" b="1" i="0" u="none" strike="noStrike" kern="1200" cap="none" spc="0" normalizeH="0" baseline="0" noProof="0" dirty="0" smtClean="0">
              <a:ln>
                <a:noFill/>
              </a:ln>
              <a:solidFill>
                <a:schemeClr val="bg1"/>
              </a:solidFill>
              <a:effectLst/>
              <a:uLnTx/>
              <a:uFillTx/>
              <a:latin typeface="+mn-lt"/>
              <a:ea typeface="+mj-ea"/>
              <a:cs typeface="Arial" panose="020B0604020202020204" pitchFamily="34" charset="0"/>
              <a:sym typeface="Roboto Slab" charset="0"/>
            </a:endParaRPr>
          </a:p>
        </p:txBody>
      </p:sp>
      <p:sp>
        <p:nvSpPr>
          <p:cNvPr id="79874" name="Text Placeholder 8"/>
          <p:cNvSpPr>
            <a:spLocks noGrp="1"/>
          </p:cNvSpPr>
          <p:nvPr>
            <p:ph type="body" sz="quarter" idx="10"/>
          </p:nvPr>
        </p:nvSpPr>
        <p:spPr/>
        <p:txBody>
          <a:bodyPr vert="horz" wrap="square" lIns="91440" tIns="45720" rIns="91440" bIns="45720" anchor="t"/>
          <a:lstStyle/>
          <a:p>
            <a:pPr eaLnBrk="1" hangingPunct="1"/>
            <a:r>
              <a:rPr lang="en-US" altLang="zh-CN" kern="1200" dirty="0">
                <a:latin typeface="+mn-lt"/>
                <a:ea typeface="+mn-ea"/>
                <a:cs typeface="+mn-cs"/>
              </a:rPr>
              <a:t>I</a:t>
            </a:r>
            <a:r>
              <a:rPr lang="en-ID" altLang="en-US" kern="1200" dirty="0">
                <a:latin typeface="+mn-lt"/>
                <a:ea typeface="+mn-ea"/>
                <a:cs typeface="+mn-cs"/>
              </a:rPr>
              <a:t>II</a:t>
            </a:r>
            <a:endParaRPr lang="en-ID" altLang="en-US" kern="1200" dirty="0">
              <a:latin typeface="+mn-lt"/>
              <a:ea typeface="+mn-ea"/>
              <a:cs typeface="+mn-cs"/>
            </a:endParaRPr>
          </a:p>
        </p:txBody>
      </p:sp>
      <p:sp>
        <p:nvSpPr>
          <p:cNvPr id="79875" name="Subtitle 2"/>
          <p:cNvSpPr txBox="1"/>
          <p:nvPr/>
        </p:nvSpPr>
        <p:spPr>
          <a:xfrm>
            <a:off x="539750" y="2276475"/>
            <a:ext cx="3090863" cy="1393825"/>
          </a:xfrm>
          <a:prstGeom prst="rect">
            <a:avLst/>
          </a:prstGeom>
          <a:noFill/>
          <a:ln w="9525">
            <a:noFill/>
          </a:ln>
        </p:spPr>
        <p:txBody>
          <a:bodyPr lIns="77912" tIns="77912" rIns="77912" bIns="77912" anchor="t"/>
          <a:lstStyle/>
          <a:p>
            <a:pPr marL="389255" indent="-389255" algn="just">
              <a:lnSpc>
                <a:spcPct val="150000"/>
              </a:lnSpc>
              <a:buClr>
                <a:srgbClr val="8EC641"/>
              </a:buClr>
              <a:buFont typeface="Wingdings 3" pitchFamily="18" charset="2"/>
              <a:buAutoNum type="alphaUcPeriod"/>
            </a:pPr>
            <a:r>
              <a:rPr lang="en-ID" altLang="en-US" sz="1600" b="1" dirty="0">
                <a:solidFill>
                  <a:srgbClr val="666666"/>
                </a:solidFill>
                <a:latin typeface="Arial" panose="020B0604020202020204" pitchFamily="34" charset="0"/>
                <a:sym typeface="Roboto" charset="0"/>
                <a:hlinkClick r:id="rId1" action="ppaction://hlinksldjump"/>
              </a:rPr>
              <a:t>Klasifikasi Materi </a:t>
            </a:r>
            <a:endParaRPr lang="en-US" altLang="zh-CN" sz="1600" b="1" dirty="0">
              <a:solidFill>
                <a:srgbClr val="666666"/>
              </a:solidFill>
              <a:latin typeface="Arial" panose="020B0604020202020204" pitchFamily="34" charset="0"/>
              <a:sym typeface="Roboto" charset="0"/>
            </a:endParaRPr>
          </a:p>
          <a:p>
            <a:pPr marL="389255" indent="-389255" algn="just">
              <a:lnSpc>
                <a:spcPct val="150000"/>
              </a:lnSpc>
              <a:buClr>
                <a:srgbClr val="8EC641"/>
              </a:buClr>
              <a:buFont typeface="Wingdings 3" pitchFamily="18" charset="2"/>
              <a:buAutoNum type="alphaUcPeriod"/>
            </a:pPr>
            <a:r>
              <a:rPr lang="en-US" altLang="zh-CN" sz="1600" b="1" dirty="0">
                <a:solidFill>
                  <a:srgbClr val="666666"/>
                </a:solidFill>
                <a:latin typeface="Arial" panose="020B0604020202020204" pitchFamily="34" charset="0"/>
                <a:sym typeface="Roboto" charset="0"/>
                <a:hlinkClick r:id="rId2" action="ppaction://hlinksldjump"/>
              </a:rPr>
              <a:t>Pe</a:t>
            </a:r>
            <a:r>
              <a:rPr lang="en-ID" altLang="en-US" sz="1600" b="1" dirty="0">
                <a:solidFill>
                  <a:srgbClr val="666666"/>
                </a:solidFill>
                <a:latin typeface="Arial" panose="020B0604020202020204" pitchFamily="34" charset="0"/>
                <a:sym typeface="Roboto" charset="0"/>
                <a:hlinkClick r:id="rId2" action="ppaction://hlinksldjump"/>
              </a:rPr>
              <a:t>misahan Campura</a:t>
            </a:r>
            <a:r>
              <a:rPr lang="en-US" altLang="zh-CN" sz="1600" b="1" dirty="0">
                <a:solidFill>
                  <a:srgbClr val="666666"/>
                </a:solidFill>
                <a:latin typeface="Arial" panose="020B0604020202020204" pitchFamily="34" charset="0"/>
                <a:sym typeface="Roboto" charset="0"/>
                <a:hlinkClick r:id="rId2" action="ppaction://hlinksldjump"/>
              </a:rPr>
              <a:t>n</a:t>
            </a:r>
            <a:endParaRPr lang="en-US" altLang="zh-CN" sz="1600" b="1" dirty="0">
              <a:solidFill>
                <a:srgbClr val="666666"/>
              </a:solidFill>
              <a:latin typeface="Arial" panose="020B0604020202020204" pitchFamily="34" charset="0"/>
              <a:sym typeface="Roboto" charset="0"/>
            </a:endParaRPr>
          </a:p>
          <a:p>
            <a:pPr marL="389255" indent="-389255" algn="just">
              <a:lnSpc>
                <a:spcPct val="150000"/>
              </a:lnSpc>
              <a:buClr>
                <a:srgbClr val="8EC641"/>
              </a:buClr>
              <a:buFont typeface="Wingdings 3" pitchFamily="18" charset="2"/>
              <a:buAutoNum type="alphaUcPeriod"/>
            </a:pPr>
            <a:r>
              <a:rPr lang="en-ID" altLang="en-US" sz="1600" b="1" dirty="0">
                <a:solidFill>
                  <a:srgbClr val="666666"/>
                </a:solidFill>
                <a:latin typeface="Arial" panose="020B0604020202020204" pitchFamily="34" charset="0"/>
                <a:sym typeface="Roboto" charset="0"/>
                <a:hlinkClick r:id="rId3" action="ppaction://hlinksldjump"/>
              </a:rPr>
              <a:t>Perubahan Materi</a:t>
            </a:r>
            <a:r>
              <a:rPr lang="en-ID" altLang="en-US" sz="1600" b="1" dirty="0">
                <a:solidFill>
                  <a:srgbClr val="666666"/>
                </a:solidFill>
                <a:latin typeface="Arial" panose="020B0604020202020204" pitchFamily="34" charset="0"/>
                <a:sym typeface="Roboto" charset="0"/>
              </a:rPr>
              <a:t> </a:t>
            </a:r>
            <a:endParaRPr lang="en-US" altLang="zh-CN" sz="1600" b="1" dirty="0">
              <a:solidFill>
                <a:srgbClr val="666666"/>
              </a:solidFill>
              <a:latin typeface="Arial" panose="020B0604020202020204" pitchFamily="34" charset="0"/>
              <a:sym typeface="Roboto" charset="0"/>
            </a:endParaRPr>
          </a:p>
        </p:txBody>
      </p:sp>
      <p:sp>
        <p:nvSpPr>
          <p:cNvPr id="79876" name="TextBox 12"/>
          <p:cNvSpPr txBox="1"/>
          <p:nvPr/>
        </p:nvSpPr>
        <p:spPr>
          <a:xfrm>
            <a:off x="3789363" y="6310313"/>
            <a:ext cx="1565275"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daftar isi</a:t>
            </a:r>
            <a:endParaRPr lang="en-US" altLang="x-none" dirty="0">
              <a:solidFill>
                <a:srgbClr val="92D050"/>
              </a:solidFill>
              <a:latin typeface="Arial" panose="020B0604020202020204" pitchFamily="34" charset="0"/>
            </a:endParaRPr>
          </a:p>
        </p:txBody>
      </p:sp>
      <p:pic>
        <p:nvPicPr>
          <p:cNvPr id="79877" name="Picture 1"/>
          <p:cNvPicPr>
            <a:picLocks noGrp="1" noChangeAspect="1"/>
          </p:cNvPicPr>
          <p:nvPr/>
        </p:nvPicPr>
        <p:blipFill>
          <a:blip r:embed="rId5" cstate="print"/>
          <a:srcRect l="27576" t="19293" r="28252" b="18071"/>
          <a:stretch>
            <a:fillRect/>
          </a:stretch>
        </p:blipFill>
        <p:spPr>
          <a:xfrm>
            <a:off x="3908425" y="2276475"/>
            <a:ext cx="4735513" cy="3322638"/>
          </a:xfrm>
          <a:prstGeom prst="rect">
            <a:avLst/>
          </a:prstGeom>
          <a:noFill/>
          <a:ln w="9525">
            <a:noFill/>
          </a:ln>
        </p:spPr>
      </p:pic>
    </p:spTree>
  </p:cSld>
  <p:clrMapOvr>
    <a:masterClrMapping/>
  </p:clrMapOvr>
  <p:transition spd="slow">
    <p:wipe di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p:cNvSpPr>
            <a:spLocks noGrp="1"/>
          </p:cNvSpPr>
          <p:nvPr>
            <p:ph type="title" idx="4294967295"/>
          </p:nvPr>
        </p:nvSpPr>
        <p:spPr>
          <a:xfrm>
            <a:off x="323528" y="692696"/>
            <a:ext cx="8229600" cy="512762"/>
          </a:xfrm>
        </p:spPr>
        <p:txBody>
          <a:bodyPr anchor="ctr">
            <a:normAutofit fontScale="90000"/>
          </a:bodyPr>
          <a:lstStyle/>
          <a:p>
            <a:pPr algn="l"/>
            <a:r>
              <a:rPr lang="en-ID" altLang="en-US" sz="3000" b="1" dirty="0"/>
              <a:t>A. Klasifikasi Materi</a:t>
            </a:r>
            <a:endParaRPr lang="en-ID" altLang="en-US" sz="3000" b="1" dirty="0"/>
          </a:p>
        </p:txBody>
      </p:sp>
      <p:sp>
        <p:nvSpPr>
          <p:cNvPr id="83970" name="Title 1"/>
          <p:cNvSpPr>
            <a:spLocks noGrp="1"/>
          </p:cNvSpPr>
          <p:nvPr/>
        </p:nvSpPr>
        <p:spPr>
          <a:xfrm>
            <a:off x="755576" y="1412776"/>
            <a:ext cx="8229600" cy="1311275"/>
          </a:xfrm>
          <a:prstGeom prst="rect">
            <a:avLst/>
          </a:prstGeom>
          <a:noFill/>
          <a:ln w="9525">
            <a:noFill/>
          </a:ln>
        </p:spPr>
        <p:txBody>
          <a:bodyPr anchor="ctr"/>
          <a:lstStyle/>
          <a:p>
            <a:pPr eaLnBrk="0" hangingPunct="0"/>
            <a:r>
              <a:rPr lang="en-ID" altLang="en-US" sz="2400" b="1" dirty="0">
                <a:solidFill>
                  <a:schemeClr val="tx1"/>
                </a:solidFill>
                <a:latin typeface="Calibri" panose="020F0502020204030204" pitchFamily="34" charset="0"/>
              </a:rPr>
              <a:t>1. </a:t>
            </a:r>
            <a:r>
              <a:rPr lang="en-ID" altLang="en-US" sz="2400" b="1" dirty="0">
                <a:solidFill>
                  <a:schemeClr val="tx1"/>
                </a:solidFill>
                <a:latin typeface="Calibri" panose="020F0502020204030204" pitchFamily="34" charset="0"/>
                <a:hlinkClick r:id="rId1" action="ppaction://hlinksldjump"/>
              </a:rPr>
              <a:t>Materi</a:t>
            </a:r>
            <a:endParaRPr lang="en-ID" altLang="en-US" sz="2400" b="1" dirty="0">
              <a:solidFill>
                <a:schemeClr val="tx1"/>
              </a:solidFill>
              <a:latin typeface="Calibri" panose="020F0502020204030204" pitchFamily="34" charset="0"/>
            </a:endParaRPr>
          </a:p>
          <a:p>
            <a:pPr eaLnBrk="0" hangingPunct="0"/>
            <a:r>
              <a:rPr lang="en-ID" altLang="en-US" sz="2400" b="1" dirty="0">
                <a:solidFill>
                  <a:schemeClr val="tx1"/>
                </a:solidFill>
                <a:latin typeface="Calibri" panose="020F0502020204030204" pitchFamily="34" charset="0"/>
              </a:rPr>
              <a:t>2. </a:t>
            </a:r>
            <a:r>
              <a:rPr lang="en-US" altLang="zh-CN" sz="2400" b="1" dirty="0">
                <a:latin typeface="Calibri" panose="020F0502020204030204" pitchFamily="34" charset="0"/>
                <a:hlinkClick r:id="rId2" action="ppaction://hlinksldjump"/>
              </a:rPr>
              <a:t>Unsur, Senyawa, dan Campuran</a:t>
            </a:r>
            <a:endParaRPr lang="en-ID" altLang="en-US" sz="2400" b="1" dirty="0">
              <a:solidFill>
                <a:schemeClr val="tx1"/>
              </a:solidFill>
              <a:latin typeface="Calibri" panose="020F0502020204030204" pitchFamily="34" charset="0"/>
            </a:endParaRPr>
          </a:p>
        </p:txBody>
      </p:sp>
      <p:sp>
        <p:nvSpPr>
          <p:cNvPr id="83971"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83972" name="TextBox 12">
            <a:hlinkClick r:id="rId4"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4294967295"/>
          </p:nvPr>
        </p:nvGraphicFramePr>
        <p:xfrm>
          <a:off x="395536" y="2492896"/>
          <a:ext cx="2948940" cy="1242060"/>
        </p:xfrm>
        <a:graphic>
          <a:graphicData uri="http://schemas.openxmlformats.org/drawingml/2006/table">
            <a:tbl>
              <a:tblPr firstRow="1" bandRow="1">
                <a:tableStyleId>{5C22544A-7EE6-4342-B048-85BDC9FD1C3A}</a:tableStyleId>
              </a:tblPr>
              <a:tblGrid>
                <a:gridCol w="2948940"/>
              </a:tblGrid>
              <a:tr h="685800">
                <a:tc>
                  <a:txBody>
                    <a:bodyPr/>
                    <a:lstStyle/>
                    <a:p>
                      <a:pPr indent="0">
                        <a:buFont typeface="+mj-lt"/>
                        <a:buNone/>
                      </a:pPr>
                      <a:r>
                        <a:rPr lang="en-ID" altLang="en-US" sz="1600" b="0" dirty="0">
                          <a:solidFill>
                            <a:schemeClr val="tx1"/>
                          </a:solidFill>
                          <a:cs typeface="+mn-lt"/>
                          <a:sym typeface="+mn-ea"/>
                        </a:rPr>
                        <a:t>a. Karakteristik Benda Berdasarkan Wujudnya</a:t>
                      </a:r>
                      <a:endParaRPr lang="en-ID" altLang="en-US" sz="1600" b="0" dirty="0">
                        <a:solidFill>
                          <a:schemeClr val="tx1"/>
                        </a:solidFill>
                        <a:cs typeface="+mn-lt"/>
                        <a:sym typeface="+mn-ea"/>
                      </a:endParaRPr>
                    </a:p>
                  </a:txBody>
                  <a:tcPr marL="68580" marR="68580" marT="34290" marB="34290">
                    <a:solidFill>
                      <a:schemeClr val="accent2">
                        <a:lumMod val="60000"/>
                        <a:lumOff val="40000"/>
                      </a:schemeClr>
                    </a:solidFill>
                  </a:tcPr>
                </a:tc>
              </a:tr>
              <a:tr h="480060">
                <a:tc>
                  <a:txBody>
                    <a:bodyPr/>
                    <a:lstStyle/>
                    <a:p>
                      <a:pPr>
                        <a:buNone/>
                      </a:pPr>
                      <a:r>
                        <a:rPr lang="en-ID" altLang="en-US" sz="1600" dirty="0">
                          <a:solidFill>
                            <a:schemeClr val="tx1"/>
                          </a:solidFill>
                          <a:cs typeface="+mn-lt"/>
                          <a:sym typeface="+mn-ea"/>
                        </a:rPr>
                        <a:t>b. Perubahan Wujud Benda</a:t>
                      </a:r>
                      <a:endParaRPr lang="en-ID" altLang="en-US" sz="1600" b="0" dirty="0">
                        <a:solidFill>
                          <a:schemeClr val="tx1"/>
                        </a:solidFill>
                        <a:cs typeface="+mn-lt"/>
                        <a:sym typeface="+mn-ea"/>
                      </a:endParaRPr>
                    </a:p>
                    <a:p>
                      <a:pPr>
                        <a:buNone/>
                      </a:pPr>
                      <a:endParaRPr lang="en-ID" altLang="en-US" sz="1600" b="0" dirty="0">
                        <a:solidFill>
                          <a:schemeClr val="tx1"/>
                        </a:solidFill>
                        <a:cs typeface="+mn-lt"/>
                        <a:sym typeface="+mn-ea"/>
                      </a:endParaRPr>
                    </a:p>
                  </a:txBody>
                  <a:tcPr marL="68580" marR="68580" marT="34290" marB="34290">
                    <a:solidFill>
                      <a:schemeClr val="accent2">
                        <a:lumMod val="60000"/>
                        <a:lumOff val="40000"/>
                      </a:schemeClr>
                    </a:solidFill>
                  </a:tcPr>
                </a:tc>
              </a:tr>
            </a:tbl>
          </a:graphicData>
        </a:graphic>
      </p:graphicFrame>
      <p:sp>
        <p:nvSpPr>
          <p:cNvPr id="7179" name="Rounded Rectangle 10"/>
          <p:cNvSpPr/>
          <p:nvPr/>
        </p:nvSpPr>
        <p:spPr>
          <a:xfrm>
            <a:off x="457200" y="1738313"/>
            <a:ext cx="6773863" cy="665163"/>
          </a:xfrm>
          <a:prstGeom prst="roundRect">
            <a:avLst>
              <a:gd name="adj" fmla="val 16667"/>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lIns="68580" tIns="34290" rIns="68580" bIns="34290" anchor="ctr"/>
          <a:lstStyle/>
          <a:p>
            <a:pPr defTabSz="914400" fontAlgn="base"/>
            <a:r>
              <a:rPr lang="en-US" altLang="zh-CN" sz="1600" strike="noStrike" noProof="1">
                <a:latin typeface="+mn-lt"/>
                <a:cs typeface="+mn-lt"/>
                <a:sym typeface="SimSun" panose="02010600030101010101" pitchFamily="2" charset="-122"/>
              </a:rPr>
              <a:t> Materi adalah sesuatu yang mempunyai massa dan dapat menempati ruang</a:t>
            </a:r>
            <a:endParaRPr lang="en-US" altLang="zh-CN" sz="1600" strike="noStrike" baseline="0" noProof="1">
              <a:latin typeface="+mn-lt"/>
              <a:cs typeface="+mn-lt"/>
              <a:sym typeface="SimSun" panose="02010600030101010101" pitchFamily="2" charset="-122"/>
            </a:endParaRPr>
          </a:p>
        </p:txBody>
      </p:sp>
      <p:sp>
        <p:nvSpPr>
          <p:cNvPr id="7180" name="Round Same Side Corner Rectangle 3"/>
          <p:cNvSpPr/>
          <p:nvPr/>
        </p:nvSpPr>
        <p:spPr>
          <a:xfrm>
            <a:off x="3406775" y="2638425"/>
            <a:ext cx="1316038" cy="430213"/>
          </a:xfrm>
          <a:custGeom>
            <a:avLst/>
            <a:gdLst>
              <a:gd name="txL" fmla="*/ 0 w 1756410"/>
              <a:gd name="txT" fmla="*/ 0 h 575945"/>
              <a:gd name="txR" fmla="*/ 1756410 w 1756410"/>
              <a:gd name="txB" fmla="*/ 575945 h 575945"/>
            </a:gdLst>
            <a:ahLst/>
            <a:cxnLst>
              <a:cxn ang="0">
                <a:pos x="1756410" y="287972"/>
              </a:cxn>
              <a:cxn ang="5400000">
                <a:pos x="878205" y="575945"/>
              </a:cxn>
              <a:cxn ang="10800000">
                <a:pos x="0" y="287972"/>
              </a:cxn>
              <a:cxn ang="16200000">
                <a:pos x="878205" y="0"/>
              </a:cxn>
            </a:cxnLst>
            <a:rect l="txL" t="txT" r="txR" b="txB"/>
            <a:pathLst>
              <a:path w="1756410" h="575945">
                <a:moveTo>
                  <a:pt x="95992" y="0"/>
                </a:moveTo>
                <a:lnTo>
                  <a:pt x="1660417" y="0"/>
                </a:lnTo>
                <a:cubicBezTo>
                  <a:pt x="1713432" y="0"/>
                  <a:pt x="1756409" y="42977"/>
                  <a:pt x="1756409" y="95992"/>
                </a:cubicBezTo>
                <a:lnTo>
                  <a:pt x="1756410" y="575945"/>
                </a:lnTo>
                <a:lnTo>
                  <a:pt x="1756410" y="575945"/>
                </a:lnTo>
                <a:lnTo>
                  <a:pt x="0" y="575945"/>
                </a:lnTo>
                <a:lnTo>
                  <a:pt x="0" y="575945"/>
                </a:lnTo>
                <a:lnTo>
                  <a:pt x="0" y="95992"/>
                </a:lnTo>
                <a:cubicBezTo>
                  <a:pt x="0" y="42977"/>
                  <a:pt x="42977" y="0"/>
                  <a:pt x="95992" y="0"/>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68580" tIns="34290" rIns="68580" bIns="34290" anchor="ctr"/>
          <a:lstStyle/>
          <a:p>
            <a:pPr defTabSz="914400" fontAlgn="base"/>
            <a:r>
              <a:rPr lang="en-ID" altLang="zh-CN" sz="1600" strike="noStrike" baseline="0" noProof="1">
                <a:latin typeface="+mn-lt"/>
                <a:cs typeface="+mn-lt"/>
              </a:rPr>
              <a:t>Benda Padat </a:t>
            </a:r>
            <a:endParaRPr lang="en-ID" altLang="zh-CN" sz="1600" strike="noStrike" baseline="0" noProof="1">
              <a:latin typeface="+mn-lt"/>
              <a:cs typeface="+mn-lt"/>
            </a:endParaRPr>
          </a:p>
        </p:txBody>
      </p:sp>
      <p:sp>
        <p:nvSpPr>
          <p:cNvPr id="7181" name="Round Same Side Corner Rectangle 4"/>
          <p:cNvSpPr/>
          <p:nvPr/>
        </p:nvSpPr>
        <p:spPr>
          <a:xfrm>
            <a:off x="6135688" y="2638425"/>
            <a:ext cx="1317625" cy="430213"/>
          </a:xfrm>
          <a:custGeom>
            <a:avLst/>
            <a:gdLst>
              <a:gd name="txL" fmla="*/ 0 w 1756410"/>
              <a:gd name="txT" fmla="*/ 0 h 575945"/>
              <a:gd name="txR" fmla="*/ 1756410 w 1756410"/>
              <a:gd name="txB" fmla="*/ 575945 h 575945"/>
            </a:gdLst>
            <a:ahLst/>
            <a:cxnLst>
              <a:cxn ang="0">
                <a:pos x="1756410" y="287972"/>
              </a:cxn>
              <a:cxn ang="5400000">
                <a:pos x="878205" y="575945"/>
              </a:cxn>
              <a:cxn ang="10800000">
                <a:pos x="0" y="287972"/>
              </a:cxn>
              <a:cxn ang="16200000">
                <a:pos x="878205" y="0"/>
              </a:cxn>
            </a:cxnLst>
            <a:rect l="txL" t="txT" r="txR" b="txB"/>
            <a:pathLst>
              <a:path w="1756410" h="575945">
                <a:moveTo>
                  <a:pt x="95992" y="0"/>
                </a:moveTo>
                <a:lnTo>
                  <a:pt x="1660417" y="0"/>
                </a:lnTo>
                <a:cubicBezTo>
                  <a:pt x="1713432" y="0"/>
                  <a:pt x="1756409" y="42977"/>
                  <a:pt x="1756409" y="95992"/>
                </a:cubicBezTo>
                <a:lnTo>
                  <a:pt x="1756410" y="575945"/>
                </a:lnTo>
                <a:lnTo>
                  <a:pt x="1756410" y="575945"/>
                </a:lnTo>
                <a:lnTo>
                  <a:pt x="0" y="575945"/>
                </a:lnTo>
                <a:lnTo>
                  <a:pt x="0" y="575945"/>
                </a:lnTo>
                <a:lnTo>
                  <a:pt x="0" y="95992"/>
                </a:lnTo>
                <a:cubicBezTo>
                  <a:pt x="0" y="42977"/>
                  <a:pt x="42977" y="0"/>
                  <a:pt x="95992" y="0"/>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68580" tIns="34290" rIns="68580" bIns="34290" anchor="ctr"/>
          <a:lstStyle/>
          <a:p>
            <a:pPr algn="l" defTabSz="914400" fontAlgn="base"/>
            <a:r>
              <a:rPr lang="en-ID" altLang="zh-CN" sz="1600" strike="noStrike" noProof="1">
                <a:latin typeface="+mn-lt"/>
                <a:cs typeface="+mn-lt"/>
                <a:sym typeface="+mn-ea"/>
              </a:rPr>
              <a:t>Benda </a:t>
            </a:r>
            <a:r>
              <a:rPr lang="en-ID" altLang="zh-CN" sz="1600" strike="noStrike" baseline="0" noProof="1">
                <a:latin typeface="+mn-lt"/>
                <a:cs typeface="+mn-lt"/>
              </a:rPr>
              <a:t>Gas</a:t>
            </a:r>
            <a:endParaRPr lang="en-ID" altLang="zh-CN" sz="1600" strike="noStrike" baseline="0" noProof="1">
              <a:latin typeface="+mn-lt"/>
              <a:cs typeface="+mn-lt"/>
            </a:endParaRPr>
          </a:p>
        </p:txBody>
      </p:sp>
      <p:sp>
        <p:nvSpPr>
          <p:cNvPr id="7182" name="Round Same Side Corner Rectangle 5"/>
          <p:cNvSpPr/>
          <p:nvPr/>
        </p:nvSpPr>
        <p:spPr>
          <a:xfrm>
            <a:off x="4773613" y="2638425"/>
            <a:ext cx="1319213" cy="430213"/>
          </a:xfrm>
          <a:custGeom>
            <a:avLst/>
            <a:gdLst>
              <a:gd name="txL" fmla="*/ 0 w 1756410"/>
              <a:gd name="txT" fmla="*/ 0 h 575945"/>
              <a:gd name="txR" fmla="*/ 1756410 w 1756410"/>
              <a:gd name="txB" fmla="*/ 575945 h 575945"/>
            </a:gdLst>
            <a:ahLst/>
            <a:cxnLst>
              <a:cxn ang="0">
                <a:pos x="1756410" y="287972"/>
              </a:cxn>
              <a:cxn ang="5400000">
                <a:pos x="878205" y="575945"/>
              </a:cxn>
              <a:cxn ang="10800000">
                <a:pos x="0" y="287972"/>
              </a:cxn>
              <a:cxn ang="16200000">
                <a:pos x="878205" y="0"/>
              </a:cxn>
            </a:cxnLst>
            <a:rect l="txL" t="txT" r="txR" b="txB"/>
            <a:pathLst>
              <a:path w="1756410" h="575945">
                <a:moveTo>
                  <a:pt x="95992" y="0"/>
                </a:moveTo>
                <a:lnTo>
                  <a:pt x="1660417" y="0"/>
                </a:lnTo>
                <a:cubicBezTo>
                  <a:pt x="1713432" y="0"/>
                  <a:pt x="1756409" y="42977"/>
                  <a:pt x="1756409" y="95992"/>
                </a:cubicBezTo>
                <a:lnTo>
                  <a:pt x="1756410" y="575945"/>
                </a:lnTo>
                <a:lnTo>
                  <a:pt x="1756410" y="575945"/>
                </a:lnTo>
                <a:lnTo>
                  <a:pt x="0" y="575945"/>
                </a:lnTo>
                <a:lnTo>
                  <a:pt x="0" y="575945"/>
                </a:lnTo>
                <a:lnTo>
                  <a:pt x="0" y="95992"/>
                </a:lnTo>
                <a:cubicBezTo>
                  <a:pt x="0" y="42977"/>
                  <a:pt x="42977" y="0"/>
                  <a:pt x="95992" y="0"/>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68580" tIns="34290" rIns="68580" bIns="34290" anchor="ctr"/>
          <a:lstStyle/>
          <a:p>
            <a:pPr algn="l" defTabSz="914400" fontAlgn="base"/>
            <a:r>
              <a:rPr lang="en-ID" altLang="zh-CN" sz="1600" strike="noStrike" noProof="1">
                <a:latin typeface="+mn-lt"/>
                <a:cs typeface="+mn-lt"/>
                <a:sym typeface="+mn-ea"/>
              </a:rPr>
              <a:t>Benda </a:t>
            </a:r>
            <a:r>
              <a:rPr lang="en-ID" altLang="zh-CN" sz="1600" strike="noStrike" baseline="0" noProof="1">
                <a:latin typeface="+mn-lt"/>
                <a:cs typeface="+mn-lt"/>
              </a:rPr>
              <a:t>Cair </a:t>
            </a:r>
            <a:endParaRPr lang="en-ID" altLang="zh-CN" sz="1600" strike="noStrike" baseline="0" noProof="1">
              <a:latin typeface="+mn-lt"/>
              <a:cs typeface="+mn-lt"/>
            </a:endParaRPr>
          </a:p>
        </p:txBody>
      </p:sp>
      <p:sp>
        <p:nvSpPr>
          <p:cNvPr id="7183" name="Round Same Side Corner Rectangle 7"/>
          <p:cNvSpPr/>
          <p:nvPr/>
        </p:nvSpPr>
        <p:spPr>
          <a:xfrm>
            <a:off x="3406775" y="3248025"/>
            <a:ext cx="1316038" cy="431800"/>
          </a:xfrm>
          <a:custGeom>
            <a:avLst/>
            <a:gdLst>
              <a:gd name="txL" fmla="*/ 0 w 1756410"/>
              <a:gd name="txT" fmla="*/ 0 h 575945"/>
              <a:gd name="txR" fmla="*/ 1756410 w 1756410"/>
              <a:gd name="txB" fmla="*/ 575945 h 575945"/>
            </a:gdLst>
            <a:ahLst/>
            <a:cxnLst>
              <a:cxn ang="0">
                <a:pos x="1756410" y="287972"/>
              </a:cxn>
              <a:cxn ang="5400000">
                <a:pos x="878205" y="575945"/>
              </a:cxn>
              <a:cxn ang="10800000">
                <a:pos x="0" y="287972"/>
              </a:cxn>
              <a:cxn ang="16200000">
                <a:pos x="878205" y="0"/>
              </a:cxn>
            </a:cxnLst>
            <a:rect l="txL" t="txT" r="txR" b="txB"/>
            <a:pathLst>
              <a:path w="1756410" h="575945">
                <a:moveTo>
                  <a:pt x="95992" y="0"/>
                </a:moveTo>
                <a:lnTo>
                  <a:pt x="1660417" y="0"/>
                </a:lnTo>
                <a:cubicBezTo>
                  <a:pt x="1713432" y="0"/>
                  <a:pt x="1756409" y="42977"/>
                  <a:pt x="1756409" y="95992"/>
                </a:cubicBezTo>
                <a:lnTo>
                  <a:pt x="1756410" y="575945"/>
                </a:lnTo>
                <a:lnTo>
                  <a:pt x="1756410" y="575945"/>
                </a:lnTo>
                <a:lnTo>
                  <a:pt x="0" y="575945"/>
                </a:lnTo>
                <a:lnTo>
                  <a:pt x="0" y="575945"/>
                </a:lnTo>
                <a:lnTo>
                  <a:pt x="0" y="95992"/>
                </a:lnTo>
                <a:cubicBezTo>
                  <a:pt x="0" y="42977"/>
                  <a:pt x="42977" y="0"/>
                  <a:pt x="95992" y="0"/>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68580" tIns="34290" rIns="68580" bIns="34290" anchor="ctr"/>
          <a:lstStyle/>
          <a:p>
            <a:pPr defTabSz="914400" fontAlgn="base"/>
            <a:r>
              <a:rPr lang="en-ID" altLang="zh-CN" sz="1600" strike="noStrike" baseline="0" noProof="1">
                <a:latin typeface="+mn-lt"/>
                <a:cs typeface="+mn-lt"/>
              </a:rPr>
              <a:t> Mencair </a:t>
            </a:r>
            <a:endParaRPr lang="en-ID" altLang="zh-CN" sz="1600" strike="noStrike" baseline="0" noProof="1">
              <a:latin typeface="+mn-lt"/>
              <a:cs typeface="+mn-lt"/>
            </a:endParaRPr>
          </a:p>
        </p:txBody>
      </p:sp>
      <p:sp>
        <p:nvSpPr>
          <p:cNvPr id="7184" name="Round Same Side Corner Rectangle 8"/>
          <p:cNvSpPr/>
          <p:nvPr/>
        </p:nvSpPr>
        <p:spPr>
          <a:xfrm>
            <a:off x="3998913" y="3679825"/>
            <a:ext cx="1319213" cy="433388"/>
          </a:xfrm>
          <a:custGeom>
            <a:avLst/>
            <a:gdLst>
              <a:gd name="txL" fmla="*/ 0 w 1756410"/>
              <a:gd name="txT" fmla="*/ 0 h 575945"/>
              <a:gd name="txR" fmla="*/ 1756410 w 1756410"/>
              <a:gd name="txB" fmla="*/ 575945 h 575945"/>
            </a:gdLst>
            <a:ahLst/>
            <a:cxnLst>
              <a:cxn ang="0">
                <a:pos x="1756410" y="287972"/>
              </a:cxn>
              <a:cxn ang="5400000">
                <a:pos x="878205" y="575945"/>
              </a:cxn>
              <a:cxn ang="10800000">
                <a:pos x="0" y="287972"/>
              </a:cxn>
              <a:cxn ang="16200000">
                <a:pos x="878205" y="0"/>
              </a:cxn>
            </a:cxnLst>
            <a:rect l="txL" t="txT" r="txR" b="txB"/>
            <a:pathLst>
              <a:path w="1756410" h="575945">
                <a:moveTo>
                  <a:pt x="95992" y="0"/>
                </a:moveTo>
                <a:lnTo>
                  <a:pt x="1660417" y="0"/>
                </a:lnTo>
                <a:cubicBezTo>
                  <a:pt x="1713432" y="0"/>
                  <a:pt x="1756409" y="42977"/>
                  <a:pt x="1756409" y="95992"/>
                </a:cubicBezTo>
                <a:lnTo>
                  <a:pt x="1756410" y="575945"/>
                </a:lnTo>
                <a:lnTo>
                  <a:pt x="1756410" y="575945"/>
                </a:lnTo>
                <a:lnTo>
                  <a:pt x="0" y="575945"/>
                </a:lnTo>
                <a:lnTo>
                  <a:pt x="0" y="575945"/>
                </a:lnTo>
                <a:lnTo>
                  <a:pt x="0" y="95992"/>
                </a:lnTo>
                <a:cubicBezTo>
                  <a:pt x="0" y="42977"/>
                  <a:pt x="42977" y="0"/>
                  <a:pt x="95992" y="0"/>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68580" tIns="34290" rIns="68580" bIns="34290" anchor="ctr"/>
          <a:lstStyle/>
          <a:p>
            <a:pPr defTabSz="914400" fontAlgn="base"/>
            <a:r>
              <a:rPr lang="en-ID" altLang="zh-CN" sz="1600" strike="noStrike" baseline="0" noProof="1">
                <a:latin typeface="+mn-lt"/>
                <a:cs typeface="+mn-lt"/>
              </a:rPr>
              <a:t>Membeku </a:t>
            </a:r>
            <a:endParaRPr lang="en-ID" altLang="zh-CN" sz="1600" strike="noStrike" baseline="0" noProof="1">
              <a:latin typeface="+mn-lt"/>
              <a:cs typeface="+mn-lt"/>
            </a:endParaRPr>
          </a:p>
        </p:txBody>
      </p:sp>
      <p:sp>
        <p:nvSpPr>
          <p:cNvPr id="7185" name="Round Same Side Corner Rectangle 9"/>
          <p:cNvSpPr/>
          <p:nvPr/>
        </p:nvSpPr>
        <p:spPr>
          <a:xfrm>
            <a:off x="4592638" y="4113213"/>
            <a:ext cx="1317625" cy="430213"/>
          </a:xfrm>
          <a:custGeom>
            <a:avLst/>
            <a:gdLst>
              <a:gd name="txL" fmla="*/ 0 w 1756410"/>
              <a:gd name="txT" fmla="*/ 0 h 575945"/>
              <a:gd name="txR" fmla="*/ 1756410 w 1756410"/>
              <a:gd name="txB" fmla="*/ 575945 h 575945"/>
            </a:gdLst>
            <a:ahLst/>
            <a:cxnLst>
              <a:cxn ang="0">
                <a:pos x="1756410" y="287972"/>
              </a:cxn>
              <a:cxn ang="5400000">
                <a:pos x="878205" y="575945"/>
              </a:cxn>
              <a:cxn ang="10800000">
                <a:pos x="0" y="287972"/>
              </a:cxn>
              <a:cxn ang="16200000">
                <a:pos x="878205" y="0"/>
              </a:cxn>
            </a:cxnLst>
            <a:rect l="txL" t="txT" r="txR" b="txB"/>
            <a:pathLst>
              <a:path w="1756410" h="575945">
                <a:moveTo>
                  <a:pt x="95992" y="0"/>
                </a:moveTo>
                <a:lnTo>
                  <a:pt x="1660417" y="0"/>
                </a:lnTo>
                <a:cubicBezTo>
                  <a:pt x="1713432" y="0"/>
                  <a:pt x="1756409" y="42977"/>
                  <a:pt x="1756409" y="95992"/>
                </a:cubicBezTo>
                <a:lnTo>
                  <a:pt x="1756410" y="575945"/>
                </a:lnTo>
                <a:lnTo>
                  <a:pt x="1756410" y="575945"/>
                </a:lnTo>
                <a:lnTo>
                  <a:pt x="0" y="575945"/>
                </a:lnTo>
                <a:lnTo>
                  <a:pt x="0" y="575945"/>
                </a:lnTo>
                <a:lnTo>
                  <a:pt x="0" y="95992"/>
                </a:lnTo>
                <a:cubicBezTo>
                  <a:pt x="0" y="42977"/>
                  <a:pt x="42977" y="0"/>
                  <a:pt x="95992" y="0"/>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68580" tIns="34290" rIns="68580" bIns="34290" anchor="ctr"/>
          <a:lstStyle/>
          <a:p>
            <a:pPr defTabSz="914400" fontAlgn="base"/>
            <a:r>
              <a:rPr lang="en-ID" altLang="zh-CN" sz="1600" strike="noStrike" baseline="0" noProof="1">
                <a:latin typeface="+mn-lt"/>
                <a:cs typeface="+mn-lt"/>
              </a:rPr>
              <a:t>Menguap </a:t>
            </a:r>
            <a:endParaRPr lang="en-ID" altLang="zh-CN" sz="1600" strike="noStrike" baseline="0" noProof="1">
              <a:latin typeface="+mn-lt"/>
              <a:cs typeface="+mn-lt"/>
            </a:endParaRPr>
          </a:p>
        </p:txBody>
      </p:sp>
      <p:sp>
        <p:nvSpPr>
          <p:cNvPr id="7186" name="Round Same Side Corner Rectangle 11"/>
          <p:cNvSpPr/>
          <p:nvPr/>
        </p:nvSpPr>
        <p:spPr>
          <a:xfrm>
            <a:off x="5316538" y="4543425"/>
            <a:ext cx="1317625" cy="431800"/>
          </a:xfrm>
          <a:custGeom>
            <a:avLst/>
            <a:gdLst>
              <a:gd name="txL" fmla="*/ 0 w 1756410"/>
              <a:gd name="txT" fmla="*/ 0 h 575945"/>
              <a:gd name="txR" fmla="*/ 1756410 w 1756410"/>
              <a:gd name="txB" fmla="*/ 575945 h 575945"/>
            </a:gdLst>
            <a:ahLst/>
            <a:cxnLst>
              <a:cxn ang="0">
                <a:pos x="1756410" y="287972"/>
              </a:cxn>
              <a:cxn ang="5400000">
                <a:pos x="878205" y="575945"/>
              </a:cxn>
              <a:cxn ang="10800000">
                <a:pos x="0" y="287972"/>
              </a:cxn>
              <a:cxn ang="16200000">
                <a:pos x="878205" y="0"/>
              </a:cxn>
            </a:cxnLst>
            <a:rect l="txL" t="txT" r="txR" b="txB"/>
            <a:pathLst>
              <a:path w="1756410" h="575945">
                <a:moveTo>
                  <a:pt x="95992" y="0"/>
                </a:moveTo>
                <a:lnTo>
                  <a:pt x="1660417" y="0"/>
                </a:lnTo>
                <a:cubicBezTo>
                  <a:pt x="1713432" y="0"/>
                  <a:pt x="1756409" y="42977"/>
                  <a:pt x="1756409" y="95992"/>
                </a:cubicBezTo>
                <a:lnTo>
                  <a:pt x="1756410" y="575945"/>
                </a:lnTo>
                <a:lnTo>
                  <a:pt x="1756410" y="575945"/>
                </a:lnTo>
                <a:lnTo>
                  <a:pt x="0" y="575945"/>
                </a:lnTo>
                <a:lnTo>
                  <a:pt x="0" y="575945"/>
                </a:lnTo>
                <a:lnTo>
                  <a:pt x="0" y="95992"/>
                </a:lnTo>
                <a:cubicBezTo>
                  <a:pt x="0" y="42977"/>
                  <a:pt x="42977" y="0"/>
                  <a:pt x="95992" y="0"/>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68580" tIns="34290" rIns="68580" bIns="34290" anchor="ctr"/>
          <a:lstStyle/>
          <a:p>
            <a:pPr defTabSz="914400" fontAlgn="base"/>
            <a:r>
              <a:rPr lang="en-ID" altLang="zh-CN" sz="1600" strike="noStrike" baseline="0" noProof="1">
                <a:latin typeface="+mn-lt"/>
                <a:cs typeface="+mn-lt"/>
              </a:rPr>
              <a:t> Mengembun </a:t>
            </a:r>
            <a:endParaRPr lang="en-ID" altLang="zh-CN" sz="1600" strike="noStrike" baseline="0" noProof="1">
              <a:latin typeface="+mn-lt"/>
              <a:cs typeface="+mn-lt"/>
            </a:endParaRPr>
          </a:p>
        </p:txBody>
      </p:sp>
      <p:sp>
        <p:nvSpPr>
          <p:cNvPr id="7187" name="Round Same Side Corner Rectangle 12"/>
          <p:cNvSpPr/>
          <p:nvPr/>
        </p:nvSpPr>
        <p:spPr>
          <a:xfrm>
            <a:off x="5700713" y="4975225"/>
            <a:ext cx="1317625" cy="433388"/>
          </a:xfrm>
          <a:custGeom>
            <a:avLst/>
            <a:gdLst>
              <a:gd name="txL" fmla="*/ 0 w 1756410"/>
              <a:gd name="txT" fmla="*/ 0 h 575945"/>
              <a:gd name="txR" fmla="*/ 1756410 w 1756410"/>
              <a:gd name="txB" fmla="*/ 575945 h 575945"/>
            </a:gdLst>
            <a:ahLst/>
            <a:cxnLst>
              <a:cxn ang="0">
                <a:pos x="1756410" y="287972"/>
              </a:cxn>
              <a:cxn ang="5400000">
                <a:pos x="878205" y="575945"/>
              </a:cxn>
              <a:cxn ang="10800000">
                <a:pos x="0" y="287972"/>
              </a:cxn>
              <a:cxn ang="16200000">
                <a:pos x="878205" y="0"/>
              </a:cxn>
            </a:cxnLst>
            <a:rect l="txL" t="txT" r="txR" b="txB"/>
            <a:pathLst>
              <a:path w="1756410" h="575945">
                <a:moveTo>
                  <a:pt x="95992" y="0"/>
                </a:moveTo>
                <a:lnTo>
                  <a:pt x="1660417" y="0"/>
                </a:lnTo>
                <a:cubicBezTo>
                  <a:pt x="1713432" y="0"/>
                  <a:pt x="1756409" y="42977"/>
                  <a:pt x="1756409" y="95992"/>
                </a:cubicBezTo>
                <a:lnTo>
                  <a:pt x="1756410" y="575945"/>
                </a:lnTo>
                <a:lnTo>
                  <a:pt x="1756410" y="575945"/>
                </a:lnTo>
                <a:lnTo>
                  <a:pt x="0" y="575945"/>
                </a:lnTo>
                <a:lnTo>
                  <a:pt x="0" y="575945"/>
                </a:lnTo>
                <a:lnTo>
                  <a:pt x="0" y="95992"/>
                </a:lnTo>
                <a:cubicBezTo>
                  <a:pt x="0" y="42977"/>
                  <a:pt x="42977" y="0"/>
                  <a:pt x="95992" y="0"/>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68580" tIns="34290" rIns="68580" bIns="34290" anchor="ctr"/>
          <a:lstStyle/>
          <a:p>
            <a:pPr defTabSz="914400" fontAlgn="base"/>
            <a:r>
              <a:rPr lang="en-ID" altLang="zh-CN" sz="1600" strike="noStrike" baseline="0" noProof="1">
                <a:latin typeface="+mn-lt"/>
                <a:cs typeface="+mn-lt"/>
              </a:rPr>
              <a:t>Menyublim  </a:t>
            </a:r>
            <a:endParaRPr lang="en-ID" altLang="zh-CN" sz="1600" strike="noStrike" baseline="0" noProof="1">
              <a:latin typeface="+mn-lt"/>
              <a:cs typeface="+mn-lt"/>
            </a:endParaRPr>
          </a:p>
        </p:txBody>
      </p:sp>
      <p:sp>
        <p:nvSpPr>
          <p:cNvPr id="81939" name="Title 1"/>
          <p:cNvSpPr>
            <a:spLocks noGrp="1"/>
          </p:cNvSpPr>
          <p:nvPr/>
        </p:nvSpPr>
        <p:spPr>
          <a:xfrm>
            <a:off x="542925" y="1060450"/>
            <a:ext cx="8229600" cy="512763"/>
          </a:xfrm>
          <a:prstGeom prst="rect">
            <a:avLst/>
          </a:prstGeom>
          <a:noFill/>
          <a:ln w="9525">
            <a:noFill/>
          </a:ln>
        </p:spPr>
        <p:txBody>
          <a:bodyPr anchor="ctr"/>
          <a:lstStyle/>
          <a:p>
            <a:pPr eaLnBrk="0" hangingPunct="0"/>
            <a:r>
              <a:rPr lang="en-ID" altLang="en-US" sz="2400" b="1">
                <a:solidFill>
                  <a:schemeClr val="tx1"/>
                </a:solidFill>
                <a:latin typeface="Calibri" panose="020F0502020204030204" pitchFamily="34" charset="0"/>
              </a:rPr>
              <a:t>1. Materi</a:t>
            </a:r>
            <a:endParaRPr lang="en-ID" altLang="en-US" sz="2400" b="1">
              <a:solidFill>
                <a:schemeClr val="tx1"/>
              </a:solidFill>
              <a:latin typeface="Calibri" panose="020F0502020204030204" pitchFamily="34" charset="0"/>
            </a:endParaRPr>
          </a:p>
        </p:txBody>
      </p:sp>
      <p:sp>
        <p:nvSpPr>
          <p:cNvPr id="81940"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81941"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idx="4294967295"/>
          </p:nvPr>
        </p:nvSpPr>
        <p:spPr>
          <a:xfrm>
            <a:off x="0" y="596900"/>
            <a:ext cx="3181350" cy="822325"/>
          </a:xfrm>
        </p:spPr>
        <p:txBody>
          <a:bodyPr anchor="ctr"/>
          <a:lstStyle/>
          <a:p>
            <a:pPr algn="just"/>
            <a:r>
              <a:rPr lang="en-ID" altLang="en-US" sz="2400" b="1"/>
              <a:t>Sifat Benda</a:t>
            </a:r>
            <a:endParaRPr lang="en-ID" altLang="en-US" sz="2400" b="1"/>
          </a:p>
        </p:txBody>
      </p:sp>
      <p:sp>
        <p:nvSpPr>
          <p:cNvPr id="3" name="Content Placeholder 2"/>
          <p:cNvSpPr>
            <a:spLocks noGrp="1"/>
          </p:cNvSpPr>
          <p:nvPr>
            <p:ph sz="half" idx="4294967295"/>
          </p:nvPr>
        </p:nvSpPr>
        <p:spPr>
          <a:xfrm>
            <a:off x="0" y="1600200"/>
            <a:ext cx="4038600" cy="4525963"/>
          </a:xfrm>
        </p:spPr>
        <p:txBody>
          <a:bodyPr/>
          <a:lstStyle/>
          <a:p>
            <a:pPr marL="0" indent="0" fontAlgn="base">
              <a:buFont typeface="Wingdings" panose="05000000000000000000" charset="0"/>
              <a:buNone/>
            </a:pPr>
            <a:endParaRPr lang="en-ID" altLang="en-US" strike="noStrike" noProof="1"/>
          </a:p>
          <a:p>
            <a:pPr fontAlgn="base">
              <a:buFont typeface="Wingdings" panose="05000000000000000000" charset="0"/>
              <a:buChar char="§"/>
            </a:pPr>
            <a:endParaRPr lang="en-ID" altLang="en-US" strike="noStrike" noProof="1"/>
          </a:p>
        </p:txBody>
      </p:sp>
      <p:pic>
        <p:nvPicPr>
          <p:cNvPr id="82950" name="Picture 2" descr="C:\Users\Lenovo\Documents\atom\benda padat, cair , dan gas.jpg"/>
          <p:cNvPicPr>
            <a:picLocks noGrp="1" noChangeAspect="1"/>
          </p:cNvPicPr>
          <p:nvPr>
            <p:ph sz="half" idx="4294967295"/>
          </p:nvPr>
        </p:nvPicPr>
        <p:blipFill>
          <a:blip r:embed="rId1" cstate="print"/>
          <a:srcRect l="65640"/>
          <a:stretch>
            <a:fillRect/>
          </a:stretch>
        </p:blipFill>
        <p:spPr>
          <a:xfrm>
            <a:off x="7092280" y="2924944"/>
            <a:ext cx="863388" cy="1136007"/>
          </a:xfrm>
        </p:spPr>
      </p:pic>
      <p:graphicFrame>
        <p:nvGraphicFramePr>
          <p:cNvPr id="4" name="Content Placeholder 3"/>
          <p:cNvGraphicFramePr>
            <a:graphicFrameLocks noGrp="1"/>
          </p:cNvGraphicFramePr>
          <p:nvPr/>
        </p:nvGraphicFramePr>
        <p:xfrm>
          <a:off x="623411" y="1898450"/>
          <a:ext cx="61722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2948" name="Picture 2" descr="C:\Users\Lenovo\Documents\atom\benda padat, cair , dan gas.jpg"/>
          <p:cNvPicPr>
            <a:picLocks noChangeAspect="1"/>
          </p:cNvPicPr>
          <p:nvPr/>
        </p:nvPicPr>
        <p:blipFill>
          <a:blip r:embed="rId1" cstate="print"/>
          <a:srcRect r="59361"/>
          <a:stretch>
            <a:fillRect/>
          </a:stretch>
        </p:blipFill>
        <p:spPr>
          <a:xfrm>
            <a:off x="6876256" y="1556792"/>
            <a:ext cx="1080836" cy="1201208"/>
          </a:xfrm>
          <a:prstGeom prst="rect">
            <a:avLst/>
          </a:prstGeom>
          <a:noFill/>
          <a:ln w="9525">
            <a:noFill/>
          </a:ln>
        </p:spPr>
      </p:pic>
      <p:pic>
        <p:nvPicPr>
          <p:cNvPr id="82949" name="Picture 2" descr="C:\Users\Lenovo\Documents\atom\benda padat, cair , dan gas.jpg"/>
          <p:cNvPicPr>
            <a:picLocks noChangeAspect="1"/>
          </p:cNvPicPr>
          <p:nvPr/>
        </p:nvPicPr>
        <p:blipFill>
          <a:blip r:embed="rId1" cstate="print"/>
          <a:srcRect l="38463" r="32774"/>
          <a:stretch>
            <a:fillRect/>
          </a:stretch>
        </p:blipFill>
        <p:spPr>
          <a:xfrm>
            <a:off x="7092280" y="4077072"/>
            <a:ext cx="1008112" cy="1136007"/>
          </a:xfrm>
          <a:prstGeom prst="rect">
            <a:avLst/>
          </a:prstGeom>
          <a:noFill/>
          <a:ln w="9525">
            <a:noFill/>
          </a:ln>
        </p:spPr>
      </p:pic>
      <p:sp>
        <p:nvSpPr>
          <p:cNvPr id="82951"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7" action="ppaction://hlinksldjump"/>
              </a:rPr>
              <a:t>Kembali ke daftar isi</a:t>
            </a:r>
            <a:endParaRPr lang="en-US" altLang="x-none" dirty="0">
              <a:solidFill>
                <a:srgbClr val="92D050"/>
              </a:solidFill>
              <a:latin typeface="Arial" panose="020B0604020202020204" pitchFamily="34" charset="0"/>
            </a:endParaRPr>
          </a:p>
        </p:txBody>
      </p:sp>
      <p:sp>
        <p:nvSpPr>
          <p:cNvPr id="82952" name="TextBox 12">
            <a:hlinkClick r:id="rId8"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9"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4"/>
          <p:cNvSpPr>
            <a:spLocks noGrp="1"/>
          </p:cNvSpPr>
          <p:nvPr>
            <p:ph type="title" idx="4294967295"/>
          </p:nvPr>
        </p:nvSpPr>
        <p:spPr>
          <a:xfrm>
            <a:off x="683568" y="471488"/>
            <a:ext cx="5438775" cy="792162"/>
          </a:xfrm>
        </p:spPr>
        <p:txBody>
          <a:bodyPr anchor="ctr"/>
          <a:lstStyle/>
          <a:p>
            <a:pPr algn="just"/>
            <a:r>
              <a:rPr lang="en-ID" altLang="en-US" sz="2400" b="1" dirty="0"/>
              <a:t>Skema Perubahan Wujud Benda</a:t>
            </a:r>
            <a:endParaRPr lang="en-ID" altLang="en-US" sz="2400" b="1" dirty="0"/>
          </a:p>
        </p:txBody>
      </p:sp>
      <p:pic>
        <p:nvPicPr>
          <p:cNvPr id="83970" name="Content Placeholder 3" descr="perubahan-wujud-benda-padat-cair-dan-gas-300x280"/>
          <p:cNvPicPr>
            <a:picLocks noGrp="1" noChangeAspect="1"/>
          </p:cNvPicPr>
          <p:nvPr>
            <p:ph idx="4294967295"/>
          </p:nvPr>
        </p:nvPicPr>
        <p:blipFill>
          <a:blip r:embed="rId1" cstate="print"/>
          <a:srcRect t="1314"/>
          <a:stretch>
            <a:fillRect/>
          </a:stretch>
        </p:blipFill>
        <p:spPr>
          <a:xfrm>
            <a:off x="1763688" y="1527175"/>
            <a:ext cx="5200650" cy="4081463"/>
          </a:xfrm>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8397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83974"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idx="4294967295"/>
          </p:nvPr>
        </p:nvSpPr>
        <p:spPr>
          <a:xfrm>
            <a:off x="683568" y="274638"/>
            <a:ext cx="4878388" cy="1143000"/>
          </a:xfrm>
        </p:spPr>
        <p:txBody>
          <a:bodyPr anchor="ctr"/>
          <a:lstStyle/>
          <a:p>
            <a:pPr algn="just"/>
            <a:r>
              <a:rPr lang="en-US" altLang="zh-CN" sz="2400" b="1" dirty="0"/>
              <a:t>2. Unsur, Senyawa, dan Campuran</a:t>
            </a:r>
            <a:endParaRPr lang="en-US" altLang="zh-CN" sz="2400" b="1" dirty="0"/>
          </a:p>
        </p:txBody>
      </p:sp>
      <p:sp>
        <p:nvSpPr>
          <p:cNvPr id="21" name="Rounded Rectangle 20"/>
          <p:cNvSpPr/>
          <p:nvPr/>
        </p:nvSpPr>
        <p:spPr>
          <a:xfrm>
            <a:off x="3714750" y="1971675"/>
            <a:ext cx="1592263" cy="468313"/>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Materi</a:t>
            </a:r>
            <a:r>
              <a:rPr kumimoji="0" lang="en-ID" altLang="en-US" sz="1600" b="0" i="1"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 </a:t>
            </a:r>
            <a:endParaRPr kumimoji="0" lang="en-ID" altLang="en-US" sz="1600" b="0" i="1"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22" name="Rounded Rectangle 21"/>
          <p:cNvSpPr/>
          <p:nvPr/>
        </p:nvSpPr>
        <p:spPr>
          <a:xfrm>
            <a:off x="5992813" y="2884488"/>
            <a:ext cx="2319338" cy="665163"/>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Campuran </a:t>
            </a:r>
            <a:endPar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23" name="Rounded Rectangle 22"/>
          <p:cNvSpPr/>
          <p:nvPr/>
        </p:nvSpPr>
        <p:spPr>
          <a:xfrm>
            <a:off x="947738" y="2884488"/>
            <a:ext cx="2320925" cy="663575"/>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Zat Tunggal</a:t>
            </a:r>
            <a:r>
              <a:rPr kumimoji="0" lang="en-ID" altLang="en-US" sz="1600" b="0" i="1"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 </a:t>
            </a:r>
            <a:endParaRPr kumimoji="0" lang="en-ID" altLang="en-US" sz="1600" b="0" i="1"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24" name="Rounded Rectangle 23"/>
          <p:cNvSpPr/>
          <p:nvPr/>
        </p:nvSpPr>
        <p:spPr>
          <a:xfrm>
            <a:off x="947738" y="3887788"/>
            <a:ext cx="2320925" cy="45720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a. Unsur </a:t>
            </a:r>
            <a:endPar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25" name="Rounded Rectangle 24"/>
          <p:cNvSpPr/>
          <p:nvPr/>
        </p:nvSpPr>
        <p:spPr>
          <a:xfrm>
            <a:off x="5992813" y="3887788"/>
            <a:ext cx="2319338" cy="458788"/>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a. Homogen </a:t>
            </a:r>
            <a:endParaRPr kumimoji="0" lang="en-ID" altLang="en-US" sz="1600" b="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26" name="Straight Arrow Connector 25"/>
          <p:cNvCxnSpPr/>
          <p:nvPr/>
        </p:nvCxnSpPr>
        <p:spPr>
          <a:xfrm flipH="1">
            <a:off x="2171700" y="2470150"/>
            <a:ext cx="2252663" cy="33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403725" y="2470150"/>
            <a:ext cx="2543175" cy="3317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Rounded Rectangle 1"/>
          <p:cNvSpPr/>
          <p:nvPr/>
        </p:nvSpPr>
        <p:spPr>
          <a:xfrm>
            <a:off x="947738" y="4346575"/>
            <a:ext cx="2320925" cy="45720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b. Senyawa </a:t>
            </a:r>
            <a:endPar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3" name="Rounded Rectangle 2"/>
          <p:cNvSpPr/>
          <p:nvPr/>
        </p:nvSpPr>
        <p:spPr>
          <a:xfrm>
            <a:off x="5991225" y="4346575"/>
            <a:ext cx="2320925" cy="45720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b. Heterogen </a:t>
            </a:r>
            <a:endPar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ID" altLang="en-US" sz="1600" b="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cxnSp>
        <p:nvCxnSpPr>
          <p:cNvPr id="4" name="Straight Arrow Connector 3"/>
          <p:cNvCxnSpPr>
            <a:stCxn id="23" idx="2"/>
            <a:endCxn id="24" idx="0"/>
          </p:cNvCxnSpPr>
          <p:nvPr/>
        </p:nvCxnSpPr>
        <p:spPr>
          <a:xfrm>
            <a:off x="2108200" y="3548063"/>
            <a:ext cx="0" cy="339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a:stCxn id="23" idx="2"/>
            <a:endCxn id="24" idx="0"/>
          </p:cNvCxnSpPr>
          <p:nvPr/>
        </p:nvCxnSpPr>
        <p:spPr>
          <a:xfrm>
            <a:off x="7153275" y="3548063"/>
            <a:ext cx="0" cy="339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8500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85008"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idx="4294967295"/>
          </p:nvPr>
        </p:nvSpPr>
        <p:spPr>
          <a:xfrm>
            <a:off x="467544" y="274638"/>
            <a:ext cx="2212975" cy="849312"/>
          </a:xfrm>
        </p:spPr>
        <p:txBody>
          <a:bodyPr anchor="ctr"/>
          <a:lstStyle/>
          <a:p>
            <a:pPr algn="just"/>
            <a:r>
              <a:rPr lang="en-ID" altLang="en-US" sz="2400" b="1" dirty="0"/>
              <a:t>a. Unsur </a:t>
            </a:r>
            <a:endParaRPr lang="en-ID" altLang="en-US" sz="2400" b="1" dirty="0"/>
          </a:p>
        </p:txBody>
      </p:sp>
      <p:sp>
        <p:nvSpPr>
          <p:cNvPr id="86018" name="Content Placeholder 2"/>
          <p:cNvSpPr>
            <a:spLocks noGrp="1"/>
          </p:cNvSpPr>
          <p:nvPr>
            <p:ph idx="4294967295"/>
          </p:nvPr>
        </p:nvSpPr>
        <p:spPr>
          <a:xfrm>
            <a:off x="827584" y="1052736"/>
            <a:ext cx="7776864" cy="4525963"/>
          </a:xfrm>
        </p:spPr>
        <p:txBody>
          <a:bodyPr anchor="t"/>
          <a:lstStyle/>
          <a:p>
            <a:pPr algn="just"/>
            <a:r>
              <a:rPr lang="en-US" altLang="zh-CN" sz="2000" dirty="0"/>
              <a:t>Unsur adalah zat tunggal yang tidak dapat diuraikan menjadi zat-zat lain yang lebih sederhana melalui reaksi kimia biasa. Bagian terkecil dari unsur adalah atom.  Unsur dibedakan menjadi dua macam yaitu unsur tunggal dan molekul unsur</a:t>
            </a:r>
            <a:r>
              <a:rPr lang="en-ID" altLang="en-US" sz="2000" dirty="0"/>
              <a:t>.</a:t>
            </a:r>
            <a:endParaRPr lang="en-US" altLang="zh-CN" sz="2000" dirty="0"/>
          </a:p>
          <a:p>
            <a:pPr algn="just"/>
            <a:endParaRPr lang="en-US" altLang="zh-CN" sz="2000" dirty="0"/>
          </a:p>
        </p:txBody>
      </p:sp>
      <p:graphicFrame>
        <p:nvGraphicFramePr>
          <p:cNvPr id="5" name="Content Placeholder 3"/>
          <p:cNvGraphicFramePr>
            <a:graphicFrameLocks noGrp="1"/>
          </p:cNvGraphicFramePr>
          <p:nvPr/>
        </p:nvGraphicFramePr>
        <p:xfrm>
          <a:off x="1012665" y="2711569"/>
          <a:ext cx="6172200" cy="339447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8602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daftar isi</a:t>
            </a:r>
            <a:endParaRPr lang="en-US" altLang="x-none" dirty="0">
              <a:solidFill>
                <a:srgbClr val="92D050"/>
              </a:solidFill>
              <a:latin typeface="Arial" panose="020B0604020202020204" pitchFamily="34" charset="0"/>
            </a:endParaRPr>
          </a:p>
        </p:txBody>
      </p:sp>
      <p:sp>
        <p:nvSpPr>
          <p:cNvPr id="86023" name="TextBox 12">
            <a:hlinkClick r:id="rId7"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8"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a:xfrm>
            <a:off x="457200" y="274638"/>
            <a:ext cx="3484563" cy="1017587"/>
          </a:xfrm>
        </p:spPr>
        <p:txBody>
          <a:bodyPr anchor="ctr"/>
          <a:lstStyle/>
          <a:p>
            <a:pPr algn="just"/>
            <a:r>
              <a:rPr lang="en-ID" altLang="en-US" sz="2400" b="1"/>
              <a:t>Penulisan Lambang Unsur</a:t>
            </a:r>
            <a:r>
              <a:rPr lang="en-ID" altLang="en-US"/>
              <a:t> </a:t>
            </a:r>
            <a:endParaRPr lang="en-ID" altLang="en-US"/>
          </a:p>
        </p:txBody>
      </p:sp>
      <p:sp>
        <p:nvSpPr>
          <p:cNvPr id="3" name="Content Placeholder 2"/>
          <p:cNvSpPr>
            <a:spLocks noGrp="1"/>
          </p:cNvSpPr>
          <p:nvPr>
            <p:ph sz="half" idx="1"/>
          </p:nvPr>
        </p:nvSpPr>
        <p:spPr>
          <a:xfrm>
            <a:off x="541338" y="1292225"/>
            <a:ext cx="8061325" cy="3714750"/>
          </a:xfrm>
        </p:spPr>
        <p:txBody>
          <a:bodyPr/>
          <a:lstStyle/>
          <a:p>
            <a:pPr marL="0" indent="0" fontAlgn="base">
              <a:buNone/>
            </a:pPr>
            <a:r>
              <a:rPr lang="en-ID" altLang="en-US" sz="1800" strike="noStrike" noProof="1"/>
              <a:t>Penulisan Lambang Unsur di kemukakan oleh Jons Jacob Barzelius (1779–1848).</a:t>
            </a:r>
            <a:endParaRPr lang="en-ID" altLang="en-US" sz="1800" strike="noStrike" noProof="1"/>
          </a:p>
          <a:p>
            <a:pPr marL="0" indent="0" fontAlgn="base">
              <a:buNone/>
            </a:pPr>
            <a:r>
              <a:rPr lang="en-ID" altLang="en-US" sz="1800" strike="noStrike" noProof="1"/>
              <a:t>Aturan penulisan lambang Unsur sebagai berikut:</a:t>
            </a:r>
            <a:endParaRPr lang="en-ID" altLang="en-US" strike="noStrike" noProof="1"/>
          </a:p>
          <a:p>
            <a:pPr marL="514350" indent="-514350" fontAlgn="base">
              <a:buAutoNum type="arabicPeriod"/>
            </a:pPr>
            <a:r>
              <a:rPr lang="en-ID" altLang="en-US" sz="1400" strike="noStrike" noProof="1"/>
              <a:t>Menggunakan satu huruf kapital. Contoh N (nitrogen) dan C (karbon). </a:t>
            </a:r>
            <a:endParaRPr lang="en-ID" altLang="en-US" sz="1400" strike="noStrike" noProof="1"/>
          </a:p>
          <a:p>
            <a:pPr marL="514350" indent="-514350" fontAlgn="base">
              <a:buAutoNum type="arabicPeriod"/>
            </a:pPr>
            <a:r>
              <a:rPr lang="en-ID" altLang="en-US" sz="1400" strike="noStrike" noProof="1"/>
              <a:t>Menggunakan dua huruf. Huruf pertama ditulis dengan huruf kapital dan huruf kedua ditulis dengan huruf kecil. Contoh Cu (cuprum) dan Na (natrium).</a:t>
            </a:r>
            <a:endParaRPr lang="en-ID" altLang="en-US" sz="1400" strike="noStrike" noProof="1"/>
          </a:p>
          <a:p>
            <a:pPr marL="514350" indent="-514350" fontAlgn="base">
              <a:buAutoNum type="arabicPeriod"/>
            </a:pPr>
            <a:r>
              <a:rPr lang="en-ID" altLang="en-US" sz="1400" strike="noStrike" noProof="1"/>
              <a:t>Menggunakan dua huruf. Huruf pertama ditulis dengan huruf kapital dan huruf kedua (huruf khas) ditulis dengan huruf kecil. Contoh Mg (magnesium) dan Zn (zincum). Tidak boleh ditulis Ma dan Zi. </a:t>
            </a:r>
            <a:endParaRPr lang="en-ID" altLang="en-US" sz="1400" strike="noStrike" noProof="1"/>
          </a:p>
          <a:p>
            <a:pPr marL="514350" indent="-514350" fontAlgn="base">
              <a:buAutoNum type="arabicPeriod"/>
            </a:pPr>
            <a:r>
              <a:rPr lang="en-ID" altLang="en-US" sz="1400" strike="noStrike" noProof="1"/>
              <a:t>Menggunakan tiga huruf. Huruf pertama ditulis dengan huruf kapital, huruf kedua dan ketiga (huruf khas) ditulis dengan huruf kecil. Contoh Uut (ununtrium) dan Uus (ununseptium). </a:t>
            </a:r>
            <a:endParaRPr lang="en-ID" altLang="en-US" sz="1350" strike="noStrike" noProof="1"/>
          </a:p>
          <a:p>
            <a:pPr marL="0" indent="0" fontAlgn="base">
              <a:buNone/>
            </a:pPr>
            <a:r>
              <a:rPr lang="en-ID" altLang="en-US" sz="1350" strike="noStrike" noProof="1"/>
              <a:t> </a:t>
            </a:r>
            <a:r>
              <a:rPr lang="en-ID" altLang="en-US" sz="1800" b="1" strike="noStrike" noProof="1"/>
              <a:t>Contoh nama unsur dan lambangnya sebagai berikut.</a:t>
            </a:r>
            <a:endParaRPr lang="en-ID" altLang="en-US" sz="1800" b="1" strike="noStrike" noProof="1"/>
          </a:p>
          <a:p>
            <a:pPr marL="514350" indent="-514350" fontAlgn="base">
              <a:buAutoNum type="arabicPeriod"/>
            </a:pPr>
            <a:endParaRPr lang="en-ID" altLang="en-US" sz="1800" b="1" strike="noStrike" noProof="1"/>
          </a:p>
        </p:txBody>
      </p:sp>
      <p:pic>
        <p:nvPicPr>
          <p:cNvPr id="88067" name="Picture 2"/>
          <p:cNvPicPr>
            <a:picLocks noGrp="1" noChangeAspect="1"/>
          </p:cNvPicPr>
          <p:nvPr>
            <p:ph sz="half" idx="2"/>
          </p:nvPr>
        </p:nvPicPr>
        <p:blipFill>
          <a:blip r:embed="rId1" cstate="print"/>
          <a:srcRect l="24226" t="61093" r="45378" b="18971"/>
          <a:stretch>
            <a:fillRect/>
          </a:stretch>
        </p:blipFill>
        <p:spPr>
          <a:xfrm>
            <a:off x="654050" y="3978275"/>
            <a:ext cx="5024438" cy="2039938"/>
          </a:xfrm>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88070"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88071"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7"/>
          <p:cNvSpPr>
            <a:spLocks noGrp="1"/>
          </p:cNvSpPr>
          <p:nvPr>
            <p:ph type="title" idx="4294967295"/>
          </p:nvPr>
        </p:nvSpPr>
        <p:spPr>
          <a:xfrm>
            <a:off x="280888" y="452339"/>
            <a:ext cx="6883400" cy="960437"/>
          </a:xfrm>
        </p:spPr>
        <p:txBody>
          <a:bodyPr anchor="ctr"/>
          <a:lstStyle/>
          <a:p>
            <a:pPr algn="just"/>
            <a:r>
              <a:rPr lang="en-ID" altLang="en-US" sz="2400" b="1" dirty="0"/>
              <a:t>Sifat-Sifat Unsur Logam, Nonlogam, dan Semilogam</a:t>
            </a:r>
            <a:endParaRPr lang="en-ID" altLang="en-US" sz="2400" b="1" dirty="0"/>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8909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89093"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2" name="Rounded Rectangle 1"/>
          <p:cNvSpPr/>
          <p:nvPr/>
        </p:nvSpPr>
        <p:spPr>
          <a:xfrm>
            <a:off x="349250" y="1384300"/>
            <a:ext cx="2566988" cy="37623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lvl="1" fontAlgn="base">
              <a:lnSpc>
                <a:spcPct val="100000"/>
              </a:lnSpc>
              <a:spcBef>
                <a:spcPct val="0"/>
              </a:spcBef>
              <a:spcAft>
                <a:spcPct val="15000"/>
              </a:spcAft>
            </a:pPr>
            <a:endParaRPr lang="en-ID" altLang="en-US" sz="2000" b="1" strike="noStrike" noProof="1" smtClean="0">
              <a:sym typeface="+mn-ea"/>
            </a:endParaRPr>
          </a:p>
          <a:p>
            <a:pPr lvl="1" fontAlgn="base">
              <a:lnSpc>
                <a:spcPct val="100000"/>
              </a:lnSpc>
              <a:spcBef>
                <a:spcPct val="0"/>
              </a:spcBef>
              <a:spcAft>
                <a:spcPct val="15000"/>
              </a:spcAft>
            </a:pPr>
            <a:r>
              <a:rPr lang="en-ID" altLang="en-US" sz="2000" b="1" strike="noStrike" noProof="1" smtClean="0">
                <a:sym typeface="+mn-ea"/>
              </a:rPr>
              <a:t>Logam </a:t>
            </a:r>
            <a:endParaRPr lang="en-ID" altLang="en-US" strike="noStrike" noProof="1" smtClean="0">
              <a:sym typeface="+mn-ea"/>
            </a:endParaRPr>
          </a:p>
          <a:p>
            <a:pPr marL="396240" lvl="1" indent="-271145" fontAlgn="base">
              <a:lnSpc>
                <a:spcPct val="100000"/>
              </a:lnSpc>
              <a:spcBef>
                <a:spcPct val="0"/>
              </a:spcBef>
              <a:spcAft>
                <a:spcPct val="15000"/>
              </a:spcAft>
              <a:buFont typeface="Arial" panose="020B0604020202020204" pitchFamily="34" charset="0"/>
              <a:buChar char="•"/>
            </a:pPr>
            <a:r>
              <a:rPr lang="en-ID" altLang="en-US" sz="1400" strike="noStrike" noProof="1" smtClean="0">
                <a:sym typeface="+mn-ea"/>
              </a:rPr>
              <a:t>Peng</a:t>
            </a:r>
            <a:r>
              <a:rPr lang="en-US" sz="1400" strike="noStrike" noProof="1" smtClean="0">
                <a:sym typeface="+mn-ea"/>
              </a:rPr>
              <a:t>hantar listrik dan panas yang baik (konduktor) </a:t>
            </a:r>
            <a:endParaRPr lang="en-US" sz="1400" strike="noStrike" noProof="1">
              <a:solidFill>
                <a:schemeClr val="dk1"/>
              </a:solidFill>
            </a:endParaRPr>
          </a:p>
          <a:p>
            <a:pPr marL="396240" lvl="1" indent="-271145" fontAlgn="base">
              <a:lnSpc>
                <a:spcPct val="100000"/>
              </a:lnSpc>
              <a:spcBef>
                <a:spcPct val="0"/>
              </a:spcBef>
              <a:spcAft>
                <a:spcPct val="15000"/>
              </a:spcAft>
              <a:buFont typeface="Arial" panose="020B0604020202020204" pitchFamily="34" charset="0"/>
              <a:buChar char="•"/>
            </a:pPr>
            <a:r>
              <a:rPr lang="en-US" sz="1400" strike="noStrike" noProof="1" smtClean="0">
                <a:sym typeface="+mn-ea"/>
              </a:rPr>
              <a:t>Mengilap</a:t>
            </a:r>
            <a:endParaRPr lang="en-US" sz="1400" strike="noStrike" noProof="1">
              <a:solidFill>
                <a:schemeClr val="dk1"/>
              </a:solidFill>
            </a:endParaRPr>
          </a:p>
          <a:p>
            <a:pPr marL="396240" lvl="1" indent="-271145" fontAlgn="base">
              <a:lnSpc>
                <a:spcPct val="100000"/>
              </a:lnSpc>
              <a:spcBef>
                <a:spcPct val="0"/>
              </a:spcBef>
              <a:spcAft>
                <a:spcPct val="15000"/>
              </a:spcAft>
              <a:buFont typeface="Arial" panose="020B0604020202020204" pitchFamily="34" charset="0"/>
              <a:buChar char="•"/>
            </a:pPr>
            <a:r>
              <a:rPr lang="en-US" sz="1400" strike="noStrike" noProof="1" smtClean="0">
                <a:sym typeface="+mn-ea"/>
              </a:rPr>
              <a:t>Kuat</a:t>
            </a:r>
            <a:endParaRPr lang="en-US" sz="1400" strike="noStrike" noProof="1">
              <a:solidFill>
                <a:schemeClr val="dk1"/>
              </a:solidFill>
            </a:endParaRPr>
          </a:p>
          <a:p>
            <a:pPr marL="396240" lvl="1" indent="-271145" fontAlgn="base">
              <a:lnSpc>
                <a:spcPct val="100000"/>
              </a:lnSpc>
              <a:spcBef>
                <a:spcPct val="0"/>
              </a:spcBef>
              <a:spcAft>
                <a:spcPct val="15000"/>
              </a:spcAft>
              <a:buFont typeface="Arial" panose="020B0604020202020204" pitchFamily="34" charset="0"/>
              <a:buChar char="•"/>
            </a:pPr>
            <a:r>
              <a:rPr lang="en-US" sz="1400" strike="noStrike" noProof="1" smtClean="0">
                <a:sym typeface="+mn-ea"/>
              </a:rPr>
              <a:t>Dapat ditempa dan dibengkokkan</a:t>
            </a:r>
            <a:endParaRPr lang="en-US" sz="1400" strike="noStrike" noProof="1">
              <a:solidFill>
                <a:schemeClr val="dk1"/>
              </a:solidFill>
            </a:endParaRPr>
          </a:p>
          <a:p>
            <a:pPr marL="396240" lvl="1" indent="-271145" fontAlgn="base">
              <a:lnSpc>
                <a:spcPct val="100000"/>
              </a:lnSpc>
              <a:spcBef>
                <a:spcPct val="0"/>
              </a:spcBef>
              <a:spcAft>
                <a:spcPct val="15000"/>
              </a:spcAft>
              <a:buFont typeface="Arial" panose="020B0604020202020204" pitchFamily="34" charset="0"/>
              <a:buChar char="•"/>
            </a:pPr>
            <a:r>
              <a:rPr lang="en-US" sz="1400" strike="noStrike" noProof="1" smtClean="0">
                <a:sym typeface="+mn-ea"/>
              </a:rPr>
              <a:t>Titik leleh tinggi</a:t>
            </a:r>
            <a:endParaRPr lang="en-US" sz="1400" strike="noStrike" noProof="1">
              <a:solidFill>
                <a:schemeClr val="dk1"/>
              </a:solidFill>
            </a:endParaRPr>
          </a:p>
          <a:p>
            <a:pPr marL="396240" lvl="1" indent="-271145" fontAlgn="base">
              <a:lnSpc>
                <a:spcPct val="100000"/>
              </a:lnSpc>
              <a:spcBef>
                <a:spcPct val="0"/>
              </a:spcBef>
              <a:spcAft>
                <a:spcPct val="15000"/>
              </a:spcAft>
              <a:buFont typeface="Arial" panose="020B0604020202020204" pitchFamily="34" charset="0"/>
              <a:buChar char="•"/>
            </a:pPr>
            <a:r>
              <a:rPr lang="en-ID" sz="1400" strike="noStrike" noProof="1" smtClean="0">
                <a:sym typeface="+mn-ea"/>
              </a:rPr>
              <a:t>Pada suhu kamar berwujud padat, kecuali Hg (cair)</a:t>
            </a:r>
            <a:endParaRPr lang="en-US" sz="1400" strike="noStrike" noProof="1">
              <a:solidFill>
                <a:schemeClr val="dk1"/>
              </a:solidFill>
            </a:endParaRPr>
          </a:p>
          <a:p>
            <a:pPr marL="396240" lvl="1" indent="-271145" fontAlgn="base">
              <a:lnSpc>
                <a:spcPct val="100000"/>
              </a:lnSpc>
              <a:spcBef>
                <a:spcPct val="0"/>
              </a:spcBef>
              <a:spcAft>
                <a:spcPct val="15000"/>
              </a:spcAft>
              <a:buFont typeface="Arial" panose="020B0604020202020204" pitchFamily="34" charset="0"/>
              <a:buChar char="•"/>
            </a:pPr>
            <a:r>
              <a:rPr lang="en-ID" sz="1400" strike="noStrike" noProof="1" smtClean="0">
                <a:sym typeface="+mn-ea"/>
              </a:rPr>
              <a:t>Contoh : </a:t>
            </a:r>
            <a:r>
              <a:rPr lang="en-US" sz="1400" strike="noStrike" noProof="1" smtClean="0">
                <a:sym typeface="+mn-ea"/>
              </a:rPr>
              <a:t> natrium, stronsium, tembaga, dan magnesium. </a:t>
            </a:r>
            <a:endParaRPr lang="en-US" sz="1400" strike="noStrike" noProof="1" smtClean="0">
              <a:sym typeface="+mn-ea"/>
            </a:endParaRPr>
          </a:p>
          <a:p>
            <a:pPr marL="125095" lvl="1" fontAlgn="base">
              <a:lnSpc>
                <a:spcPct val="100000"/>
              </a:lnSpc>
              <a:spcBef>
                <a:spcPct val="0"/>
              </a:spcBef>
              <a:spcAft>
                <a:spcPct val="15000"/>
              </a:spcAft>
              <a:buFont typeface="Arial" panose="020B0604020202020204" pitchFamily="34" charset="0"/>
            </a:pPr>
            <a:endParaRPr lang="en-US" sz="1400" strike="noStrike" noProof="1">
              <a:solidFill>
                <a:schemeClr val="dk1"/>
              </a:solidFill>
            </a:endParaRPr>
          </a:p>
          <a:p>
            <a:pPr marL="285750" indent="-285750" algn="ctr" fontAlgn="base"/>
            <a:endParaRPr lang="en-US" sz="1400" strike="noStrike" noProof="1"/>
          </a:p>
        </p:txBody>
      </p:sp>
      <p:sp>
        <p:nvSpPr>
          <p:cNvPr id="3" name="Rounded Rectangle 2"/>
          <p:cNvSpPr/>
          <p:nvPr/>
        </p:nvSpPr>
        <p:spPr>
          <a:xfrm>
            <a:off x="5926138" y="1385888"/>
            <a:ext cx="2462213" cy="376078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fontAlgn="base"/>
            <a:r>
              <a:rPr lang="en-ID" altLang="en-US" sz="2000" b="1" strike="noStrike" noProof="1"/>
              <a:t>Semilogam</a:t>
            </a:r>
            <a:endParaRPr lang="en-ID" altLang="en-US" strike="noStrike" noProof="1"/>
          </a:p>
          <a:p>
            <a:pPr marL="379095" lvl="1" indent="-257810" fontAlgn="base">
              <a:lnSpc>
                <a:spcPct val="100000"/>
              </a:lnSpc>
              <a:spcBef>
                <a:spcPct val="0"/>
              </a:spcBef>
              <a:spcAft>
                <a:spcPct val="15000"/>
              </a:spcAft>
              <a:buFont typeface="Arial" panose="020B0604020202020204" pitchFamily="34" charset="0"/>
              <a:buChar char="•"/>
            </a:pPr>
            <a:r>
              <a:rPr lang="en-US" sz="1400" strike="noStrike" noProof="1" smtClean="0">
                <a:solidFill>
                  <a:schemeClr val="dk1"/>
                </a:solidFill>
                <a:sym typeface="+mn-ea"/>
              </a:rPr>
              <a:t>Unsur semilogam merupakan unsur yang mempunyai sifat di antara sifat logam dan nonlogam. Dengan demikian, semilogam bersifat semikonduktor.</a:t>
            </a:r>
            <a:endParaRPr lang="en-US" sz="1400" strike="noStrike" noProof="1">
              <a:solidFill>
                <a:schemeClr val="dk1"/>
              </a:solidFill>
            </a:endParaRPr>
          </a:p>
          <a:p>
            <a:pPr marL="379095" lvl="1" indent="-257810" fontAlgn="base">
              <a:lnSpc>
                <a:spcPct val="100000"/>
              </a:lnSpc>
              <a:spcBef>
                <a:spcPct val="0"/>
              </a:spcBef>
              <a:spcAft>
                <a:spcPct val="15000"/>
              </a:spcAft>
              <a:buFont typeface="Arial" panose="020B0604020202020204" pitchFamily="34" charset="0"/>
              <a:buChar char="•"/>
            </a:pPr>
            <a:r>
              <a:rPr lang="en-ID" sz="1400" strike="noStrike" noProof="1" smtClean="0">
                <a:solidFill>
                  <a:schemeClr val="dk1"/>
                </a:solidFill>
                <a:sym typeface="+mn-ea"/>
              </a:rPr>
              <a:t>Contoh: Silikon.</a:t>
            </a:r>
            <a:endParaRPr lang="en-ID" sz="1400" strike="noStrike" noProof="1" smtClean="0">
              <a:solidFill>
                <a:schemeClr val="dk1"/>
              </a:solidFill>
              <a:sym typeface="+mn-ea"/>
            </a:endParaRPr>
          </a:p>
          <a:p>
            <a:pPr marL="379095" lvl="1" indent="-257810" fontAlgn="base">
              <a:lnSpc>
                <a:spcPct val="100000"/>
              </a:lnSpc>
              <a:spcBef>
                <a:spcPct val="0"/>
              </a:spcBef>
              <a:spcAft>
                <a:spcPct val="15000"/>
              </a:spcAft>
              <a:buFont typeface="Arial" panose="020B0604020202020204" pitchFamily="34" charset="0"/>
              <a:buChar char="•"/>
            </a:pPr>
            <a:endParaRPr lang="en-ID" sz="1400" strike="noStrike" noProof="1" smtClean="0">
              <a:solidFill>
                <a:schemeClr val="dk1"/>
              </a:solidFill>
              <a:sym typeface="+mn-ea"/>
            </a:endParaRPr>
          </a:p>
          <a:p>
            <a:pPr marL="121285" lvl="1" fontAlgn="base">
              <a:lnSpc>
                <a:spcPct val="100000"/>
              </a:lnSpc>
              <a:spcBef>
                <a:spcPct val="0"/>
              </a:spcBef>
              <a:spcAft>
                <a:spcPct val="15000"/>
              </a:spcAft>
              <a:buFont typeface="Arial" panose="020B0604020202020204" pitchFamily="34" charset="0"/>
            </a:pPr>
            <a:endParaRPr lang="en-US" strike="noStrike" noProof="1">
              <a:solidFill>
                <a:schemeClr val="dk1"/>
              </a:solidFill>
            </a:endParaRPr>
          </a:p>
          <a:p>
            <a:pPr marL="121285" lvl="1" fontAlgn="base">
              <a:lnSpc>
                <a:spcPct val="100000"/>
              </a:lnSpc>
              <a:spcBef>
                <a:spcPct val="0"/>
              </a:spcBef>
              <a:spcAft>
                <a:spcPct val="15000"/>
              </a:spcAft>
              <a:buFont typeface="Arial" panose="020B0604020202020204" pitchFamily="34" charset="0"/>
            </a:pPr>
            <a:endParaRPr lang="en-US" strike="noStrike" noProof="1">
              <a:solidFill>
                <a:schemeClr val="dk1"/>
              </a:solidFill>
            </a:endParaRPr>
          </a:p>
          <a:p>
            <a:pPr marL="121285" lvl="1" fontAlgn="base">
              <a:lnSpc>
                <a:spcPct val="100000"/>
              </a:lnSpc>
              <a:spcBef>
                <a:spcPct val="0"/>
              </a:spcBef>
              <a:spcAft>
                <a:spcPct val="15000"/>
              </a:spcAft>
              <a:buFont typeface="Arial" panose="020B0604020202020204" pitchFamily="34" charset="0"/>
            </a:pPr>
            <a:endParaRPr lang="en-US" strike="noStrike" noProof="1">
              <a:solidFill>
                <a:schemeClr val="dk1"/>
              </a:solidFill>
            </a:endParaRPr>
          </a:p>
          <a:p>
            <a:pPr marL="121285" lvl="1" fontAlgn="base">
              <a:lnSpc>
                <a:spcPct val="100000"/>
              </a:lnSpc>
              <a:spcBef>
                <a:spcPct val="0"/>
              </a:spcBef>
              <a:spcAft>
                <a:spcPct val="15000"/>
              </a:spcAft>
              <a:buFont typeface="Arial" panose="020B0604020202020204" pitchFamily="34" charset="0"/>
            </a:pPr>
            <a:endParaRPr lang="en-US" strike="noStrike" noProof="1">
              <a:solidFill>
                <a:schemeClr val="dk1"/>
              </a:solidFill>
            </a:endParaRPr>
          </a:p>
          <a:p>
            <a:pPr marL="121285" lvl="1" fontAlgn="base">
              <a:lnSpc>
                <a:spcPct val="100000"/>
              </a:lnSpc>
              <a:spcBef>
                <a:spcPct val="0"/>
              </a:spcBef>
              <a:spcAft>
                <a:spcPct val="15000"/>
              </a:spcAft>
              <a:buFont typeface="Arial" panose="020B0604020202020204" pitchFamily="34" charset="0"/>
            </a:pPr>
            <a:endParaRPr lang="en-US" strike="noStrike" noProof="1">
              <a:solidFill>
                <a:schemeClr val="dk1"/>
              </a:solidFill>
            </a:endParaRPr>
          </a:p>
          <a:p>
            <a:pPr algn="ctr" fontAlgn="base"/>
            <a:r>
              <a:rPr lang="en-ID" altLang="en-US" strike="noStrike" noProof="1"/>
              <a:t> </a:t>
            </a:r>
            <a:endParaRPr lang="en-ID" altLang="en-US" strike="noStrike" noProof="1"/>
          </a:p>
        </p:txBody>
      </p:sp>
      <p:sp>
        <p:nvSpPr>
          <p:cNvPr id="4" name="Rounded Rectangle 3"/>
          <p:cNvSpPr/>
          <p:nvPr/>
        </p:nvSpPr>
        <p:spPr>
          <a:xfrm>
            <a:off x="3146425" y="1384300"/>
            <a:ext cx="2571750" cy="37623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fontAlgn="base"/>
            <a:r>
              <a:rPr lang="en-ID" altLang="en-US" sz="2000" b="1" strike="noStrike" noProof="1"/>
              <a:t>Nonlogam </a:t>
            </a:r>
            <a:endParaRPr lang="en-ID" altLang="en-US" sz="2000" b="1" strike="noStrike" noProof="1"/>
          </a:p>
          <a:p>
            <a:pPr marL="428625" lvl="1" indent="-353695" fontAlgn="base">
              <a:lnSpc>
                <a:spcPct val="100000"/>
              </a:lnSpc>
              <a:spcBef>
                <a:spcPct val="0"/>
              </a:spcBef>
              <a:spcAft>
                <a:spcPct val="15000"/>
              </a:spcAft>
              <a:buFont typeface="Arial" panose="020B0604020202020204" pitchFamily="34" charset="0"/>
              <a:buChar char="•"/>
            </a:pPr>
            <a:r>
              <a:rPr lang="en-US" sz="1400" strike="noStrike" noProof="1" smtClean="0">
                <a:solidFill>
                  <a:schemeClr val="dk1"/>
                </a:solidFill>
                <a:sym typeface="+mn-ea"/>
              </a:rPr>
              <a:t>Kurang baik menghantarkan listrik dan panas (isolator)</a:t>
            </a:r>
            <a:endParaRPr lang="en-US" sz="1400" strike="noStrike" noProof="1">
              <a:solidFill>
                <a:schemeClr val="dk1"/>
              </a:solidFill>
            </a:endParaRPr>
          </a:p>
          <a:p>
            <a:pPr marL="428625" lvl="1" indent="-353695" fontAlgn="base">
              <a:lnSpc>
                <a:spcPct val="100000"/>
              </a:lnSpc>
              <a:spcBef>
                <a:spcPct val="0"/>
              </a:spcBef>
              <a:spcAft>
                <a:spcPct val="15000"/>
              </a:spcAft>
              <a:buFont typeface="Arial" panose="020B0604020202020204" pitchFamily="34" charset="0"/>
              <a:buChar char="•"/>
            </a:pPr>
            <a:r>
              <a:rPr lang="en-US" sz="1400" strike="noStrike" noProof="1" smtClean="0">
                <a:solidFill>
                  <a:schemeClr val="dk1"/>
                </a:solidFill>
                <a:sym typeface="+mn-ea"/>
              </a:rPr>
              <a:t>Tidak mengilap</a:t>
            </a:r>
            <a:endParaRPr lang="en-US" sz="1400" strike="noStrike" noProof="1">
              <a:solidFill>
                <a:schemeClr val="dk1"/>
              </a:solidFill>
            </a:endParaRPr>
          </a:p>
          <a:p>
            <a:pPr marL="428625" lvl="1" indent="-353695" fontAlgn="base">
              <a:lnSpc>
                <a:spcPct val="100000"/>
              </a:lnSpc>
              <a:spcBef>
                <a:spcPct val="0"/>
              </a:spcBef>
              <a:spcAft>
                <a:spcPct val="15000"/>
              </a:spcAft>
              <a:buFont typeface="Arial" panose="020B0604020202020204" pitchFamily="34" charset="0"/>
              <a:buChar char="•"/>
            </a:pPr>
            <a:r>
              <a:rPr lang="en-US" sz="1400" strike="noStrike" noProof="1" smtClean="0">
                <a:solidFill>
                  <a:schemeClr val="dk1"/>
                </a:solidFill>
                <a:sym typeface="+mn-ea"/>
              </a:rPr>
              <a:t>Rapuh</a:t>
            </a:r>
            <a:endParaRPr lang="en-US" sz="1400" strike="noStrike" noProof="1">
              <a:solidFill>
                <a:schemeClr val="dk1"/>
              </a:solidFill>
            </a:endParaRPr>
          </a:p>
          <a:p>
            <a:pPr marL="428625" lvl="1" indent="-353695" fontAlgn="base">
              <a:lnSpc>
                <a:spcPct val="100000"/>
              </a:lnSpc>
              <a:spcBef>
                <a:spcPct val="0"/>
              </a:spcBef>
              <a:spcAft>
                <a:spcPct val="15000"/>
              </a:spcAft>
              <a:buFont typeface="Arial" panose="020B0604020202020204" pitchFamily="34" charset="0"/>
              <a:buChar char="•"/>
            </a:pPr>
            <a:r>
              <a:rPr lang="en-US" sz="1400" strike="noStrike" noProof="1" smtClean="0">
                <a:solidFill>
                  <a:schemeClr val="dk1"/>
                </a:solidFill>
                <a:sym typeface="+mn-ea"/>
              </a:rPr>
              <a:t>Tidak dapat dibengkokkan</a:t>
            </a:r>
            <a:endParaRPr lang="en-US" sz="1400" strike="noStrike" noProof="1">
              <a:solidFill>
                <a:schemeClr val="dk1"/>
              </a:solidFill>
            </a:endParaRPr>
          </a:p>
          <a:p>
            <a:pPr marL="428625" lvl="1" indent="-353695" fontAlgn="base">
              <a:lnSpc>
                <a:spcPct val="100000"/>
              </a:lnSpc>
              <a:spcBef>
                <a:spcPct val="0"/>
              </a:spcBef>
              <a:spcAft>
                <a:spcPct val="15000"/>
              </a:spcAft>
              <a:buFont typeface="Arial" panose="020B0604020202020204" pitchFamily="34" charset="0"/>
              <a:buChar char="•"/>
            </a:pPr>
            <a:r>
              <a:rPr lang="en-US" sz="1400" strike="noStrike" noProof="1" smtClean="0">
                <a:solidFill>
                  <a:schemeClr val="dk1"/>
                </a:solidFill>
                <a:sym typeface="+mn-ea"/>
              </a:rPr>
              <a:t>Titik leleh rendah</a:t>
            </a:r>
            <a:endParaRPr lang="en-US" sz="1400" strike="noStrike" noProof="1">
              <a:solidFill>
                <a:schemeClr val="dk1"/>
              </a:solidFill>
            </a:endParaRPr>
          </a:p>
          <a:p>
            <a:pPr marL="428625" lvl="1" indent="-353695" fontAlgn="base">
              <a:lnSpc>
                <a:spcPct val="100000"/>
              </a:lnSpc>
              <a:spcBef>
                <a:spcPct val="0"/>
              </a:spcBef>
              <a:spcAft>
                <a:spcPct val="15000"/>
              </a:spcAft>
              <a:buFont typeface="Arial" panose="020B0604020202020204" pitchFamily="34" charset="0"/>
              <a:buChar char="•"/>
            </a:pPr>
            <a:r>
              <a:rPr lang="en-US" sz="1400" strike="noStrike" noProof="1" smtClean="0">
                <a:solidFill>
                  <a:schemeClr val="dk1"/>
                </a:solidFill>
                <a:sym typeface="+mn-ea"/>
              </a:rPr>
              <a:t>Pada suhu kamar berwujud gas atau cair, kecuali Br (padat) </a:t>
            </a:r>
            <a:endParaRPr lang="en-US" sz="1400" strike="noStrike" noProof="1">
              <a:solidFill>
                <a:schemeClr val="dk1"/>
              </a:solidFill>
            </a:endParaRPr>
          </a:p>
          <a:p>
            <a:pPr marL="428625" lvl="1" indent="-353695" fontAlgn="base">
              <a:lnSpc>
                <a:spcPct val="100000"/>
              </a:lnSpc>
              <a:spcBef>
                <a:spcPct val="0"/>
              </a:spcBef>
              <a:spcAft>
                <a:spcPct val="15000"/>
              </a:spcAft>
              <a:buFont typeface="Arial" panose="020B0604020202020204" pitchFamily="34" charset="0"/>
              <a:buChar char="•"/>
            </a:pPr>
            <a:r>
              <a:rPr lang="en-ID" sz="1400" strike="noStrike" noProof="1" smtClean="0">
                <a:solidFill>
                  <a:schemeClr val="dk1"/>
                </a:solidFill>
                <a:sym typeface="+mn-ea"/>
              </a:rPr>
              <a:t>Contoh: </a:t>
            </a:r>
            <a:r>
              <a:rPr lang="en-US" sz="1400" strike="noStrike" noProof="1" smtClean="0">
                <a:solidFill>
                  <a:schemeClr val="dk1"/>
                </a:solidFill>
                <a:sym typeface="+mn-ea"/>
              </a:rPr>
              <a:t> karbon, klor, nitrogen, dan iodium. </a:t>
            </a:r>
            <a:endParaRPr lang="en-US" sz="1400" strike="noStrike" noProof="1">
              <a:solidFill>
                <a:schemeClr val="dk1"/>
              </a:solidFill>
            </a:endParaRPr>
          </a:p>
          <a:p>
            <a:pPr marL="285750" indent="-285750" algn="ctr" fontAlgn="base"/>
            <a:endParaRPr lang="en-ID" altLang="en-US" sz="1400" strike="noStrike" noProof="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1"/>
          <p:cNvSpPr txBox="1"/>
          <p:nvPr/>
        </p:nvSpPr>
        <p:spPr>
          <a:xfrm>
            <a:off x="819150" y="1960786"/>
            <a:ext cx="6489700" cy="830263"/>
          </a:xfrm>
          <a:prstGeom prst="rect">
            <a:avLst/>
          </a:prstGeom>
          <a:noFill/>
          <a:ln w="9525">
            <a:noFill/>
          </a:ln>
        </p:spPr>
        <p:txBody>
          <a:bodyPr wrap="square" anchor="t">
            <a:spAutoFit/>
          </a:bodyPr>
          <a:lstStyle/>
          <a:p>
            <a:pPr algn="just" defTabSz="914400"/>
            <a:r>
              <a:rPr lang="en-ID" altLang="en-US" sz="2400" b="1">
                <a:latin typeface="Calibri" panose="020F0502020204030204" pitchFamily="34" charset="0"/>
                <a:hlinkClick r:id="rId1" action="ppaction://hlinksldjump"/>
              </a:rPr>
              <a:t>1. Keterampilan Proses dalam IPA</a:t>
            </a:r>
            <a:r>
              <a:rPr lang="en-ID" altLang="en-US" sz="2400" b="1">
                <a:latin typeface="Calibri" panose="020F0502020204030204" pitchFamily="34" charset="0"/>
              </a:rPr>
              <a:t> </a:t>
            </a:r>
            <a:endParaRPr lang="en-ID" altLang="en-US" sz="2400" b="1">
              <a:latin typeface="Calibri" panose="020F0502020204030204" pitchFamily="34" charset="0"/>
            </a:endParaRPr>
          </a:p>
          <a:p>
            <a:pPr algn="just" defTabSz="914400"/>
            <a:r>
              <a:rPr lang="en-ID" altLang="en-US" sz="2400" b="1">
                <a:latin typeface="Calibri" panose="020F0502020204030204" pitchFamily="34" charset="0"/>
                <a:hlinkClick r:id="rId2" action="ppaction://hlinksldjump"/>
              </a:rPr>
              <a:t>2. Sikap Ilmiah </a:t>
            </a:r>
            <a:r>
              <a:rPr lang="en-ID" altLang="en-US" sz="2400">
                <a:latin typeface="Calibri" panose="020F0502020204030204" pitchFamily="34" charset="0"/>
                <a:hlinkClick r:id="rId2" action="ppaction://hlinksldjump"/>
              </a:rPr>
              <a:t> </a:t>
            </a:r>
            <a:endParaRPr lang="en-ID" altLang="en-US" sz="2400">
              <a:latin typeface="Calibri" panose="020F0502020204030204" pitchFamily="34" charset="0"/>
            </a:endParaRPr>
          </a:p>
        </p:txBody>
      </p:sp>
      <p:sp>
        <p:nvSpPr>
          <p:cNvPr id="35842" name="Title 1"/>
          <p:cNvSpPr txBox="1"/>
          <p:nvPr/>
        </p:nvSpPr>
        <p:spPr>
          <a:xfrm>
            <a:off x="412750" y="1052736"/>
            <a:ext cx="7848600" cy="712788"/>
          </a:xfrm>
          <a:prstGeom prst="rect">
            <a:avLst/>
          </a:prstGeom>
          <a:noFill/>
          <a:ln w="9525">
            <a:noFill/>
          </a:ln>
        </p:spPr>
        <p:txBody>
          <a:bodyPr anchor="t"/>
          <a:lstStyle/>
          <a:p>
            <a:r>
              <a:rPr lang="en-ID" altLang="en-US" sz="3000" b="1" dirty="0">
                <a:solidFill>
                  <a:schemeClr val="tx1"/>
                </a:solidFill>
                <a:latin typeface="Calibri" panose="020F0502020204030204" pitchFamily="34" charset="0"/>
              </a:rPr>
              <a:t>A. Penyelidikan IPA </a:t>
            </a:r>
            <a:r>
              <a:rPr lang="en-US" altLang="zh-CN" sz="3000" b="1" dirty="0">
                <a:solidFill>
                  <a:schemeClr val="tx1"/>
                </a:solidFill>
                <a:latin typeface="Calibri" panose="020F0502020204030204" pitchFamily="34" charset="0"/>
              </a:rPr>
              <a:t> </a:t>
            </a:r>
            <a:endParaRPr lang="en-ID" altLang="en-US" sz="3000" b="1" dirty="0">
              <a:solidFill>
                <a:schemeClr val="tx1"/>
              </a:solidFill>
              <a:latin typeface="Calibri" panose="020F0502020204030204" pitchFamily="34" charset="0"/>
            </a:endParaRPr>
          </a:p>
        </p:txBody>
      </p:sp>
      <p:sp>
        <p:nvSpPr>
          <p:cNvPr id="3584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35844"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4" name="Right Arrow 3">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6" name="Right Arrow 5">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ounded Rectangular Callout 3"/>
          <p:cNvSpPr/>
          <p:nvPr/>
        </p:nvSpPr>
        <p:spPr>
          <a:xfrm>
            <a:off x="527050" y="733425"/>
            <a:ext cx="8112125" cy="1063625"/>
          </a:xfrm>
          <a:prstGeom prst="wedgeRoundRectCallout">
            <a:avLst>
              <a:gd name="adj1" fmla="val -20833"/>
              <a:gd name="adj2" fmla="val 62500"/>
              <a:gd name="adj3" fmla="val 16667"/>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wrap="none" lIns="68580" tIns="34290" rIns="68580" bIns="34290" anchor="ctr"/>
          <a:lstStyle/>
          <a:p>
            <a:pPr algn="just" defTabSz="914400" fontAlgn="base"/>
            <a:r>
              <a:rPr lang="zh-CN" altLang="en-US" sz="1500" strike="noStrike" noProof="1">
                <a:ea typeface="SimSun" panose="02010600030101010101" pitchFamily="2" charset="-122"/>
                <a:cs typeface="+mn-lt"/>
              </a:rPr>
              <a:t>Para ahli kimia mendaftar unsur-unsur yang ada di alam dalam bentuk tabel yang dikenal dengan tabel </a:t>
            </a:r>
            <a:endParaRPr lang="zh-CN" altLang="en-US" sz="1500" strike="noStrike" noProof="1">
              <a:ea typeface="SimSun" panose="02010600030101010101" pitchFamily="2" charset="-122"/>
              <a:cs typeface="+mn-lt"/>
            </a:endParaRPr>
          </a:p>
          <a:p>
            <a:pPr algn="just" defTabSz="914400" fontAlgn="base"/>
            <a:r>
              <a:rPr lang="zh-CN" altLang="en-US" sz="1500" strike="noStrike" noProof="1">
                <a:ea typeface="SimSun" panose="02010600030101010101" pitchFamily="2" charset="-122"/>
                <a:cs typeface="+mn-lt"/>
              </a:rPr>
              <a:t>periodik unsur</a:t>
            </a:r>
            <a:r>
              <a:rPr lang="en-ID" altLang="zh-CN" sz="1500" strike="noStrike" noProof="1">
                <a:cs typeface="+mn-lt"/>
              </a:rPr>
              <a:t>.Para ahli tersebut tergabung dalam IUPAC (</a:t>
            </a:r>
            <a:r>
              <a:rPr lang="en-ID" altLang="zh-CN" sz="1500" i="1" strike="noStrike" noProof="1">
                <a:cs typeface="+mn-lt"/>
              </a:rPr>
              <a:t>International Union of Pure Applied and </a:t>
            </a:r>
            <a:endParaRPr lang="en-ID" altLang="zh-CN" sz="1500" i="1" strike="noStrike" noProof="1">
              <a:cs typeface="+mn-lt"/>
            </a:endParaRPr>
          </a:p>
          <a:p>
            <a:pPr algn="just" defTabSz="914400" fontAlgn="base"/>
            <a:r>
              <a:rPr lang="en-ID" altLang="zh-CN" sz="1500" i="1" strike="noStrike" noProof="1">
                <a:cs typeface="+mn-lt"/>
              </a:rPr>
              <a:t>Chemistry</a:t>
            </a:r>
            <a:r>
              <a:rPr lang="en-ID" altLang="zh-CN" sz="1500" strike="noStrike" noProof="1">
                <a:cs typeface="+mn-lt"/>
              </a:rPr>
              <a:t>).</a:t>
            </a:r>
            <a:endParaRPr lang="en-ID" altLang="zh-CN" sz="1500" strike="noStrike" noProof="1">
              <a:cs typeface="+mn-lt"/>
            </a:endParaRPr>
          </a:p>
        </p:txBody>
      </p:sp>
      <p:pic>
        <p:nvPicPr>
          <p:cNvPr id="90114" name="Picture 4" descr="spu"/>
          <p:cNvPicPr>
            <a:picLocks noChangeAspect="1"/>
          </p:cNvPicPr>
          <p:nvPr/>
        </p:nvPicPr>
        <p:blipFill>
          <a:blip r:embed="rId1" cstate="print"/>
          <a:stretch>
            <a:fillRect/>
          </a:stretch>
        </p:blipFill>
        <p:spPr>
          <a:xfrm>
            <a:off x="1017588" y="2124075"/>
            <a:ext cx="7097712" cy="3981450"/>
          </a:xfrm>
          <a:prstGeom prst="rect">
            <a:avLst/>
          </a:prstGeom>
          <a:noFill/>
          <a:ln w="9525">
            <a:noFill/>
          </a:ln>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011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90118"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idx="4294967295"/>
          </p:nvPr>
        </p:nvSpPr>
        <p:spPr>
          <a:xfrm>
            <a:off x="395536" y="274638"/>
            <a:ext cx="2017713" cy="933450"/>
          </a:xfrm>
        </p:spPr>
        <p:txBody>
          <a:bodyPr anchor="ctr"/>
          <a:lstStyle/>
          <a:p>
            <a:pPr algn="just"/>
            <a:r>
              <a:rPr lang="en-ID" altLang="en-US" sz="2400" b="1" dirty="0"/>
              <a:t>b. Senyawa </a:t>
            </a:r>
            <a:endParaRPr lang="en-ID" altLang="en-US" sz="2400" b="1" dirty="0"/>
          </a:p>
        </p:txBody>
      </p:sp>
      <p:sp>
        <p:nvSpPr>
          <p:cNvPr id="91138" name="Content Placeholder 2"/>
          <p:cNvSpPr>
            <a:spLocks noGrp="1"/>
          </p:cNvSpPr>
          <p:nvPr>
            <p:ph sz="half" idx="4294967295"/>
          </p:nvPr>
        </p:nvSpPr>
        <p:spPr>
          <a:xfrm>
            <a:off x="665163" y="1208088"/>
            <a:ext cx="7579245" cy="3714750"/>
          </a:xfrm>
        </p:spPr>
        <p:txBody>
          <a:bodyPr anchor="t"/>
          <a:lstStyle/>
          <a:p>
            <a:pPr marL="0" indent="0" algn="just">
              <a:buNone/>
            </a:pPr>
            <a:r>
              <a:rPr lang="en-US" altLang="zh-CN" sz="2000" dirty="0"/>
              <a:t>Senyawa adalah materi yang tersusun atas dua atau lebih unsur yang berbeda melalui reaksi kimia.</a:t>
            </a:r>
            <a:endParaRPr lang="en-US" altLang="zh-CN" dirty="0"/>
          </a:p>
          <a:p>
            <a:pPr marL="0" indent="0">
              <a:buNone/>
            </a:pPr>
            <a:endParaRPr lang="en-ID" altLang="en-US" dirty="0"/>
          </a:p>
        </p:txBody>
      </p:sp>
      <p:pic>
        <p:nvPicPr>
          <p:cNvPr id="91139" name="Picture 2"/>
          <p:cNvPicPr>
            <a:picLocks noGrp="1" noChangeAspect="1"/>
          </p:cNvPicPr>
          <p:nvPr>
            <p:ph sz="half" idx="4294967295"/>
          </p:nvPr>
        </p:nvPicPr>
        <p:blipFill>
          <a:blip r:embed="rId1" cstate="print"/>
          <a:srcRect l="25177" t="42937" r="22800" b="25563"/>
          <a:stretch>
            <a:fillRect/>
          </a:stretch>
        </p:blipFill>
        <p:spPr>
          <a:xfrm>
            <a:off x="755576" y="2128838"/>
            <a:ext cx="7515225" cy="3073400"/>
          </a:xfrm>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114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91143"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4"/>
          <p:cNvSpPr>
            <a:spLocks noGrp="1"/>
          </p:cNvSpPr>
          <p:nvPr>
            <p:ph type="title" idx="4294967295"/>
          </p:nvPr>
        </p:nvSpPr>
        <p:spPr>
          <a:xfrm>
            <a:off x="150267" y="404664"/>
            <a:ext cx="2549525" cy="568325"/>
          </a:xfrm>
        </p:spPr>
        <p:txBody>
          <a:bodyPr anchor="ctr"/>
          <a:lstStyle/>
          <a:p>
            <a:r>
              <a:rPr lang="en-ID" altLang="en-US" sz="2000" b="1" dirty="0"/>
              <a:t>Sifat-Sifat Senyawa</a:t>
            </a:r>
            <a:endParaRPr lang="en-ID" altLang="en-US" sz="2000" b="1" dirty="0"/>
          </a:p>
        </p:txBody>
      </p:sp>
      <p:sp>
        <p:nvSpPr>
          <p:cNvPr id="92162" name="Content Placeholder 5"/>
          <p:cNvSpPr>
            <a:spLocks noGrp="1"/>
          </p:cNvSpPr>
          <p:nvPr>
            <p:ph idx="4294967295"/>
          </p:nvPr>
        </p:nvSpPr>
        <p:spPr>
          <a:xfrm>
            <a:off x="323528" y="900981"/>
            <a:ext cx="8229600" cy="4849812"/>
          </a:xfrm>
        </p:spPr>
        <p:txBody>
          <a:bodyPr anchor="t"/>
          <a:lstStyle/>
          <a:p>
            <a:pPr marL="514350" indent="-514350">
              <a:buFont typeface="SimSun" panose="02010600030101010101" pitchFamily="2" charset="-122"/>
              <a:buAutoNum type="arabicPeriod"/>
            </a:pPr>
            <a:r>
              <a:rPr lang="en-US" altLang="zh-CN" sz="1600"/>
              <a:t>Terbentuk dari dua atau lebih unsur yang berbeda melalui reaksi kimia.</a:t>
            </a:r>
            <a:endParaRPr lang="en-US" altLang="zh-CN" sz="1600"/>
          </a:p>
          <a:p>
            <a:pPr marL="514350" indent="-514350">
              <a:buFont typeface="SimSun" panose="02010600030101010101" pitchFamily="2" charset="-122"/>
              <a:buAutoNum type="arabicPeriod"/>
            </a:pPr>
            <a:r>
              <a:rPr lang="en-US" altLang="zh-CN" sz="1600"/>
              <a:t>Memiliki sifat yang berbeda dengan unsur-unsur penyusunnya.</a:t>
            </a:r>
            <a:endParaRPr lang="en-US" altLang="zh-CN" sz="1600"/>
          </a:p>
          <a:p>
            <a:pPr marL="514350" indent="-514350">
              <a:buFont typeface="SimSun" panose="02010600030101010101" pitchFamily="2" charset="-122"/>
              <a:buAutoNum type="arabicPeriod"/>
            </a:pPr>
            <a:r>
              <a:rPr lang="en-US" altLang="zh-CN" sz="1600"/>
              <a:t>Dapat diuraikan menjadi unsur-unsurnya melalui reaksi kimia.</a:t>
            </a:r>
            <a:endParaRPr lang="en-US" altLang="zh-CN" sz="1600"/>
          </a:p>
          <a:p>
            <a:pPr marL="514350" indent="-514350">
              <a:buFont typeface="SimSun" panose="02010600030101010101" pitchFamily="2" charset="-122"/>
              <a:buAutoNum type="arabicPeriod"/>
            </a:pPr>
            <a:r>
              <a:rPr lang="en-US" altLang="zh-CN" sz="1600"/>
              <a:t>Unsur-unsur penyusunnya memiliki perbandingan tetap.</a:t>
            </a:r>
            <a:endParaRPr lang="en-US" altLang="zh-CN" sz="1600"/>
          </a:p>
          <a:p>
            <a:pPr marL="514350" indent="-514350">
              <a:buFont typeface="SimSun" panose="02010600030101010101" pitchFamily="2" charset="-122"/>
              <a:buAutoNum type="arabicPeriod"/>
            </a:pPr>
            <a:r>
              <a:rPr lang="en-US" altLang="zh-CN" sz="1600"/>
              <a:t>Pembentukannya memerlukan atau melepaskan energi.</a:t>
            </a:r>
            <a:endParaRPr lang="en-US" altLang="zh-CN" sz="1600"/>
          </a:p>
        </p:txBody>
      </p:sp>
      <p:sp>
        <p:nvSpPr>
          <p:cNvPr id="92163" name="Rounded Rectangle 3"/>
          <p:cNvSpPr/>
          <p:nvPr/>
        </p:nvSpPr>
        <p:spPr>
          <a:xfrm>
            <a:off x="587573" y="3685679"/>
            <a:ext cx="2579687" cy="1339850"/>
          </a:xfrm>
          <a:prstGeom prst="roundRect">
            <a:avLst>
              <a:gd name="adj" fmla="val 16667"/>
            </a:avLst>
          </a:prstGeom>
          <a:solidFill>
            <a:srgbClr val="F0FFC2"/>
          </a:solidFill>
          <a:ln w="9525" cap="flat" cmpd="sng">
            <a:solidFill>
              <a:schemeClr val="accent1"/>
            </a:solidFill>
            <a:prstDash val="solid"/>
            <a:round/>
            <a:headEnd type="none" w="med" len="med"/>
            <a:tailEnd type="none" w="med" len="med"/>
          </a:ln>
        </p:spPr>
        <p:txBody>
          <a:bodyPr wrap="none" lIns="68580" tIns="34290" rIns="68580" bIns="34290" anchor="ctr"/>
          <a:lstStyle/>
          <a:p>
            <a:pPr defTabSz="914400"/>
            <a:r>
              <a:rPr lang="zh-CN" altLang="en-US" sz="1400">
                <a:latin typeface="Calibri" panose="020F0502020204030204" pitchFamily="34" charset="0"/>
                <a:ea typeface="SimSun" panose="02010600030101010101" pitchFamily="2" charset="-122"/>
              </a:rPr>
              <a:t>Berdasarkan unsur penyusunnya,</a:t>
            </a:r>
            <a:endParaRPr lang="zh-CN" altLang="en-US" sz="1400">
              <a:latin typeface="Calibri" panose="020F0502020204030204" pitchFamily="34" charset="0"/>
              <a:ea typeface="SimSun" panose="02010600030101010101" pitchFamily="2" charset="-122"/>
            </a:endParaRPr>
          </a:p>
          <a:p>
            <a:pPr defTabSz="914400"/>
            <a:r>
              <a:rPr lang="zh-CN" altLang="en-US" sz="1400">
                <a:latin typeface="Calibri" panose="020F0502020204030204" pitchFamily="34" charset="0"/>
                <a:ea typeface="SimSun" panose="02010600030101010101" pitchFamily="2" charset="-122"/>
              </a:rPr>
              <a:t>senyawa dibedakan menjadi dua </a:t>
            </a:r>
            <a:endParaRPr lang="zh-CN" altLang="en-US" sz="1400">
              <a:latin typeface="Calibri" panose="020F0502020204030204" pitchFamily="34" charset="0"/>
              <a:ea typeface="SimSun" panose="02010600030101010101" pitchFamily="2" charset="-122"/>
            </a:endParaRPr>
          </a:p>
          <a:p>
            <a:pPr defTabSz="914400"/>
            <a:r>
              <a:rPr lang="zh-CN" altLang="en-US" sz="1400">
                <a:latin typeface="Calibri" panose="020F0502020204030204" pitchFamily="34" charset="0"/>
                <a:ea typeface="SimSun" panose="02010600030101010101" pitchFamily="2" charset="-122"/>
              </a:rPr>
              <a:t>macam yaitu senyawa organik </a:t>
            </a:r>
            <a:endParaRPr lang="zh-CN" altLang="en-US" sz="1400">
              <a:latin typeface="Calibri" panose="020F0502020204030204" pitchFamily="34" charset="0"/>
              <a:ea typeface="SimSun" panose="02010600030101010101" pitchFamily="2" charset="-122"/>
            </a:endParaRPr>
          </a:p>
          <a:p>
            <a:pPr defTabSz="914400"/>
            <a:r>
              <a:rPr lang="zh-CN" altLang="en-US" sz="1400">
                <a:latin typeface="Calibri" panose="020F0502020204030204" pitchFamily="34" charset="0"/>
                <a:ea typeface="SimSun" panose="02010600030101010101" pitchFamily="2" charset="-122"/>
              </a:rPr>
              <a:t>dan senyawa anorganik</a:t>
            </a:r>
            <a:endParaRPr lang="zh-CN" altLang="en-US" sz="1400">
              <a:latin typeface="Calibri" panose="020F0502020204030204" pitchFamily="34" charset="0"/>
              <a:ea typeface="SimSun" panose="02010600030101010101" pitchFamily="2" charset="-122"/>
            </a:endParaRPr>
          </a:p>
        </p:txBody>
      </p:sp>
      <p:cxnSp>
        <p:nvCxnSpPr>
          <p:cNvPr id="2" name="Straight Arrow Connector 1"/>
          <p:cNvCxnSpPr/>
          <p:nvPr/>
        </p:nvCxnSpPr>
        <p:spPr>
          <a:xfrm flipV="1">
            <a:off x="3138685" y="3685679"/>
            <a:ext cx="577850" cy="14287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3" name="Straight Arrow Connector 2"/>
          <p:cNvCxnSpPr/>
          <p:nvPr/>
        </p:nvCxnSpPr>
        <p:spPr>
          <a:xfrm>
            <a:off x="3167260" y="4792167"/>
            <a:ext cx="549275" cy="18097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4" name="Right Arrow 3">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21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92169"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5" name="Rounded Rectangle 3"/>
          <p:cNvSpPr/>
          <p:nvPr/>
        </p:nvSpPr>
        <p:spPr>
          <a:xfrm>
            <a:off x="3716535" y="4628654"/>
            <a:ext cx="4887913" cy="1365250"/>
          </a:xfrm>
          <a:prstGeom prst="roundRect">
            <a:avLst>
              <a:gd name="adj" fmla="val 16667"/>
            </a:avLst>
          </a:prstGeom>
          <a:solidFill>
            <a:srgbClr val="F0FFC2"/>
          </a:solidFill>
          <a:ln w="9525" cap="flat" cmpd="sng">
            <a:solidFill>
              <a:schemeClr val="accent1"/>
            </a:solidFill>
            <a:prstDash val="solid"/>
            <a:round/>
            <a:headEnd type="none" w="med" len="med"/>
            <a:tailEnd type="none" w="med" len="med"/>
          </a:ln>
        </p:spPr>
        <p:txBody>
          <a:bodyPr wrap="none" lIns="68580" tIns="34290" rIns="68580" bIns="34290" anchor="ctr"/>
          <a:lstStyle/>
          <a:p>
            <a:pPr marL="42545" lvl="1" algn="l" fontAlgn="base">
              <a:lnSpc>
                <a:spcPct val="100000"/>
              </a:lnSpc>
              <a:spcBef>
                <a:spcPct val="0"/>
              </a:spcBef>
              <a:spcAft>
                <a:spcPct val="20000"/>
              </a:spcAft>
            </a:pPr>
            <a:r>
              <a:rPr lang="en-ID" altLang="en-US" sz="1400" strike="noStrike" noProof="1" smtClean="0">
                <a:solidFill>
                  <a:schemeClr val="tx1"/>
                </a:solidFill>
                <a:latin typeface="+mn-lt"/>
                <a:ea typeface="+mn-ea"/>
                <a:cs typeface="+mn-lt"/>
                <a:sym typeface="+mn-ea"/>
              </a:rPr>
              <a:t>2</a:t>
            </a:r>
            <a:r>
              <a:rPr lang="en-ID" altLang="en-US" sz="1400" b="1" strike="noStrike" noProof="1" smtClean="0">
                <a:solidFill>
                  <a:schemeClr val="tx1"/>
                </a:solidFill>
                <a:latin typeface="+mn-lt"/>
                <a:ea typeface="+mn-ea"/>
                <a:cs typeface="+mn-lt"/>
                <a:sym typeface="+mn-ea"/>
              </a:rPr>
              <a:t>. Senyawa Anorganik </a:t>
            </a:r>
            <a:endParaRPr lang="en-US" sz="1400" strike="noStrike" noProof="1" smtClean="0">
              <a:solidFill>
                <a:schemeClr val="tx1"/>
              </a:solidFill>
              <a:latin typeface="+mn-lt"/>
              <a:cs typeface="+mn-lt"/>
              <a:sym typeface="+mn-ea"/>
            </a:endParaRPr>
          </a:p>
          <a:p>
            <a:pPr marL="235585" lvl="1" algn="just" fontAlgn="base">
              <a:lnSpc>
                <a:spcPct val="100000"/>
              </a:lnSpc>
              <a:spcBef>
                <a:spcPct val="0"/>
              </a:spcBef>
              <a:spcAft>
                <a:spcPct val="20000"/>
              </a:spcAft>
            </a:pPr>
            <a:r>
              <a:rPr lang="en-US" sz="1400" strike="noStrike" noProof="1" smtClean="0">
                <a:solidFill>
                  <a:schemeClr val="tx1"/>
                </a:solidFill>
                <a:latin typeface="+mn-lt"/>
                <a:ea typeface="+mn-ea"/>
                <a:cs typeface="+mn-lt"/>
                <a:sym typeface="+mn-ea"/>
              </a:rPr>
              <a:t>Senyawa anorganik yaitu senyawa yang tidak mengandung </a:t>
            </a:r>
            <a:endParaRPr lang="en-US" sz="1400" strike="noStrike" noProof="1" smtClean="0">
              <a:solidFill>
                <a:schemeClr val="tx1"/>
              </a:solidFill>
              <a:latin typeface="+mn-lt"/>
              <a:cs typeface="+mn-lt"/>
              <a:sym typeface="+mn-ea"/>
            </a:endParaRPr>
          </a:p>
          <a:p>
            <a:pPr marL="235585" lvl="1" algn="just" fontAlgn="base">
              <a:lnSpc>
                <a:spcPct val="100000"/>
              </a:lnSpc>
              <a:spcBef>
                <a:spcPct val="0"/>
              </a:spcBef>
              <a:spcAft>
                <a:spcPct val="20000"/>
              </a:spcAft>
            </a:pPr>
            <a:r>
              <a:rPr lang="en-US" sz="1400" strike="noStrike" noProof="1" smtClean="0">
                <a:solidFill>
                  <a:schemeClr val="tx1"/>
                </a:solidFill>
                <a:latin typeface="+mn-lt"/>
                <a:ea typeface="+mn-ea"/>
                <a:cs typeface="+mn-lt"/>
                <a:sym typeface="+mn-ea"/>
              </a:rPr>
              <a:t>unsur karbon (C) da</a:t>
            </a:r>
            <a:r>
              <a:rPr lang="en-ID" altLang="en-US" sz="1400" strike="noStrike" noProof="1" smtClean="0">
                <a:solidFill>
                  <a:schemeClr val="tx1"/>
                </a:solidFill>
                <a:latin typeface="+mn-lt"/>
                <a:ea typeface="+mn-ea"/>
                <a:cs typeface="+mn-lt"/>
                <a:sym typeface="+mn-ea"/>
              </a:rPr>
              <a:t>n </a:t>
            </a:r>
            <a:r>
              <a:rPr lang="en-US" sz="1400" strike="noStrike" noProof="1" smtClean="0">
                <a:solidFill>
                  <a:schemeClr val="tx1"/>
                </a:solidFill>
                <a:latin typeface="+mn-lt"/>
                <a:ea typeface="+mn-ea"/>
                <a:cs typeface="+mn-lt"/>
                <a:sym typeface="+mn-ea"/>
              </a:rPr>
              <a:t> umumnya sebagai penyusun material </a:t>
            </a:r>
            <a:endParaRPr lang="en-US" sz="1400" strike="noStrike" noProof="1" smtClean="0">
              <a:solidFill>
                <a:schemeClr val="tx1"/>
              </a:solidFill>
              <a:latin typeface="+mn-lt"/>
              <a:cs typeface="+mn-lt"/>
              <a:sym typeface="+mn-ea"/>
            </a:endParaRPr>
          </a:p>
          <a:p>
            <a:pPr marL="235585" lvl="1" algn="just" fontAlgn="base">
              <a:lnSpc>
                <a:spcPct val="100000"/>
              </a:lnSpc>
              <a:spcBef>
                <a:spcPct val="0"/>
              </a:spcBef>
              <a:spcAft>
                <a:spcPct val="20000"/>
              </a:spcAft>
            </a:pPr>
            <a:r>
              <a:rPr lang="en-US" sz="1400" strike="noStrike" noProof="1" smtClean="0">
                <a:solidFill>
                  <a:schemeClr val="tx1"/>
                </a:solidFill>
                <a:latin typeface="+mn-lt"/>
                <a:ea typeface="+mn-ea"/>
                <a:cs typeface="+mn-lt"/>
                <a:sym typeface="+mn-ea"/>
              </a:rPr>
              <a:t>atau benda tidak hidup. </a:t>
            </a:r>
            <a:endParaRPr lang="en-US" sz="1400" strike="noStrike" noProof="1" smtClean="0">
              <a:solidFill>
                <a:schemeClr val="tx1"/>
              </a:solidFill>
              <a:latin typeface="+mn-lt"/>
              <a:cs typeface="+mn-lt"/>
              <a:sym typeface="+mn-ea"/>
            </a:endParaRPr>
          </a:p>
          <a:p>
            <a:pPr marL="235585" lvl="1" algn="just" fontAlgn="base">
              <a:lnSpc>
                <a:spcPct val="100000"/>
              </a:lnSpc>
              <a:spcBef>
                <a:spcPct val="0"/>
              </a:spcBef>
              <a:spcAft>
                <a:spcPct val="20000"/>
              </a:spcAft>
            </a:pPr>
            <a:r>
              <a:rPr lang="en-US" sz="1400" strike="noStrike" noProof="1" smtClean="0">
                <a:solidFill>
                  <a:schemeClr val="tx1"/>
                </a:solidFill>
                <a:latin typeface="+mn-lt"/>
                <a:ea typeface="+mn-ea"/>
                <a:cs typeface="+mn-lt"/>
                <a:sym typeface="+mn-ea"/>
              </a:rPr>
              <a:t>Contoh: pasir (SiO</a:t>
            </a:r>
            <a:r>
              <a:rPr lang="en-US" sz="1400" strike="noStrike" baseline="-25000" noProof="1" smtClean="0">
                <a:solidFill>
                  <a:schemeClr val="tx1"/>
                </a:solidFill>
                <a:latin typeface="+mn-lt"/>
                <a:ea typeface="+mn-ea"/>
                <a:cs typeface="+mn-lt"/>
                <a:sym typeface="+mn-ea"/>
              </a:rPr>
              <a:t>2</a:t>
            </a:r>
            <a:r>
              <a:rPr lang="en-US" sz="1400" strike="noStrike" noProof="1" smtClean="0">
                <a:solidFill>
                  <a:schemeClr val="tx1"/>
                </a:solidFill>
                <a:latin typeface="+mn-lt"/>
                <a:ea typeface="+mn-ea"/>
                <a:cs typeface="+mn-lt"/>
                <a:sym typeface="+mn-ea"/>
              </a:rPr>
              <a:t>) dan garam meja (NaCl). </a:t>
            </a:r>
            <a:endParaRPr lang="zh-CN" altLang="en-US" sz="1400" strike="noStrike" noProof="1">
              <a:latin typeface="+mn-lt"/>
              <a:ea typeface="SimSun" panose="02010600030101010101" pitchFamily="2" charset="-122"/>
              <a:cs typeface="+mn-lt"/>
            </a:endParaRPr>
          </a:p>
        </p:txBody>
      </p:sp>
      <p:sp>
        <p:nvSpPr>
          <p:cNvPr id="7" name="Rounded Rectangle 3"/>
          <p:cNvSpPr/>
          <p:nvPr/>
        </p:nvSpPr>
        <p:spPr>
          <a:xfrm>
            <a:off x="3716535" y="2564904"/>
            <a:ext cx="4887913" cy="1760538"/>
          </a:xfrm>
          <a:prstGeom prst="roundRect">
            <a:avLst>
              <a:gd name="adj" fmla="val 16667"/>
            </a:avLst>
          </a:prstGeom>
          <a:solidFill>
            <a:srgbClr val="F0FFC2"/>
          </a:solidFill>
          <a:ln w="9525" cap="flat" cmpd="sng">
            <a:solidFill>
              <a:schemeClr val="accent1"/>
            </a:solidFill>
            <a:prstDash val="solid"/>
            <a:round/>
            <a:headEnd type="none" w="med" len="med"/>
            <a:tailEnd type="none" w="med" len="med"/>
          </a:ln>
        </p:spPr>
        <p:txBody>
          <a:bodyPr wrap="none" lIns="68580" tIns="34290" rIns="68580" bIns="34290" anchor="ctr"/>
          <a:lstStyle/>
          <a:p>
            <a:pPr marL="0" lvl="1" algn="just" fontAlgn="base">
              <a:lnSpc>
                <a:spcPct val="100000"/>
              </a:lnSpc>
              <a:spcBef>
                <a:spcPct val="0"/>
              </a:spcBef>
              <a:spcAft>
                <a:spcPct val="20000"/>
              </a:spcAft>
            </a:pPr>
            <a:endParaRPr lang="en-ID" altLang="en-US" sz="1400" strike="noStrike" noProof="1" smtClean="0">
              <a:solidFill>
                <a:schemeClr val="tx1"/>
              </a:solidFill>
              <a:sym typeface="+mn-ea"/>
            </a:endParaRPr>
          </a:p>
          <a:p>
            <a:pPr marL="0" lvl="1" algn="just" fontAlgn="base">
              <a:lnSpc>
                <a:spcPct val="100000"/>
              </a:lnSpc>
              <a:spcBef>
                <a:spcPct val="0"/>
              </a:spcBef>
              <a:spcAft>
                <a:spcPct val="20000"/>
              </a:spcAft>
            </a:pPr>
            <a:r>
              <a:rPr lang="en-ID" altLang="en-US" sz="1400" strike="noStrike" noProof="1" smtClean="0">
                <a:solidFill>
                  <a:schemeClr val="tx1"/>
                </a:solidFill>
                <a:latin typeface="Arial" panose="020B0604020202020204" pitchFamily="34" charset="0"/>
                <a:ea typeface="+mn-ea"/>
                <a:cs typeface="+mn-cs"/>
                <a:sym typeface="+mn-ea"/>
              </a:rPr>
              <a:t>1. </a:t>
            </a:r>
            <a:r>
              <a:rPr lang="en-ID" altLang="en-US" sz="1400" b="1" strike="noStrike" noProof="1" smtClean="0">
                <a:solidFill>
                  <a:schemeClr val="tx1"/>
                </a:solidFill>
                <a:latin typeface="+mn-lt"/>
                <a:ea typeface="+mn-ea"/>
                <a:cs typeface="+mn-lt"/>
                <a:sym typeface="+mn-ea"/>
              </a:rPr>
              <a:t>Senyawa Organik </a:t>
            </a:r>
            <a:endParaRPr lang="en-US" sz="1400" b="1" strike="noStrike" noProof="1" smtClean="0">
              <a:solidFill>
                <a:schemeClr val="tx1"/>
              </a:solidFill>
              <a:latin typeface="+mn-lt"/>
              <a:cs typeface="+mn-lt"/>
              <a:sym typeface="+mn-ea"/>
            </a:endParaRPr>
          </a:p>
          <a:p>
            <a:pPr marL="231140" lvl="1" algn="just" fontAlgn="base">
              <a:lnSpc>
                <a:spcPct val="100000"/>
              </a:lnSpc>
              <a:spcBef>
                <a:spcPct val="0"/>
              </a:spcBef>
              <a:spcAft>
                <a:spcPct val="20000"/>
              </a:spcAft>
            </a:pPr>
            <a:r>
              <a:rPr lang="en-US" sz="1400" strike="noStrike" noProof="1" smtClean="0">
                <a:solidFill>
                  <a:schemeClr val="tx1"/>
                </a:solidFill>
                <a:latin typeface="+mn-lt"/>
                <a:ea typeface="+mn-ea"/>
                <a:cs typeface="+mn-lt"/>
                <a:sym typeface="+mn-ea"/>
              </a:rPr>
              <a:t>Senyawa organik yaitu senyawa yang mengandung </a:t>
            </a:r>
            <a:endParaRPr lang="en-US" sz="1400" strike="noStrike" noProof="1" smtClean="0">
              <a:solidFill>
                <a:schemeClr val="tx1"/>
              </a:solidFill>
              <a:latin typeface="+mn-lt"/>
              <a:cs typeface="+mn-lt"/>
              <a:sym typeface="+mn-ea"/>
            </a:endParaRPr>
          </a:p>
          <a:p>
            <a:pPr marL="231140" lvl="1" algn="just" fontAlgn="base">
              <a:lnSpc>
                <a:spcPct val="100000"/>
              </a:lnSpc>
              <a:spcBef>
                <a:spcPct val="0"/>
              </a:spcBef>
              <a:spcAft>
                <a:spcPct val="20000"/>
              </a:spcAft>
            </a:pPr>
            <a:r>
              <a:rPr lang="en-US" sz="1400" strike="noStrike" noProof="1" smtClean="0">
                <a:solidFill>
                  <a:schemeClr val="tx1"/>
                </a:solidFill>
                <a:latin typeface="+mn-lt"/>
                <a:ea typeface="+mn-ea"/>
                <a:cs typeface="+mn-lt"/>
                <a:sym typeface="+mn-ea"/>
              </a:rPr>
              <a:t>unsur karbon (C), kecuali karbida, karbonat, dan </a:t>
            </a:r>
            <a:endParaRPr lang="en-US" sz="1400" strike="noStrike" noProof="1" smtClean="0">
              <a:solidFill>
                <a:schemeClr val="tx1"/>
              </a:solidFill>
              <a:latin typeface="+mn-lt"/>
              <a:cs typeface="+mn-lt"/>
              <a:sym typeface="+mn-ea"/>
            </a:endParaRPr>
          </a:p>
          <a:p>
            <a:pPr marL="231140" lvl="1" algn="just" fontAlgn="base">
              <a:lnSpc>
                <a:spcPct val="100000"/>
              </a:lnSpc>
              <a:spcBef>
                <a:spcPct val="0"/>
              </a:spcBef>
              <a:spcAft>
                <a:spcPct val="20000"/>
              </a:spcAft>
            </a:pPr>
            <a:r>
              <a:rPr lang="en-US" sz="1400" strike="noStrike" noProof="1" smtClean="0">
                <a:solidFill>
                  <a:schemeClr val="tx1"/>
                </a:solidFill>
                <a:latin typeface="+mn-lt"/>
                <a:ea typeface="+mn-ea"/>
                <a:cs typeface="+mn-lt"/>
                <a:sym typeface="+mn-ea"/>
              </a:rPr>
              <a:t>oksida karbon. </a:t>
            </a:r>
            <a:endParaRPr lang="en-US" sz="1400" strike="noStrike" noProof="1" smtClean="0">
              <a:solidFill>
                <a:schemeClr val="tx1"/>
              </a:solidFill>
              <a:latin typeface="+mn-lt"/>
              <a:cs typeface="+mn-lt"/>
              <a:sym typeface="+mn-ea"/>
            </a:endParaRPr>
          </a:p>
          <a:p>
            <a:pPr marL="231140" lvl="1" algn="just" fontAlgn="base">
              <a:lnSpc>
                <a:spcPct val="100000"/>
              </a:lnSpc>
              <a:spcBef>
                <a:spcPct val="0"/>
              </a:spcBef>
              <a:spcAft>
                <a:spcPct val="20000"/>
              </a:spcAft>
            </a:pPr>
            <a:r>
              <a:rPr lang="en-US" sz="1400" strike="noStrike" noProof="1" smtClean="0">
                <a:solidFill>
                  <a:schemeClr val="tx1"/>
                </a:solidFill>
                <a:latin typeface="+mn-lt"/>
                <a:ea typeface="+mn-ea"/>
                <a:cs typeface="+mn-lt"/>
                <a:sym typeface="+mn-ea"/>
              </a:rPr>
              <a:t>Contoh: asam cuka atau asam asetat (CH</a:t>
            </a:r>
            <a:r>
              <a:rPr lang="en-US" sz="1400" strike="noStrike" baseline="-25000" noProof="1" smtClean="0">
                <a:solidFill>
                  <a:schemeClr val="tx1"/>
                </a:solidFill>
                <a:latin typeface="+mn-lt"/>
                <a:ea typeface="+mn-ea"/>
                <a:cs typeface="+mn-lt"/>
                <a:sym typeface="+mn-ea"/>
              </a:rPr>
              <a:t>3</a:t>
            </a:r>
            <a:r>
              <a:rPr lang="en-US" sz="1400" strike="noStrike" noProof="1" smtClean="0">
                <a:solidFill>
                  <a:schemeClr val="tx1"/>
                </a:solidFill>
                <a:latin typeface="+mn-lt"/>
                <a:ea typeface="+mn-ea"/>
                <a:cs typeface="+mn-lt"/>
                <a:sym typeface="+mn-ea"/>
              </a:rPr>
              <a:t>COOH) dan </a:t>
            </a:r>
            <a:endParaRPr lang="en-US" sz="1400" strike="noStrike" noProof="1" smtClean="0">
              <a:solidFill>
                <a:schemeClr val="tx1"/>
              </a:solidFill>
              <a:latin typeface="+mn-lt"/>
              <a:cs typeface="+mn-lt"/>
              <a:sym typeface="+mn-ea"/>
            </a:endParaRPr>
          </a:p>
          <a:p>
            <a:pPr marL="231140" lvl="1" algn="just" fontAlgn="base">
              <a:lnSpc>
                <a:spcPct val="100000"/>
              </a:lnSpc>
              <a:spcBef>
                <a:spcPct val="0"/>
              </a:spcBef>
              <a:spcAft>
                <a:spcPct val="20000"/>
              </a:spcAft>
            </a:pPr>
            <a:r>
              <a:rPr lang="en-US" sz="1400" strike="noStrike" noProof="1" smtClean="0">
                <a:solidFill>
                  <a:schemeClr val="tx1"/>
                </a:solidFill>
                <a:latin typeface="+mn-lt"/>
                <a:ea typeface="+mn-ea"/>
                <a:cs typeface="+mn-lt"/>
                <a:sym typeface="+mn-ea"/>
              </a:rPr>
              <a:t>gula pasir (C</a:t>
            </a:r>
            <a:r>
              <a:rPr lang="en-US" sz="1400" strike="noStrike" baseline="-25000" noProof="1" smtClean="0">
                <a:solidFill>
                  <a:schemeClr val="tx1"/>
                </a:solidFill>
                <a:latin typeface="+mn-lt"/>
                <a:ea typeface="+mn-ea"/>
                <a:cs typeface="+mn-lt"/>
                <a:sym typeface="+mn-ea"/>
              </a:rPr>
              <a:t>12</a:t>
            </a:r>
            <a:r>
              <a:rPr lang="en-US" sz="1400" strike="noStrike" noProof="1" smtClean="0">
                <a:solidFill>
                  <a:schemeClr val="tx1"/>
                </a:solidFill>
                <a:latin typeface="+mn-lt"/>
                <a:ea typeface="+mn-ea"/>
                <a:cs typeface="+mn-lt"/>
                <a:sym typeface="+mn-ea"/>
              </a:rPr>
              <a:t>H</a:t>
            </a:r>
            <a:r>
              <a:rPr lang="en-US" sz="1400" strike="noStrike" baseline="-25000" noProof="1" smtClean="0">
                <a:solidFill>
                  <a:schemeClr val="tx1"/>
                </a:solidFill>
                <a:latin typeface="+mn-lt"/>
                <a:ea typeface="+mn-ea"/>
                <a:cs typeface="+mn-lt"/>
                <a:sym typeface="+mn-ea"/>
              </a:rPr>
              <a:t>22</a:t>
            </a:r>
            <a:r>
              <a:rPr lang="en-US" sz="1400" strike="noStrike" noProof="1" smtClean="0">
                <a:solidFill>
                  <a:schemeClr val="tx1"/>
                </a:solidFill>
                <a:latin typeface="+mn-lt"/>
                <a:ea typeface="+mn-ea"/>
                <a:cs typeface="+mn-lt"/>
                <a:sym typeface="+mn-ea"/>
              </a:rPr>
              <a:t>O</a:t>
            </a:r>
            <a:r>
              <a:rPr lang="en-US" sz="1400" strike="noStrike" baseline="-25000" noProof="1" smtClean="0">
                <a:solidFill>
                  <a:schemeClr val="tx1"/>
                </a:solidFill>
                <a:latin typeface="+mn-lt"/>
                <a:ea typeface="+mn-ea"/>
                <a:cs typeface="+mn-lt"/>
                <a:sym typeface="+mn-ea"/>
              </a:rPr>
              <a:t>11</a:t>
            </a:r>
            <a:r>
              <a:rPr lang="en-US" sz="1400" strike="noStrike" noProof="1" smtClean="0">
                <a:solidFill>
                  <a:schemeClr val="tx1"/>
                </a:solidFill>
                <a:latin typeface="+mn-lt"/>
                <a:ea typeface="+mn-ea"/>
                <a:cs typeface="+mn-lt"/>
                <a:sym typeface="+mn-ea"/>
              </a:rPr>
              <a:t>).</a:t>
            </a:r>
            <a:endParaRPr lang="en-US" sz="1400" strike="noStrike" noProof="1">
              <a:solidFill>
                <a:schemeClr val="tx1"/>
              </a:solidFill>
              <a:latin typeface="+mn-lt"/>
              <a:cs typeface="+mn-lt"/>
            </a:endParaRPr>
          </a:p>
          <a:p>
            <a:pPr marL="42545" lvl="1" algn="just" fontAlgn="base">
              <a:lnSpc>
                <a:spcPct val="100000"/>
              </a:lnSpc>
              <a:spcBef>
                <a:spcPct val="0"/>
              </a:spcBef>
              <a:spcAft>
                <a:spcPct val="20000"/>
              </a:spcAft>
            </a:pPr>
            <a:endParaRPr lang="zh-CN" altLang="en-US" sz="1400" strike="noStrike" noProof="1">
              <a:latin typeface="+mn-lt"/>
              <a:ea typeface="SimSun" panose="02010600030101010101" pitchFamily="2" charset="-122"/>
              <a:cs typeface="+mn-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idx="4294967295"/>
          </p:nvPr>
        </p:nvSpPr>
        <p:spPr>
          <a:xfrm>
            <a:off x="323528" y="548680"/>
            <a:ext cx="2143125" cy="976312"/>
          </a:xfrm>
        </p:spPr>
        <p:txBody>
          <a:bodyPr anchor="ctr"/>
          <a:lstStyle/>
          <a:p>
            <a:pPr algn="just"/>
            <a:r>
              <a:rPr lang="en-ID" altLang="en-US" sz="2400" b="1" dirty="0"/>
              <a:t>c. Campuran</a:t>
            </a:r>
            <a:endParaRPr lang="en-ID" altLang="en-US" sz="2400" b="1" dirty="0"/>
          </a:p>
        </p:txBody>
      </p:sp>
      <p:sp>
        <p:nvSpPr>
          <p:cNvPr id="3" name="Content Placeholder 2"/>
          <p:cNvSpPr>
            <a:spLocks noGrp="1"/>
          </p:cNvSpPr>
          <p:nvPr>
            <p:ph idx="4294967295"/>
          </p:nvPr>
        </p:nvSpPr>
        <p:spPr>
          <a:xfrm>
            <a:off x="590872" y="1340768"/>
            <a:ext cx="8229600" cy="3456384"/>
          </a:xfrm>
        </p:spPr>
        <p:txBody>
          <a:bodyPr>
            <a:normAutofit/>
          </a:bodyPr>
          <a:lstStyle/>
          <a:p>
            <a:pPr marL="0" indent="0" fontAlgn="base">
              <a:buNone/>
            </a:pPr>
            <a:r>
              <a:rPr lang="en-ID" altLang="en-US" sz="1800" strike="noStrike" noProof="1"/>
              <a:t>Campuran adalah  materi yang tersusun atas dua zat atau lebih tetapi masih mempunyai sifat zat penyusun</a:t>
            </a:r>
            <a:r>
              <a:rPr lang="en-ID" altLang="en-US" sz="1800" strike="noStrike" noProof="1" smtClean="0"/>
              <a:t>.</a:t>
            </a:r>
            <a:endParaRPr lang="id-ID" altLang="en-US" sz="1800" strike="noStrike" noProof="1" smtClean="0"/>
          </a:p>
          <a:p>
            <a:pPr marL="0" indent="0" fontAlgn="base">
              <a:buNone/>
            </a:pPr>
            <a:endParaRPr lang="id-ID" altLang="en-US" sz="1800" noProof="1" smtClean="0"/>
          </a:p>
          <a:p>
            <a:pPr marL="0" indent="0" fontAlgn="base">
              <a:buNone/>
            </a:pPr>
            <a:endParaRPr lang="en-ID" altLang="en-US" sz="1800" strike="noStrike" noProof="1"/>
          </a:p>
          <a:p>
            <a:pPr marL="0" indent="0" fontAlgn="base">
              <a:buNone/>
            </a:pPr>
            <a:r>
              <a:rPr lang="en-ID" altLang="en-US" sz="1800" strike="noStrike" noProof="1"/>
              <a:t>Ciri-ciri campuran sebagai berikut. </a:t>
            </a:r>
            <a:endParaRPr lang="en-ID" altLang="en-US" sz="1800" strike="noStrike" noProof="1"/>
          </a:p>
          <a:p>
            <a:pPr marL="514350" indent="-514350" fontAlgn="base">
              <a:buFont typeface="+mj-lt"/>
              <a:buAutoNum type="arabicPeriod"/>
            </a:pPr>
            <a:r>
              <a:rPr lang="en-ID" altLang="en-US" sz="1800" strike="noStrike" noProof="1"/>
              <a:t>Tersusun atas dua zat atau lebih.</a:t>
            </a:r>
            <a:endParaRPr lang="en-ID" altLang="en-US" sz="1800" strike="noStrike" noProof="1"/>
          </a:p>
          <a:p>
            <a:pPr marL="514350" indent="-514350" fontAlgn="base">
              <a:buFont typeface="+mj-lt"/>
              <a:buAutoNum type="arabicPeriod"/>
            </a:pPr>
            <a:r>
              <a:rPr lang="en-ID" altLang="en-US" sz="1800" strike="noStrike" noProof="1"/>
              <a:t>Memiliki sifat seperti zat penyusunnya.</a:t>
            </a:r>
            <a:endParaRPr lang="en-ID" altLang="en-US" sz="1800" strike="noStrike" noProof="1"/>
          </a:p>
          <a:p>
            <a:pPr marL="514350" indent="-514350" fontAlgn="base">
              <a:buFont typeface="+mj-lt"/>
              <a:buAutoNum type="arabicPeriod"/>
            </a:pPr>
            <a:r>
              <a:rPr lang="en-ID" altLang="en-US" sz="1800" strike="noStrike" noProof="1"/>
              <a:t>Tidak memiliki komposisi tetap. </a:t>
            </a:r>
            <a:endParaRPr lang="en-ID" altLang="en-US" sz="1800" strike="noStrike" noProof="1"/>
          </a:p>
          <a:p>
            <a:pPr marL="514350" indent="-514350" fontAlgn="base">
              <a:buFont typeface="+mj-lt"/>
              <a:buAutoNum type="arabicPeriod"/>
            </a:pPr>
            <a:r>
              <a:rPr lang="en-ID" altLang="en-US" sz="1800" strike="noStrike" noProof="1"/>
              <a:t>Zat penyusunnya dapat dipisahkan secara fisika. </a:t>
            </a:r>
            <a:endParaRPr lang="en-ID" altLang="en-US" sz="1800" strike="noStrike" noProof="1"/>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3189"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93190"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23528" y="608013"/>
            <a:ext cx="7454900" cy="520700"/>
          </a:xfr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a:solidFill>
              <a:schemeClr val="accent6"/>
            </a:solidFill>
            <a:miter lim="800000"/>
          </a:ln>
          <a:effectLst>
            <a:outerShdw blurRad="40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normAutofit fontScale="90000"/>
          </a:bodyPr>
          <a:lstStyle/>
          <a:p>
            <a:pPr algn="just" fontAlgn="base"/>
            <a:r>
              <a:rPr lang="en-US" sz="1800" strike="noStrike" noProof="1"/>
              <a:t>Berdasarkan zat penyusunnya</a:t>
            </a:r>
            <a:r>
              <a:rPr lang="en-ID" altLang="en-US" sz="1800" strike="noStrike" noProof="1"/>
              <a:t>,</a:t>
            </a:r>
            <a:r>
              <a:rPr lang="en-US" sz="1800" strike="noStrike" noProof="1"/>
              <a:t> campuran dibedakan menjadi tiga </a:t>
            </a:r>
            <a:r>
              <a:rPr lang="en-ID" altLang="en-US" sz="1800" strike="noStrike" noProof="1"/>
              <a:t>sebagai berikut. </a:t>
            </a:r>
            <a:endParaRPr lang="en-ID" altLang="en-US" sz="1800" strike="noStrike" noProof="1"/>
          </a:p>
        </p:txBody>
      </p:sp>
      <p:sp>
        <p:nvSpPr>
          <p:cNvPr id="3" name="Content Placeholder 2"/>
          <p:cNvSpPr>
            <a:spLocks noGrp="1"/>
          </p:cNvSpPr>
          <p:nvPr>
            <p:ph idx="4294967295"/>
          </p:nvPr>
        </p:nvSpPr>
        <p:spPr>
          <a:xfrm>
            <a:off x="395536" y="1268760"/>
            <a:ext cx="8229600" cy="4946650"/>
          </a:xfrm>
        </p:spPr>
        <p:txBody>
          <a:bodyPr/>
          <a:lstStyle/>
          <a:p>
            <a:pPr marL="0" indent="0" fontAlgn="base">
              <a:buFont typeface="+mj-lt"/>
              <a:buNone/>
            </a:pPr>
            <a:r>
              <a:rPr lang="en-ID" altLang="en-US" sz="1500" strike="noStrike" noProof="1"/>
              <a:t>1. </a:t>
            </a:r>
            <a:r>
              <a:rPr lang="en-US" sz="1500" strike="noStrike" noProof="1"/>
              <a:t>Campuran yang tersusun atas dua jenis unsur atau lebih</a:t>
            </a:r>
            <a:r>
              <a:rPr lang="en-ID" altLang="en-US" sz="1500" strike="noStrike" noProof="1"/>
              <a:t>.</a:t>
            </a:r>
            <a:endParaRPr lang="en-ID" altLang="en-US" sz="1500" strike="noStrike" noProof="1"/>
          </a:p>
          <a:p>
            <a:pPr marL="0" indent="0" fontAlgn="base">
              <a:buFont typeface="+mj-lt"/>
              <a:buNone/>
            </a:pPr>
            <a:r>
              <a:rPr lang="en-ID" altLang="en-US" sz="1500" strike="noStrike" noProof="1"/>
              <a:t>     Contoh: campuran antara unsur O</a:t>
            </a:r>
            <a:r>
              <a:rPr lang="en-ID" altLang="en-US" sz="1500" strike="noStrike" baseline="-25000" noProof="1"/>
              <a:t>2 </a:t>
            </a:r>
            <a:r>
              <a:rPr lang="en-ID" altLang="en-US" sz="1500" strike="noStrike" noProof="1"/>
              <a:t>dan unsur H</a:t>
            </a:r>
            <a:r>
              <a:rPr lang="en-ID" altLang="en-US" sz="1500" strike="noStrike" baseline="-25000" noProof="1"/>
              <a:t>2</a:t>
            </a:r>
            <a:endParaRPr lang="en-ID" altLang="en-US" sz="1500" strike="noStrike" noProof="1"/>
          </a:p>
          <a:p>
            <a:pPr marL="0" indent="0" fontAlgn="base">
              <a:buFont typeface="+mj-lt"/>
              <a:buNone/>
            </a:pPr>
            <a:r>
              <a:rPr lang="en-ID" altLang="en-US" sz="1500" strike="noStrike" noProof="1"/>
              <a:t>2. </a:t>
            </a:r>
            <a:r>
              <a:rPr lang="en-US" sz="1500" strike="noStrike" noProof="1"/>
              <a:t>Campuran </a:t>
            </a:r>
            <a:r>
              <a:rPr lang="en-ID" altLang="en-US" sz="1500" strike="noStrike" noProof="1"/>
              <a:t>yang tersusun atas dua jenis senyawa atau lebih.</a:t>
            </a:r>
            <a:endParaRPr lang="en-ID" altLang="en-US" sz="1500" strike="noStrike" noProof="1"/>
          </a:p>
          <a:p>
            <a:pPr marL="0" indent="0" fontAlgn="base">
              <a:buFont typeface="+mj-lt"/>
              <a:buNone/>
            </a:pPr>
            <a:r>
              <a:rPr lang="en-ID" altLang="en-US" sz="1500" strike="noStrike" noProof="1"/>
              <a:t>     Contoh: </a:t>
            </a:r>
            <a:r>
              <a:rPr lang="en-ID" altLang="en-US" sz="1500" strike="noStrike" noProof="1">
                <a:sym typeface="+mn-ea"/>
              </a:rPr>
              <a:t>campuran antara senyawa </a:t>
            </a:r>
            <a:r>
              <a:rPr lang="en-ID" altLang="en-US" sz="1500" strike="noStrike" noProof="1"/>
              <a:t>CO dan senyawa H</a:t>
            </a:r>
            <a:r>
              <a:rPr lang="en-ID" altLang="en-US" sz="1500" strike="noStrike" baseline="-25000" noProof="1"/>
              <a:t>2</a:t>
            </a:r>
            <a:r>
              <a:rPr lang="en-ID" altLang="en-US" sz="1500" strike="noStrike" noProof="1"/>
              <a:t>O</a:t>
            </a:r>
            <a:endParaRPr lang="en-ID" altLang="en-US" sz="1500" strike="noStrike" noProof="1"/>
          </a:p>
          <a:p>
            <a:pPr marL="0" indent="0" fontAlgn="base">
              <a:buFont typeface="+mj-lt"/>
              <a:buNone/>
            </a:pPr>
            <a:r>
              <a:rPr lang="en-ID" altLang="en-US" sz="1500" strike="noStrike" noProof="1"/>
              <a:t>3. Campuran yang tersusun atas unsur dan senyawa.</a:t>
            </a:r>
            <a:endParaRPr lang="en-ID" altLang="en-US" sz="1500" strike="noStrike" noProof="1"/>
          </a:p>
          <a:p>
            <a:pPr marL="0" indent="0" fontAlgn="base">
              <a:buFont typeface="+mj-lt"/>
              <a:buNone/>
            </a:pPr>
            <a:r>
              <a:rPr lang="en-ID" altLang="en-US" sz="1500" strike="noStrike" noProof="1"/>
              <a:t>     Contoh: </a:t>
            </a:r>
            <a:r>
              <a:rPr lang="en-ID" altLang="en-US" sz="1500" strike="noStrike" noProof="1">
                <a:sym typeface="+mn-ea"/>
              </a:rPr>
              <a:t>campuran antara unsur O</a:t>
            </a:r>
            <a:r>
              <a:rPr lang="en-ID" altLang="en-US" sz="1500" strike="noStrike" baseline="-25000" noProof="1">
                <a:sym typeface="+mn-ea"/>
              </a:rPr>
              <a:t>2</a:t>
            </a:r>
            <a:r>
              <a:rPr lang="en-ID" altLang="en-US" sz="1500" strike="noStrike" noProof="1">
                <a:sym typeface="+mn-ea"/>
              </a:rPr>
              <a:t> dan H</a:t>
            </a:r>
            <a:r>
              <a:rPr lang="en-ID" altLang="en-US" sz="1500" strike="noStrike" baseline="-25000" noProof="1">
                <a:sym typeface="+mn-ea"/>
              </a:rPr>
              <a:t>2</a:t>
            </a:r>
            <a:r>
              <a:rPr lang="en-ID" altLang="en-US" sz="1500" strike="noStrike" noProof="1">
                <a:sym typeface="+mn-ea"/>
              </a:rPr>
              <a:t>O</a:t>
            </a:r>
            <a:endParaRPr lang="en-ID" altLang="en-US" strike="noStrike" noProof="1"/>
          </a:p>
          <a:p>
            <a:pPr marL="0" indent="0" fontAlgn="base">
              <a:buFont typeface="+mj-lt"/>
              <a:buNone/>
            </a:pPr>
            <a:endParaRPr lang="en-ID" altLang="en-US" strike="noStrike" noProof="1"/>
          </a:p>
          <a:p>
            <a:pPr marL="0" indent="0" fontAlgn="base">
              <a:buFont typeface="+mj-lt"/>
              <a:buNone/>
            </a:pPr>
            <a:endParaRPr lang="en-ID" altLang="en-US" sz="1500" strike="noStrike" noProof="1"/>
          </a:p>
          <a:p>
            <a:pPr marL="0" indent="0" fontAlgn="base">
              <a:buFont typeface="+mj-lt"/>
              <a:buNone/>
            </a:pPr>
            <a:r>
              <a:rPr lang="en-ID" altLang="en-US" sz="1500" strike="noStrike" noProof="1"/>
              <a:t>1. Campuran yang tersusun atas zat gas dan zat gas</a:t>
            </a:r>
            <a:endParaRPr lang="en-ID" altLang="en-US" sz="1500" strike="noStrike" noProof="1"/>
          </a:p>
          <a:p>
            <a:pPr marL="0" indent="0" fontAlgn="base">
              <a:buFont typeface="+mj-lt"/>
              <a:buNone/>
            </a:pPr>
            <a:r>
              <a:rPr lang="en-ID" altLang="en-US" sz="1500" strike="noStrike" noProof="1"/>
              <a:t>      Contoh:  udara tersusun atas beberapa gas (O</a:t>
            </a:r>
            <a:r>
              <a:rPr lang="en-ID" altLang="en-US" sz="1500" strike="noStrike" baseline="-25000" noProof="1"/>
              <a:t>2</a:t>
            </a:r>
            <a:r>
              <a:rPr lang="en-ID" altLang="en-US" sz="1500" strike="noStrike" noProof="1"/>
              <a:t>, N</a:t>
            </a:r>
            <a:r>
              <a:rPr lang="en-ID" altLang="en-US" sz="1500" strike="noStrike" baseline="-25000" noProof="1"/>
              <a:t>2</a:t>
            </a:r>
            <a:r>
              <a:rPr lang="en-ID" altLang="en-US" sz="1500" strike="noStrike" noProof="1"/>
              <a:t>, dan gas lain).</a:t>
            </a:r>
            <a:endParaRPr lang="en-ID" altLang="en-US" sz="1500" strike="noStrike" noProof="1"/>
          </a:p>
          <a:p>
            <a:pPr marL="0" indent="0" fontAlgn="base">
              <a:buFont typeface="+mj-lt"/>
              <a:buNone/>
            </a:pPr>
            <a:r>
              <a:rPr lang="en-ID" altLang="en-US" sz="1500" strike="noStrike" noProof="1"/>
              <a:t>2.  Campuran yang tersusun atas zat padat dan zat padat. </a:t>
            </a:r>
            <a:endParaRPr lang="en-ID" altLang="en-US" sz="1500" strike="noStrike" noProof="1"/>
          </a:p>
          <a:p>
            <a:pPr marL="0" indent="0" fontAlgn="base">
              <a:buFont typeface="+mj-lt"/>
              <a:buNone/>
            </a:pPr>
            <a:r>
              <a:rPr lang="en-ID" altLang="en-US" sz="1500" strike="noStrike" noProof="1"/>
              <a:t>      Contoh: Baja (paduan logam antara besi dan karbon), kuningan ( paduan logam antara    </a:t>
            </a:r>
            <a:endParaRPr lang="en-ID" altLang="en-US" sz="1500" strike="noStrike" noProof="1"/>
          </a:p>
          <a:p>
            <a:pPr marL="0" indent="0" fontAlgn="base">
              <a:buFont typeface="+mj-lt"/>
              <a:buNone/>
            </a:pPr>
            <a:r>
              <a:rPr lang="en-ID" altLang="en-US" sz="1500" strike="noStrike" noProof="1"/>
              <a:t>      tembaga dan seng)</a:t>
            </a:r>
            <a:endParaRPr lang="en-ID" altLang="en-US" sz="1500" strike="noStrike" noProof="1"/>
          </a:p>
          <a:p>
            <a:pPr marL="0" indent="0" fontAlgn="base">
              <a:buFont typeface="+mj-lt"/>
              <a:buNone/>
            </a:pPr>
            <a:r>
              <a:rPr lang="en-ID" altLang="en-US" sz="1500" strike="noStrike" noProof="1"/>
              <a:t>3.  Campuran yang tersusun atas zat padat dan zat cair.</a:t>
            </a:r>
            <a:endParaRPr lang="en-ID" altLang="en-US" sz="1500" strike="noStrike" noProof="1"/>
          </a:p>
          <a:p>
            <a:pPr marL="0" indent="0" fontAlgn="base">
              <a:buFont typeface="+mj-lt"/>
              <a:buNone/>
            </a:pPr>
            <a:endParaRPr lang="en-ID" altLang="en-US" strike="noStrike" noProof="1"/>
          </a:p>
          <a:p>
            <a:pPr marL="514350" indent="-514350" fontAlgn="base">
              <a:buFont typeface="+mj-lt"/>
              <a:buAutoNum type="arabicPeriod"/>
            </a:pPr>
            <a:endParaRPr lang="en-ID" altLang="en-US" strike="noStrike" noProof="1"/>
          </a:p>
        </p:txBody>
      </p:sp>
      <p:sp>
        <p:nvSpPr>
          <p:cNvPr id="6" name="Title 1"/>
          <p:cNvSpPr>
            <a:spLocks noGrp="1"/>
          </p:cNvSpPr>
          <p:nvPr/>
        </p:nvSpPr>
        <p:spPr>
          <a:xfrm>
            <a:off x="403225" y="3168650"/>
            <a:ext cx="7402513" cy="520700"/>
          </a:xfrm>
          <a:prstGeom prst="rect">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a:solidFill>
              <a:schemeClr val="accent6"/>
            </a:solidFill>
            <a:miter lim="800000"/>
          </a:ln>
          <a:effectLst>
            <a:outerShdw blurRad="40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nchor="ctr"/>
          <a:lstStyle>
            <a:lvl1pPr algn="ctr" rtl="0" eaLnBrk="0" fontAlgn="base" hangingPunct="0">
              <a:spcBef>
                <a:spcPct val="0"/>
              </a:spcBef>
              <a:spcAft>
                <a:spcPct val="0"/>
              </a:spcAft>
              <a:defRPr sz="4400" kern="1200">
                <a:solidFill>
                  <a:schemeClr val="dk1"/>
                </a:solidFill>
                <a:latin typeface="+mj-lt"/>
                <a:ea typeface="+mj-ea"/>
                <a:cs typeface="+mj-cs"/>
              </a:defRPr>
            </a:lvl1pPr>
            <a:lvl2pPr algn="ctr" rtl="0" eaLnBrk="0" fontAlgn="base" hangingPunct="0">
              <a:spcBef>
                <a:spcPct val="0"/>
              </a:spcBef>
              <a:spcAft>
                <a:spcPct val="0"/>
              </a:spcAft>
              <a:defRPr sz="4400">
                <a:solidFill>
                  <a:schemeClr val="dk1"/>
                </a:solidFill>
                <a:latin typeface="Calibri" panose="020F0502020204030204" pitchFamily="34" charset="0"/>
              </a:defRPr>
            </a:lvl2pPr>
            <a:lvl3pPr algn="ctr" rtl="0" eaLnBrk="0" fontAlgn="base" hangingPunct="0">
              <a:spcBef>
                <a:spcPct val="0"/>
              </a:spcBef>
              <a:spcAft>
                <a:spcPct val="0"/>
              </a:spcAft>
              <a:defRPr sz="4400">
                <a:solidFill>
                  <a:schemeClr val="dk1"/>
                </a:solidFill>
                <a:latin typeface="Calibri" panose="020F0502020204030204" pitchFamily="34" charset="0"/>
              </a:defRPr>
            </a:lvl3pPr>
            <a:lvl4pPr algn="ctr" rtl="0" eaLnBrk="0" fontAlgn="base" hangingPunct="0">
              <a:spcBef>
                <a:spcPct val="0"/>
              </a:spcBef>
              <a:spcAft>
                <a:spcPct val="0"/>
              </a:spcAft>
              <a:defRPr sz="4400">
                <a:solidFill>
                  <a:schemeClr val="dk1"/>
                </a:solidFill>
                <a:latin typeface="Calibri" panose="020F0502020204030204" pitchFamily="34" charset="0"/>
              </a:defRPr>
            </a:lvl4pPr>
            <a:lvl5pPr algn="ctr" rtl="0" eaLnBrk="0" fontAlgn="base" hangingPunct="0">
              <a:spcBef>
                <a:spcPct val="0"/>
              </a:spcBef>
              <a:spcAft>
                <a:spcPct val="0"/>
              </a:spcAft>
              <a:defRPr sz="4400">
                <a:solidFill>
                  <a:schemeClr val="dk1"/>
                </a:solidFill>
                <a:latin typeface="Calibri" panose="020F0502020204030204" pitchFamily="34" charset="0"/>
              </a:defRPr>
            </a:lvl5pPr>
            <a:lvl6pPr marL="457200" algn="ctr" rtl="0" fontAlgn="base">
              <a:spcBef>
                <a:spcPct val="0"/>
              </a:spcBef>
              <a:spcAft>
                <a:spcPct val="0"/>
              </a:spcAft>
              <a:defRPr sz="4400">
                <a:solidFill>
                  <a:schemeClr val="dk1"/>
                </a:solidFill>
                <a:latin typeface="Calibri" panose="020F0502020204030204" pitchFamily="34" charset="0"/>
              </a:defRPr>
            </a:lvl6pPr>
            <a:lvl7pPr marL="914400" algn="ctr" rtl="0" fontAlgn="base">
              <a:spcBef>
                <a:spcPct val="0"/>
              </a:spcBef>
              <a:spcAft>
                <a:spcPct val="0"/>
              </a:spcAft>
              <a:defRPr sz="4400">
                <a:solidFill>
                  <a:schemeClr val="dk1"/>
                </a:solidFill>
                <a:latin typeface="Calibri" panose="020F0502020204030204" pitchFamily="34" charset="0"/>
              </a:defRPr>
            </a:lvl7pPr>
            <a:lvl8pPr marL="1371600" algn="ctr" rtl="0" fontAlgn="base">
              <a:spcBef>
                <a:spcPct val="0"/>
              </a:spcBef>
              <a:spcAft>
                <a:spcPct val="0"/>
              </a:spcAft>
              <a:defRPr sz="4400">
                <a:solidFill>
                  <a:schemeClr val="dk1"/>
                </a:solidFill>
                <a:latin typeface="Calibri" panose="020F0502020204030204" pitchFamily="34" charset="0"/>
              </a:defRPr>
            </a:lvl8pPr>
            <a:lvl9pPr marL="1828800" algn="ctr" rtl="0" fontAlgn="base">
              <a:spcBef>
                <a:spcPct val="0"/>
              </a:spcBef>
              <a:spcAft>
                <a:spcPct val="0"/>
              </a:spcAft>
              <a:defRPr sz="4400">
                <a:solidFill>
                  <a:schemeClr val="dk1"/>
                </a:solidFill>
                <a:latin typeface="Calibri" panose="020F0502020204030204" pitchFamily="34" charset="0"/>
              </a:defRPr>
            </a:lvl9pPr>
          </a:lstStyle>
          <a:p>
            <a:pPr algn="just" fontAlgn="base"/>
            <a:r>
              <a:rPr lang="en-ID" altLang="en-US" sz="1800" strike="noStrike" noProof="1" smtClean="0">
                <a:ln>
                  <a:noFill/>
                </a:ln>
                <a:solidFill>
                  <a:schemeClr val="tx1"/>
                </a:solidFill>
                <a:effectLst/>
                <a:latin typeface="+mn-lt"/>
                <a:ea typeface="SimSun" panose="02010600030101010101" pitchFamily="2" charset="-122"/>
                <a:cs typeface="+mn-lt"/>
                <a:sym typeface="+mn-ea"/>
              </a:rPr>
              <a:t>Berdasarkan sifat zat penyusunnya, campuran dibedakan menjadi tiga</a:t>
            </a:r>
            <a:endParaRPr kumimoji="0" lang="en-ID" altLang="en-US" sz="1800" b="0" i="0" u="none" strike="noStrike" cap="none" normalizeH="0" baseline="0" noProof="1" smtClean="0">
              <a:ln>
                <a:noFill/>
              </a:ln>
              <a:solidFill>
                <a:schemeClr val="tx1"/>
              </a:solidFill>
              <a:effectLst/>
              <a:latin typeface="+mn-lt"/>
              <a:ea typeface="SimSun" panose="02010600030101010101" pitchFamily="2" charset="-122"/>
              <a:cs typeface="+mn-lt"/>
              <a:sym typeface="+mn-ea"/>
            </a:endParaRPr>
          </a:p>
          <a:p>
            <a:pPr algn="just" fontAlgn="base"/>
            <a:r>
              <a:rPr lang="en-US" sz="1800" strike="noStrike" noProof="1">
                <a:latin typeface="+mn-lt"/>
                <a:cs typeface="+mn-lt"/>
              </a:rPr>
              <a:t> </a:t>
            </a:r>
            <a:r>
              <a:rPr lang="en-ID" altLang="en-US" sz="1800" strike="noStrike" noProof="1">
                <a:latin typeface="+mn-lt"/>
                <a:cs typeface="+mn-lt"/>
              </a:rPr>
              <a:t>sebagai berikut. </a:t>
            </a:r>
            <a:endParaRPr lang="en-ID" altLang="en-US" sz="1800" strike="noStrike" noProof="1">
              <a:latin typeface="+mn-lt"/>
              <a:cs typeface="+mn-lt"/>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4214"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94215"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idx="4294967295"/>
          </p:nvPr>
        </p:nvSpPr>
        <p:spPr>
          <a:xfrm>
            <a:off x="1619672" y="404664"/>
            <a:ext cx="5719763" cy="596900"/>
          </a:xfrm>
        </p:spPr>
        <p:txBody>
          <a:bodyPr anchor="ctr"/>
          <a:lstStyle/>
          <a:p>
            <a:r>
              <a:rPr lang="en-ID" altLang="en-US" sz="2400" b="1" dirty="0"/>
              <a:t>Campuran antara Zat Padat dan Zat Cair</a:t>
            </a:r>
            <a:endParaRPr lang="en-ID" altLang="en-US" sz="2400" b="1" dirty="0"/>
          </a:p>
        </p:txBody>
      </p:sp>
      <p:sp>
        <p:nvSpPr>
          <p:cNvPr id="4" name="Content Placeholder 3"/>
          <p:cNvSpPr>
            <a:spLocks noGrp="1"/>
          </p:cNvSpPr>
          <p:nvPr>
            <p:ph sz="half" idx="4294967295"/>
          </p:nvPr>
        </p:nvSpPr>
        <p:spPr>
          <a:xfrm>
            <a:off x="467544" y="1023938"/>
            <a:ext cx="4038600" cy="4953000"/>
          </a:xfrm>
        </p:spPr>
        <p:txBody>
          <a:bodyPr/>
          <a:lstStyle/>
          <a:p>
            <a:pPr marL="0" indent="0" fontAlgn="base">
              <a:buNone/>
            </a:pPr>
            <a:r>
              <a:rPr lang="en-ID" altLang="en-US" sz="1800" b="1" strike="noStrike" noProof="1"/>
              <a:t>Campuran Homogen</a:t>
            </a:r>
            <a:endParaRPr lang="en-ID" altLang="en-US" sz="1800" b="1" strike="noStrike" noProof="1"/>
          </a:p>
          <a:p>
            <a:pPr marL="0" indent="0" fontAlgn="base">
              <a:buNone/>
            </a:pPr>
            <a:r>
              <a:rPr lang="en-ID" altLang="en-US" sz="1800" strike="noStrike" noProof="1"/>
              <a:t>Ciri-cirinya:</a:t>
            </a:r>
            <a:endParaRPr lang="en-ID" altLang="en-US" strike="noStrike" noProof="1"/>
          </a:p>
          <a:p>
            <a:pPr marL="514350" indent="-514350" fontAlgn="base">
              <a:buFont typeface="+mj-lt"/>
              <a:buAutoNum type="arabicPeriod"/>
            </a:pPr>
            <a:r>
              <a:rPr lang="en-ID" altLang="en-US" sz="1500" strike="noStrike" noProof="1"/>
              <a:t>Tersusun atas zat padat yang berfungsi sebagai zat terlarut (solute) dan zat cair yang berfungsi sebagai zat pelarut (solvent) dengan ukuran yang tidak jauh berbeda</a:t>
            </a:r>
            <a:endParaRPr lang="en-ID" altLang="en-US" sz="1500" strike="noStrike" noProof="1"/>
          </a:p>
          <a:p>
            <a:pPr marL="514350" indent="-514350" fontAlgn="base">
              <a:buFont typeface="+mj-lt"/>
              <a:buAutoNum type="arabicPeriod"/>
            </a:pPr>
            <a:r>
              <a:rPr lang="en-ID" altLang="en-US" sz="1500" strike="noStrike" noProof="1"/>
              <a:t>Bening dan tembus cahaya. </a:t>
            </a:r>
            <a:endParaRPr lang="en-ID" altLang="en-US" sz="1500" strike="noStrike" noProof="1"/>
          </a:p>
          <a:p>
            <a:pPr marL="514350" indent="-514350" fontAlgn="base">
              <a:buFont typeface="+mj-lt"/>
              <a:buAutoNum type="arabicPeriod"/>
            </a:pPr>
            <a:r>
              <a:rPr lang="en-ID" altLang="en-US" sz="1500" strike="noStrike" noProof="1"/>
              <a:t>Tidak ada endapan saat didiamkan. </a:t>
            </a:r>
            <a:endParaRPr lang="en-ID" altLang="en-US" sz="1500" strike="noStrike" noProof="1"/>
          </a:p>
          <a:p>
            <a:pPr marL="514350" indent="-514350" fontAlgn="base">
              <a:buFont typeface="+mj-lt"/>
              <a:buAutoNum type="arabicPeriod"/>
            </a:pPr>
            <a:r>
              <a:rPr lang="en-ID" altLang="en-US" sz="1500" strike="noStrike" noProof="1"/>
              <a:t>Zat-zat penyusun tercampur sempurna. </a:t>
            </a:r>
            <a:endParaRPr lang="en-ID" altLang="en-US" sz="1500" strike="noStrike" noProof="1"/>
          </a:p>
          <a:p>
            <a:pPr marL="0" indent="0" fontAlgn="base">
              <a:buFont typeface="+mj-lt"/>
              <a:buNone/>
            </a:pPr>
            <a:r>
              <a:rPr lang="en-ID" altLang="en-US" sz="1500" strike="noStrike" noProof="1"/>
              <a:t>Contoh:  campuran  air dengan alkohol, air dengan gula, dan air dengan sirop.</a:t>
            </a:r>
            <a:endParaRPr lang="en-ID" altLang="en-US" sz="1500" strike="noStrike" noProof="1"/>
          </a:p>
          <a:p>
            <a:pPr marL="0" indent="0" fontAlgn="base">
              <a:buFont typeface="+mj-lt"/>
              <a:buNone/>
            </a:pPr>
            <a:endParaRPr lang="en-ID" altLang="en-US" sz="1500" strike="noStrike" noProof="1"/>
          </a:p>
        </p:txBody>
      </p:sp>
      <p:sp>
        <p:nvSpPr>
          <p:cNvPr id="5" name="Content Placeholder 4"/>
          <p:cNvSpPr>
            <a:spLocks noGrp="1"/>
          </p:cNvSpPr>
          <p:nvPr>
            <p:ph sz="half" idx="4294967295"/>
          </p:nvPr>
        </p:nvSpPr>
        <p:spPr>
          <a:xfrm>
            <a:off x="4499992" y="952500"/>
            <a:ext cx="4038600" cy="4953000"/>
          </a:xfrm>
        </p:spPr>
        <p:txBody>
          <a:bodyPr/>
          <a:lstStyle/>
          <a:p>
            <a:pPr marL="0" indent="0" fontAlgn="base">
              <a:buNone/>
            </a:pPr>
            <a:r>
              <a:rPr lang="en-ID" altLang="en-US" sz="1800" b="1" strike="noStrike" noProof="1"/>
              <a:t>Campuran Heterogen</a:t>
            </a:r>
            <a:endParaRPr lang="en-ID" altLang="en-US" b="1" strike="noStrike" noProof="1"/>
          </a:p>
          <a:p>
            <a:pPr marL="0" indent="0" fontAlgn="base">
              <a:buNone/>
            </a:pPr>
            <a:r>
              <a:rPr lang="en-ID" altLang="en-US" sz="1800" strike="noStrike" noProof="1"/>
              <a:t>Ciri-cirinya:</a:t>
            </a:r>
            <a:endParaRPr lang="en-ID" altLang="en-US" sz="1800" strike="noStrike" noProof="1"/>
          </a:p>
          <a:p>
            <a:pPr marL="457200" indent="-457200" fontAlgn="base">
              <a:buFont typeface="+mj-lt"/>
              <a:buAutoNum type="arabicPeriod"/>
            </a:pPr>
            <a:r>
              <a:rPr lang="en-ID" altLang="en-US" sz="1500" strike="noStrike" noProof="1"/>
              <a:t> Partikel-partikel yang bercampur memiliki perbedaan massa jenis besar. </a:t>
            </a:r>
            <a:endParaRPr lang="en-ID" altLang="en-US" sz="1500" strike="noStrike" noProof="1"/>
          </a:p>
          <a:p>
            <a:pPr marL="457200" indent="-457200" fontAlgn="base">
              <a:buFont typeface="+mj-lt"/>
              <a:buAutoNum type="arabicPeriod"/>
            </a:pPr>
            <a:r>
              <a:rPr lang="en-ID" altLang="en-US" sz="1500" strike="noStrike" noProof="1"/>
              <a:t>Keruh dan tidak tembus cahaya. </a:t>
            </a:r>
            <a:endParaRPr lang="en-ID" altLang="en-US" sz="1500" strike="noStrike" noProof="1"/>
          </a:p>
          <a:p>
            <a:pPr marL="457200" indent="-457200" fontAlgn="base">
              <a:buFont typeface="+mj-lt"/>
              <a:buAutoNum type="arabicPeriod"/>
            </a:pPr>
            <a:r>
              <a:rPr lang="en-ID" altLang="en-US" sz="1500" strike="noStrike" noProof="1"/>
              <a:t>Terdapat endapan saat didiamkan.</a:t>
            </a:r>
            <a:endParaRPr lang="en-ID" altLang="en-US" sz="1500" strike="noStrike" noProof="1"/>
          </a:p>
          <a:p>
            <a:pPr marL="457200" indent="-457200" fontAlgn="base">
              <a:buFont typeface="+mj-lt"/>
              <a:buAutoNum type="arabicPeriod"/>
            </a:pPr>
            <a:r>
              <a:rPr lang="en-ID" altLang="en-US" sz="1500" strike="noStrike" noProof="1"/>
              <a:t>Percampurannya tidak merata. </a:t>
            </a:r>
            <a:endParaRPr lang="en-ID" altLang="en-US" sz="1500" strike="noStrike" noProof="1"/>
          </a:p>
          <a:p>
            <a:pPr marL="0" indent="0" fontAlgn="base">
              <a:buFont typeface="+mj-lt"/>
              <a:buNone/>
            </a:pPr>
            <a:endParaRPr lang="en-ID" altLang="en-US" sz="1500" strike="noStrike" noProof="1"/>
          </a:p>
        </p:txBody>
      </p:sp>
      <p:sp>
        <p:nvSpPr>
          <p:cNvPr id="7" name="Flowchart: Terminator 6"/>
          <p:cNvSpPr/>
          <p:nvPr/>
        </p:nvSpPr>
        <p:spPr>
          <a:xfrm>
            <a:off x="611505" y="4442460"/>
            <a:ext cx="3776980" cy="683895"/>
          </a:xfrm>
          <a:prstGeom prst="flowChartTerminator">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68580" tIns="34290" rIns="68580" bIns="3429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lang="en-ID" altLang="en-US" sz="1500" strike="noStrike" noProof="1">
              <a:sym typeface="+mn-ea"/>
            </a:endParaRPr>
          </a:p>
          <a:p>
            <a:pPr marL="0" marR="0" indent="0" algn="l" defTabSz="914400" rtl="0" eaLnBrk="1" fontAlgn="base" latinLnBrk="0" hangingPunct="1">
              <a:lnSpc>
                <a:spcPct val="100000"/>
              </a:lnSpc>
              <a:spcBef>
                <a:spcPct val="0"/>
              </a:spcBef>
              <a:spcAft>
                <a:spcPct val="0"/>
              </a:spcAft>
              <a:buClrTx/>
              <a:buSzTx/>
              <a:buFontTx/>
              <a:buNone/>
            </a:pPr>
            <a:r>
              <a:rPr lang="en-ID" altLang="en-US" sz="1500" strike="noStrike" noProof="1">
                <a:sym typeface="+mn-ea"/>
              </a:rPr>
              <a:t>Campuran homogen disebut juga dengan </a:t>
            </a:r>
            <a:endParaRPr lang="en-ID" altLang="en-US" sz="1500" strike="noStrike" noProof="1">
              <a:sym typeface="+mn-ea"/>
            </a:endParaRPr>
          </a:p>
          <a:p>
            <a:pPr marL="0" marR="0" indent="0" algn="l" defTabSz="914400" rtl="0" eaLnBrk="1" fontAlgn="base" latinLnBrk="0" hangingPunct="1">
              <a:lnSpc>
                <a:spcPct val="100000"/>
              </a:lnSpc>
              <a:spcBef>
                <a:spcPct val="0"/>
              </a:spcBef>
              <a:spcAft>
                <a:spcPct val="0"/>
              </a:spcAft>
              <a:buClrTx/>
              <a:buSzTx/>
              <a:buFontTx/>
              <a:buNone/>
            </a:pPr>
            <a:r>
              <a:rPr lang="en-ID" altLang="en-US" sz="1500" b="1" strike="noStrike" noProof="1">
                <a:sym typeface="+mn-ea"/>
              </a:rPr>
              <a:t>Larutan</a:t>
            </a:r>
            <a:r>
              <a:rPr lang="en-ID" altLang="en-US" sz="1500" strike="noStrike" noProof="1">
                <a:sym typeface="+mn-ea"/>
              </a:rPr>
              <a:t>.</a:t>
            </a:r>
            <a:endParaRPr lang="en-ID" altLang="en-US" sz="1500" strike="noStrike" noProof="1"/>
          </a:p>
          <a:p>
            <a:pPr marL="0" marR="0" indent="0" algn="l" defTabSz="914400" rtl="0" eaLnBrk="1" fontAlgn="base" latinLnBrk="0" hangingPunct="1">
              <a:lnSpc>
                <a:spcPct val="100000"/>
              </a:lnSpc>
              <a:spcBef>
                <a:spcPct val="0"/>
              </a:spcBef>
              <a:spcAft>
                <a:spcPct val="0"/>
              </a:spcAft>
              <a:buClrTx/>
              <a:buSzTx/>
              <a:buFontTx/>
              <a:buNone/>
            </a:pPr>
            <a:endParaRPr kumimoji="0" lang="en-ID" altLang="en-US" sz="1500" b="0" i="0" u="none" strike="noStrike" cap="none" normalizeH="0" baseline="0" noProof="1" smtClean="0">
              <a:ln>
                <a:noFill/>
              </a:ln>
              <a:solidFill>
                <a:schemeClr val="tx1"/>
              </a:solidFill>
              <a:effectLst/>
              <a:latin typeface="Arial" panose="020B0604020202020204" pitchFamily="34" charset="0"/>
              <a:ea typeface="SimSun" panose="02010600030101010101" pitchFamily="2" charset="-122"/>
            </a:endParaRPr>
          </a:p>
        </p:txBody>
      </p:sp>
      <p:sp>
        <p:nvSpPr>
          <p:cNvPr id="34" name="Rounded Rectangle 33"/>
          <p:cNvSpPr/>
          <p:nvPr/>
        </p:nvSpPr>
        <p:spPr>
          <a:xfrm>
            <a:off x="5080000" y="2989263"/>
            <a:ext cx="1357313" cy="48895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Campuran Heterogen </a:t>
            </a:r>
            <a:endParaRPr kumimoji="0" lang="en-ID" altLang="en-US" sz="16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35" name="Rounded Rectangle 34"/>
          <p:cNvSpPr/>
          <p:nvPr/>
        </p:nvSpPr>
        <p:spPr>
          <a:xfrm>
            <a:off x="6665913" y="3436938"/>
            <a:ext cx="1795463" cy="58420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Suspensi (Ukuran Partikel  &gt; 100 nm)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sp>
        <p:nvSpPr>
          <p:cNvPr id="36" name="Rounded Rectangle 35"/>
          <p:cNvSpPr/>
          <p:nvPr/>
        </p:nvSpPr>
        <p:spPr>
          <a:xfrm>
            <a:off x="6666230" y="4953000"/>
            <a:ext cx="2145665" cy="484505"/>
          </a:xfrm>
          <a:prstGeom prst="roundRect">
            <a:avLst>
              <a:gd name="adj" fmla="val 18660"/>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Koloid (Ukuran partikel 1 - 100  nm)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37" name="Straight Connector 36"/>
          <p:cNvCxnSpPr/>
          <p:nvPr/>
        </p:nvCxnSpPr>
        <p:spPr>
          <a:xfrm>
            <a:off x="5727700" y="3846513"/>
            <a:ext cx="9366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729288" y="5126038"/>
            <a:ext cx="9366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727700" y="3494088"/>
            <a:ext cx="1588" cy="1655763"/>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075488" y="4021138"/>
            <a:ext cx="7938" cy="325438"/>
          </a:xfrm>
          <a:prstGeom prst="line">
            <a:avLst/>
          </a:prstGeom>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6784975" y="5763260"/>
            <a:ext cx="1603375" cy="509905"/>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Contoh susu, darah, dan asap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42" name="Straight Connector 41"/>
          <p:cNvCxnSpPr/>
          <p:nvPr/>
        </p:nvCxnSpPr>
        <p:spPr>
          <a:xfrm>
            <a:off x="7075488" y="5437505"/>
            <a:ext cx="6350" cy="325438"/>
          </a:xfrm>
          <a:prstGeom prst="line">
            <a:avLst/>
          </a:prstGeom>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6913563" y="4346575"/>
            <a:ext cx="1216025" cy="500063"/>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Contoh pasir dalam air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5249"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95250"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1"/>
          <p:cNvSpPr>
            <a:spLocks noGrp="1"/>
          </p:cNvSpPr>
          <p:nvPr>
            <p:ph type="title" idx="4294967295"/>
          </p:nvPr>
        </p:nvSpPr>
        <p:spPr>
          <a:xfrm>
            <a:off x="395536" y="476672"/>
            <a:ext cx="8229600" cy="1143000"/>
          </a:xfrm>
        </p:spPr>
        <p:txBody>
          <a:bodyPr anchor="ctr"/>
          <a:lstStyle/>
          <a:p>
            <a:pPr algn="just">
              <a:lnSpc>
                <a:spcPct val="100000"/>
              </a:lnSpc>
            </a:pPr>
            <a:r>
              <a:rPr lang="en-US" altLang="zh-CN" sz="2000" b="1" dirty="0"/>
              <a:t>Berdasarkan sifatnya, larutan dibedakan menjadi tiga yaitu larutan asam, basa, dan garam. </a:t>
            </a:r>
            <a:endParaRPr lang="en-US" altLang="zh-CN" sz="2000" b="1" dirty="0"/>
          </a:p>
        </p:txBody>
      </p:sp>
      <p:graphicFrame>
        <p:nvGraphicFramePr>
          <p:cNvPr id="4" name="Diagram 3"/>
          <p:cNvGraphicFramePr/>
          <p:nvPr/>
        </p:nvGraphicFramePr>
        <p:xfrm>
          <a:off x="457835" y="1557019"/>
          <a:ext cx="8228965" cy="388175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6261"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daftar isi</a:t>
            </a:r>
            <a:endParaRPr lang="en-US" altLang="x-none" dirty="0">
              <a:solidFill>
                <a:srgbClr val="92D050"/>
              </a:solidFill>
              <a:latin typeface="Arial" panose="020B0604020202020204" pitchFamily="34" charset="0"/>
            </a:endParaRPr>
          </a:p>
        </p:txBody>
      </p:sp>
      <p:sp>
        <p:nvSpPr>
          <p:cNvPr id="96262" name="TextBox 12">
            <a:hlinkClick r:id="rId7"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8"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ext Box 1"/>
          <p:cNvSpPr txBox="1"/>
          <p:nvPr/>
        </p:nvSpPr>
        <p:spPr>
          <a:xfrm>
            <a:off x="301625" y="836712"/>
            <a:ext cx="2540000" cy="398462"/>
          </a:xfrm>
          <a:prstGeom prst="rect">
            <a:avLst/>
          </a:prstGeom>
          <a:noFill/>
          <a:ln w="9525">
            <a:noFill/>
          </a:ln>
        </p:spPr>
        <p:txBody>
          <a:bodyPr wrap="square" anchor="t">
            <a:spAutoFit/>
          </a:bodyPr>
          <a:lstStyle/>
          <a:p>
            <a:r>
              <a:rPr lang="en-US" altLang="zh-CN" sz="2000" b="1" dirty="0">
                <a:latin typeface="Calibri" panose="020F0502020204030204" pitchFamily="34" charset="0"/>
              </a:rPr>
              <a:t>Indikator Asam-Basa</a:t>
            </a:r>
            <a:endParaRPr lang="en-US" altLang="zh-CN" sz="2000" b="1" dirty="0">
              <a:latin typeface="Calibri" panose="020F0502020204030204" pitchFamily="34" charset="0"/>
            </a:endParaRPr>
          </a:p>
        </p:txBody>
      </p:sp>
      <p:sp>
        <p:nvSpPr>
          <p:cNvPr id="3" name="Rounded Rectangle 2"/>
          <p:cNvSpPr/>
          <p:nvPr/>
        </p:nvSpPr>
        <p:spPr>
          <a:xfrm>
            <a:off x="717550" y="2959100"/>
            <a:ext cx="1706563" cy="6985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fontAlgn="base"/>
            <a:r>
              <a:rPr lang="en-ID" altLang="en-US" sz="1800" b="1" strike="noStrike" noProof="1"/>
              <a:t>Indikator Asam-Basa </a:t>
            </a:r>
            <a:endParaRPr lang="en-ID" altLang="en-US" sz="1800" b="1" strike="noStrike" noProof="1"/>
          </a:p>
        </p:txBody>
      </p:sp>
      <p:sp>
        <p:nvSpPr>
          <p:cNvPr id="4" name="Rounded Rectangle 3"/>
          <p:cNvSpPr/>
          <p:nvPr/>
        </p:nvSpPr>
        <p:spPr>
          <a:xfrm>
            <a:off x="4381500" y="5119688"/>
            <a:ext cx="1552575" cy="560388"/>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fontAlgn="base"/>
            <a:r>
              <a:rPr lang="en-ID" altLang="en-US" sz="1400" b="1" strike="noStrike" noProof="1"/>
              <a:t>pH Meter </a:t>
            </a:r>
            <a:endParaRPr lang="en-ID" altLang="en-US" sz="1400" b="1" strike="noStrike" noProof="1"/>
          </a:p>
        </p:txBody>
      </p:sp>
      <p:sp>
        <p:nvSpPr>
          <p:cNvPr id="8" name="Rounded Rectangle 7"/>
          <p:cNvSpPr/>
          <p:nvPr/>
        </p:nvSpPr>
        <p:spPr>
          <a:xfrm>
            <a:off x="4381500" y="3738563"/>
            <a:ext cx="2239963" cy="700088"/>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l" fontAlgn="base"/>
            <a:r>
              <a:rPr lang="en-ID" altLang="en-US" sz="1400" b="1" strike="noStrike" noProof="1"/>
              <a:t>Indikator Universal </a:t>
            </a:r>
            <a:endParaRPr lang="en-ID" altLang="en-US" sz="1400" strike="noStrike" noProof="1"/>
          </a:p>
          <a:p>
            <a:pPr algn="l" fontAlgn="base"/>
            <a:r>
              <a:rPr lang="en-ID" altLang="en-US" sz="1400" strike="noStrike" noProof="1"/>
              <a:t>Contoh : kertas lakmus </a:t>
            </a:r>
            <a:endParaRPr lang="en-ID" altLang="en-US" sz="1400" strike="noStrike" noProof="1"/>
          </a:p>
        </p:txBody>
      </p:sp>
      <p:sp>
        <p:nvSpPr>
          <p:cNvPr id="11" name="Rounded Rectangle 10"/>
          <p:cNvSpPr/>
          <p:nvPr/>
        </p:nvSpPr>
        <p:spPr>
          <a:xfrm>
            <a:off x="4381500" y="2357438"/>
            <a:ext cx="2324100" cy="700088"/>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l" fontAlgn="base"/>
            <a:r>
              <a:rPr lang="en-ID" altLang="en-US" sz="1400" b="1" strike="noStrike" noProof="1"/>
              <a:t>Indikator Buatan </a:t>
            </a:r>
            <a:endParaRPr lang="en-ID" altLang="en-US" sz="1400" strike="noStrike" noProof="1"/>
          </a:p>
          <a:p>
            <a:pPr algn="l" fontAlgn="base"/>
            <a:r>
              <a:rPr lang="en-ID" altLang="en-US" sz="1400" strike="noStrike" noProof="1"/>
              <a:t>Contoh : metil merah dan fenolftalein </a:t>
            </a:r>
            <a:endParaRPr lang="en-ID" altLang="en-US" sz="1400" strike="noStrike" noProof="1"/>
          </a:p>
        </p:txBody>
      </p:sp>
      <p:sp>
        <p:nvSpPr>
          <p:cNvPr id="12" name="Rounded Rectangle 11"/>
          <p:cNvSpPr/>
          <p:nvPr/>
        </p:nvSpPr>
        <p:spPr>
          <a:xfrm>
            <a:off x="4381500" y="1027113"/>
            <a:ext cx="2743200" cy="868363"/>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l" fontAlgn="base"/>
            <a:r>
              <a:rPr lang="en-ID" altLang="en-US" sz="1400" b="1" strike="noStrike" noProof="1"/>
              <a:t>Indikator Alami </a:t>
            </a:r>
            <a:endParaRPr lang="en-ID" altLang="en-US" sz="1400" strike="noStrike" noProof="1"/>
          </a:p>
          <a:p>
            <a:pPr algn="l" fontAlgn="base"/>
            <a:r>
              <a:rPr lang="en-ID" altLang="en-US" sz="1400" strike="noStrike" noProof="1"/>
              <a:t>Contoh : Bunga sepatu, kol ungu, kunyit, dan bunga mawar  </a:t>
            </a:r>
            <a:endParaRPr lang="en-ID" altLang="en-US" sz="1400" strike="noStrike" noProof="1"/>
          </a:p>
        </p:txBody>
      </p:sp>
      <p:cxnSp>
        <p:nvCxnSpPr>
          <p:cNvPr id="13" name="Straight Arrow Connector 12"/>
          <p:cNvCxnSpPr>
            <a:endCxn id="12" idx="1"/>
          </p:cNvCxnSpPr>
          <p:nvPr/>
        </p:nvCxnSpPr>
        <p:spPr>
          <a:xfrm flipV="1">
            <a:off x="2411413" y="1460500"/>
            <a:ext cx="1970088" cy="18256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3" idx="3"/>
            <a:endCxn id="11" idx="1"/>
          </p:cNvCxnSpPr>
          <p:nvPr/>
        </p:nvCxnSpPr>
        <p:spPr>
          <a:xfrm flipV="1">
            <a:off x="2424113" y="2708275"/>
            <a:ext cx="1957388" cy="6000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3" idx="3"/>
            <a:endCxn id="8" idx="1"/>
          </p:cNvCxnSpPr>
          <p:nvPr/>
        </p:nvCxnSpPr>
        <p:spPr>
          <a:xfrm>
            <a:off x="2424113" y="3308350"/>
            <a:ext cx="1957388" cy="7810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3" idx="3"/>
            <a:endCxn id="8" idx="1"/>
          </p:cNvCxnSpPr>
          <p:nvPr/>
        </p:nvCxnSpPr>
        <p:spPr>
          <a:xfrm>
            <a:off x="2411413" y="3308350"/>
            <a:ext cx="1970088" cy="21113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729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97293"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419475" y="2601913"/>
            <a:ext cx="1979613" cy="1865313"/>
          </a:xfrm>
          <a:prstGeom prst="ellipse">
            <a:avLst/>
          </a:prstGeom>
        </p:spPr>
        <p:style>
          <a:lnRef idx="3">
            <a:schemeClr val="lt1"/>
          </a:lnRef>
          <a:fillRef idx="1">
            <a:schemeClr val="accent5"/>
          </a:fillRef>
          <a:effectRef idx="1">
            <a:schemeClr val="accent5"/>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20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Pemisahan Campuran </a:t>
            </a:r>
            <a:endParaRPr kumimoji="0" lang="en-ID" altLang="en-US" sz="20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7" name="Oval 6"/>
          <p:cNvSpPr/>
          <p:nvPr/>
        </p:nvSpPr>
        <p:spPr>
          <a:xfrm>
            <a:off x="1133475" y="3868738"/>
            <a:ext cx="1755775" cy="820738"/>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1" action="ppaction://hlinksldjump"/>
              </a:rPr>
              <a:t>6. Evaporasi (Penguapan)</a:t>
            </a:r>
            <a:r>
              <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 </a:t>
            </a:r>
            <a:endPar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30" name="Striped Right Arrow 29"/>
          <p:cNvSpPr/>
          <p:nvPr/>
        </p:nvSpPr>
        <p:spPr>
          <a:xfrm rot="600000">
            <a:off x="5389563" y="3238500"/>
            <a:ext cx="609600" cy="9652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31" name="Striped Right Arrow 30"/>
          <p:cNvSpPr/>
          <p:nvPr/>
        </p:nvSpPr>
        <p:spPr>
          <a:xfrm rot="19560000">
            <a:off x="5299075" y="2333625"/>
            <a:ext cx="635000" cy="99377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32" name="Striped Right Arrow 31"/>
          <p:cNvSpPr/>
          <p:nvPr/>
        </p:nvSpPr>
        <p:spPr>
          <a:xfrm rot="9074860">
            <a:off x="2906713" y="3611563"/>
            <a:ext cx="566738" cy="10033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101382" name="Title 1"/>
          <p:cNvSpPr>
            <a:spLocks noGrp="1"/>
          </p:cNvSpPr>
          <p:nvPr/>
        </p:nvSpPr>
        <p:spPr>
          <a:xfrm>
            <a:off x="323528" y="620688"/>
            <a:ext cx="8229600" cy="512762"/>
          </a:xfrm>
          <a:prstGeom prst="rect">
            <a:avLst/>
          </a:prstGeom>
          <a:noFill/>
          <a:ln w="9525">
            <a:noFill/>
          </a:ln>
        </p:spPr>
        <p:txBody>
          <a:bodyPr anchor="ctr"/>
          <a:lstStyle/>
          <a:p>
            <a:pPr eaLnBrk="0" hangingPunct="0"/>
            <a:r>
              <a:rPr lang="en-ID" altLang="en-US" sz="2000" b="1" dirty="0">
                <a:solidFill>
                  <a:schemeClr val="tx1"/>
                </a:solidFill>
                <a:latin typeface="Calibri" panose="020F0502020204030204" pitchFamily="34" charset="0"/>
              </a:rPr>
              <a:t>B. Pemisahan Campuran </a:t>
            </a:r>
            <a:endParaRPr lang="en-ID" altLang="en-US" sz="2000" b="1" dirty="0">
              <a:solidFill>
                <a:schemeClr val="tx1"/>
              </a:solidFill>
              <a:latin typeface="Calibri" panose="020F0502020204030204" pitchFamily="34" charset="0"/>
            </a:endParaRPr>
          </a:p>
        </p:txBody>
      </p:sp>
      <p:sp>
        <p:nvSpPr>
          <p:cNvPr id="2" name="Oval 1"/>
          <p:cNvSpPr/>
          <p:nvPr/>
        </p:nvSpPr>
        <p:spPr>
          <a:xfrm>
            <a:off x="1135063" y="2241550"/>
            <a:ext cx="1754188" cy="820738"/>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2" action="ppaction://hlinksldjump"/>
              </a:rPr>
              <a:t>7. Atraksi Magnetik </a:t>
            </a:r>
            <a:endPar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3" name="Oval 2"/>
          <p:cNvSpPr/>
          <p:nvPr/>
        </p:nvSpPr>
        <p:spPr>
          <a:xfrm>
            <a:off x="2974975" y="5106988"/>
            <a:ext cx="1747838" cy="820738"/>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3" action="ppaction://hlinksldjump"/>
              </a:rPr>
              <a:t>5.  Sublimasi </a:t>
            </a:r>
            <a:endPar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5" name="Oval 4"/>
          <p:cNvSpPr/>
          <p:nvPr/>
        </p:nvSpPr>
        <p:spPr>
          <a:xfrm>
            <a:off x="5214938" y="4689475"/>
            <a:ext cx="2066925" cy="820738"/>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4" action="ppaction://hlinksldjump"/>
              </a:rPr>
              <a:t>4. Kromatografi</a:t>
            </a:r>
            <a:r>
              <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 </a:t>
            </a:r>
            <a:endPar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6" name="Oval 5"/>
          <p:cNvSpPr/>
          <p:nvPr/>
        </p:nvSpPr>
        <p:spPr>
          <a:xfrm>
            <a:off x="6076950" y="3311525"/>
            <a:ext cx="1920875" cy="820738"/>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5" action="ppaction://hlinksldjump"/>
              </a:rPr>
              <a:t>3. Distilasi (Penyulingan) </a:t>
            </a:r>
            <a:endPar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9" name="Oval 8"/>
          <p:cNvSpPr/>
          <p:nvPr/>
        </p:nvSpPr>
        <p:spPr>
          <a:xfrm>
            <a:off x="5918200" y="2105025"/>
            <a:ext cx="1981200" cy="820738"/>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6" action="ppaction://hlinksldjump"/>
              </a:rPr>
              <a:t>2. Sentrifugasi </a:t>
            </a:r>
            <a:endPar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10" name="Striped Right Arrow 9"/>
          <p:cNvSpPr/>
          <p:nvPr/>
        </p:nvSpPr>
        <p:spPr>
          <a:xfrm rot="12840000">
            <a:off x="2873375" y="2451100"/>
            <a:ext cx="635000" cy="99377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12" name="Striped Right Arrow 11"/>
          <p:cNvSpPr/>
          <p:nvPr/>
        </p:nvSpPr>
        <p:spPr>
          <a:xfrm rot="15960000">
            <a:off x="4090988" y="1752600"/>
            <a:ext cx="635000" cy="99377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13" name="Striped Right Arrow 12"/>
          <p:cNvSpPr/>
          <p:nvPr/>
        </p:nvSpPr>
        <p:spPr>
          <a:xfrm rot="3314859">
            <a:off x="4898231" y="4087019"/>
            <a:ext cx="566738" cy="10033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14" name="Striped Right Arrow 13"/>
          <p:cNvSpPr/>
          <p:nvPr/>
        </p:nvSpPr>
        <p:spPr>
          <a:xfrm rot="5654859">
            <a:off x="3917156" y="4285456"/>
            <a:ext cx="566738" cy="1003300"/>
          </a:xfrm>
          <a:prstGeom prst="stripedRightArrow">
            <a:avLst>
              <a:gd name="adj1" fmla="val 50000"/>
              <a:gd name="adj2" fmla="val 59345"/>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15" name="Oval 14"/>
          <p:cNvSpPr/>
          <p:nvPr/>
        </p:nvSpPr>
        <p:spPr>
          <a:xfrm>
            <a:off x="3529013" y="1077913"/>
            <a:ext cx="1685925" cy="820738"/>
          </a:xfrm>
          <a:prstGeom prst="ellipse">
            <a:avLst/>
          </a:prstGeom>
        </p:spPr>
        <p:style>
          <a:lnRef idx="1">
            <a:schemeClr val="accent5"/>
          </a:lnRef>
          <a:fillRef idx="2">
            <a:schemeClr val="accent5"/>
          </a:fillRef>
          <a:effectRef idx="1">
            <a:schemeClr val="accent5"/>
          </a:effectRef>
          <a:fontRef idx="minor">
            <a:schemeClr val="dk1"/>
          </a:fontRef>
        </p:style>
        <p:txBody>
          <a:bodyPr lIns="91438" tIns="45719" rIns="91438" bIns="45719" anchor="ct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hlinkClick r:id="rId7" action="ppaction://hlinksldjump"/>
              </a:rPr>
              <a:t>1. Filtrasi </a:t>
            </a:r>
            <a:endParaRPr kumimoji="0" lang="en-ID" altLang="en-US" sz="1600" b="0"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 name="Right Arrow 10">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1395"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8" action="ppaction://hlinksldjump"/>
              </a:rPr>
              <a:t>Kembali ke daftar isi</a:t>
            </a:r>
            <a:endParaRPr lang="en-US" altLang="x-none" dirty="0">
              <a:solidFill>
                <a:srgbClr val="92D050"/>
              </a:solidFill>
              <a:latin typeface="Arial" panose="020B0604020202020204" pitchFamily="34" charset="0"/>
            </a:endParaRPr>
          </a:p>
        </p:txBody>
      </p:sp>
      <p:sp>
        <p:nvSpPr>
          <p:cNvPr id="101396" name="TextBox 12">
            <a:hlinkClick r:id="rId9"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0"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p:cNvSpPr>
            <a:spLocks noGrp="1"/>
          </p:cNvSpPr>
          <p:nvPr>
            <p:ph type="title" idx="4294967295"/>
          </p:nvPr>
        </p:nvSpPr>
        <p:spPr>
          <a:xfrm>
            <a:off x="323528" y="548680"/>
            <a:ext cx="1485900" cy="500062"/>
          </a:xfrm>
        </p:spPr>
        <p:txBody>
          <a:bodyPr anchor="ctr"/>
          <a:lstStyle/>
          <a:p>
            <a:pPr algn="l"/>
            <a:r>
              <a:rPr lang="en-ID" altLang="en-US" sz="2000" b="1" dirty="0"/>
              <a:t>1. Filtrasi</a:t>
            </a:r>
            <a:endParaRPr lang="en-ID" altLang="en-US" sz="2000" b="1" dirty="0"/>
          </a:p>
        </p:txBody>
      </p:sp>
      <p:sp>
        <p:nvSpPr>
          <p:cNvPr id="25602" name="Content Placeholder 2"/>
          <p:cNvSpPr>
            <a:spLocks noGrp="1"/>
          </p:cNvSpPr>
          <p:nvPr>
            <p:ph sz="half" idx="4294967295"/>
          </p:nvPr>
        </p:nvSpPr>
        <p:spPr>
          <a:xfrm>
            <a:off x="539552" y="1037283"/>
            <a:ext cx="4038600" cy="1671637"/>
          </a:xfrm>
        </p:spPr>
        <p:txBody>
          <a:bodyPr anchor="t"/>
          <a:lstStyle/>
          <a:p>
            <a:pPr algn="just" fontAlgn="base"/>
            <a:r>
              <a:rPr lang="en-US" altLang="zh-CN" sz="1600" strike="noStrike" noProof="1"/>
              <a:t>Metode filtrasi </a:t>
            </a:r>
            <a:r>
              <a:rPr lang="en-ID" altLang="en-US" sz="1600" strike="noStrike" noProof="1"/>
              <a:t>digunakan </a:t>
            </a:r>
            <a:r>
              <a:rPr lang="en-US" altLang="zh-CN" sz="1600" strike="noStrike" noProof="1"/>
              <a:t>untuk memisahkan zat-zat yang bercampur dalam campuran heterogen. </a:t>
            </a:r>
            <a:endParaRPr lang="en-US" altLang="zh-CN" sz="1600" strike="noStrike" noProof="1"/>
          </a:p>
          <a:p>
            <a:pPr algn="just" fontAlgn="base"/>
            <a:r>
              <a:rPr lang="en-US" altLang="zh-CN" sz="1600" strike="noStrike" noProof="1"/>
              <a:t>Sebagai contoh, air dan pasir dapat dipisahkan dari campuran air-pasir dengan cara menyaring.  </a:t>
            </a:r>
            <a:endParaRPr lang="en-US" altLang="zh-CN" sz="1600" strike="noStrike" noProof="1"/>
          </a:p>
          <a:p>
            <a:pPr marL="0" indent="0" fontAlgn="base">
              <a:buNone/>
            </a:pPr>
            <a:endParaRPr lang="en-US" altLang="zh-CN" sz="1600" strike="noStrike" noProof="1"/>
          </a:p>
        </p:txBody>
      </p:sp>
      <p:pic>
        <p:nvPicPr>
          <p:cNvPr id="99331" name="Content Placeholder 3"/>
          <p:cNvPicPr>
            <a:picLocks noGrp="1" noChangeAspect="1"/>
          </p:cNvPicPr>
          <p:nvPr>
            <p:ph sz="half" idx="4294967295"/>
          </p:nvPr>
        </p:nvPicPr>
        <p:blipFill>
          <a:blip r:embed="rId1" cstate="print"/>
          <a:srcRect l="57524" t="37927" r="25813" b="39957"/>
          <a:stretch>
            <a:fillRect/>
          </a:stretch>
        </p:blipFill>
        <p:spPr>
          <a:xfrm>
            <a:off x="4788024" y="764704"/>
            <a:ext cx="3506787" cy="2617788"/>
          </a:xfrm>
        </p:spPr>
      </p:pic>
      <p:pic>
        <p:nvPicPr>
          <p:cNvPr id="99332" name="Picture 1" descr="filtrasi"/>
          <p:cNvPicPr>
            <a:picLocks noChangeAspect="1"/>
          </p:cNvPicPr>
          <p:nvPr/>
        </p:nvPicPr>
        <p:blipFill>
          <a:blip r:embed="rId2"/>
          <a:stretch>
            <a:fillRect/>
          </a:stretch>
        </p:blipFill>
        <p:spPr>
          <a:xfrm>
            <a:off x="693738" y="3176588"/>
            <a:ext cx="3565525" cy="2733675"/>
          </a:xfrm>
          <a:prstGeom prst="rect">
            <a:avLst/>
          </a:prstGeom>
          <a:noFill/>
          <a:ln w="9525">
            <a:noFill/>
          </a:ln>
        </p:spPr>
      </p:pic>
      <p:sp>
        <p:nvSpPr>
          <p:cNvPr id="99333" name="Title 1"/>
          <p:cNvSpPr>
            <a:spLocks noGrp="1"/>
          </p:cNvSpPr>
          <p:nvPr/>
        </p:nvSpPr>
        <p:spPr>
          <a:xfrm>
            <a:off x="5364088" y="3501008"/>
            <a:ext cx="2663825" cy="387350"/>
          </a:xfrm>
          <a:prstGeom prst="rect">
            <a:avLst/>
          </a:prstGeom>
          <a:noFill/>
          <a:ln w="9525">
            <a:noFill/>
          </a:ln>
        </p:spPr>
        <p:txBody>
          <a:bodyPr anchor="ctr"/>
          <a:lstStyle/>
          <a:p>
            <a:pPr eaLnBrk="0" hangingPunct="0"/>
            <a:r>
              <a:rPr lang="en-ID" altLang="en-US" sz="2000" b="1">
                <a:solidFill>
                  <a:schemeClr val="tx1"/>
                </a:solidFill>
                <a:latin typeface="Calibri" panose="020F0502020204030204" pitchFamily="34" charset="0"/>
              </a:rPr>
              <a:t>Rangkaian alat filtrasi </a:t>
            </a:r>
            <a:endParaRPr lang="en-ID" altLang="en-US" sz="2000" b="1">
              <a:solidFill>
                <a:schemeClr val="tx1"/>
              </a:solidFill>
              <a:latin typeface="Calibri" panose="020F050202020403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933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99337" name="TextBox 12">
            <a:hlinkClick r:id="rId4"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txBox="1"/>
          <p:nvPr/>
        </p:nvSpPr>
        <p:spPr>
          <a:xfrm>
            <a:off x="539750" y="619125"/>
            <a:ext cx="5824538" cy="669925"/>
          </a:xfrm>
          <a:prstGeom prst="rect">
            <a:avLst/>
          </a:prstGeom>
          <a:noFill/>
          <a:ln w="9525">
            <a:noFill/>
          </a:ln>
        </p:spPr>
        <p:txBody>
          <a:bodyPr anchor="t"/>
          <a:lstStyle/>
          <a:p>
            <a:pPr algn="just"/>
            <a:r>
              <a:rPr lang="en-US" altLang="zh-CN" sz="2400" b="1" dirty="0">
                <a:solidFill>
                  <a:schemeClr val="tx1"/>
                </a:solidFill>
                <a:latin typeface="Calibri" panose="020F0502020204030204" pitchFamily="34" charset="0"/>
              </a:rPr>
              <a:t>1. </a:t>
            </a:r>
            <a:r>
              <a:rPr lang="en-ID" altLang="en-US" sz="2400" b="1" dirty="0">
                <a:solidFill>
                  <a:schemeClr val="tx1"/>
                </a:solidFill>
                <a:latin typeface="Calibri" panose="020F0502020204030204" pitchFamily="34" charset="0"/>
              </a:rPr>
              <a:t>Keterampilan Proses dalam IPA </a:t>
            </a:r>
            <a:endParaRPr lang="en-ID" altLang="en-US" sz="2400" b="1" dirty="0">
              <a:solidFill>
                <a:schemeClr val="tx1"/>
              </a:solidFill>
              <a:latin typeface="Calibri" panose="020F0502020204030204" pitchFamily="34" charset="0"/>
            </a:endParaRPr>
          </a:p>
        </p:txBody>
      </p:sp>
      <p:sp>
        <p:nvSpPr>
          <p:cNvPr id="36866" name="TextBox 12"/>
          <p:cNvSpPr txBox="1"/>
          <p:nvPr/>
        </p:nvSpPr>
        <p:spPr>
          <a:xfrm>
            <a:off x="2933700" y="6384925"/>
            <a:ext cx="1566863"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36867" name="TextBox 12"/>
          <p:cNvSpPr txBox="1"/>
          <p:nvPr/>
        </p:nvSpPr>
        <p:spPr>
          <a:xfrm>
            <a:off x="4500563" y="6381750"/>
            <a:ext cx="1598612"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12" name="Right Arrow 1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3" name="Right Arrow 12">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2" name="Rounded Rectangle 1"/>
          <p:cNvSpPr/>
          <p:nvPr/>
        </p:nvSpPr>
        <p:spPr>
          <a:xfrm>
            <a:off x="249238" y="1433066"/>
            <a:ext cx="3816350" cy="600075"/>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fontAlgn="base"/>
            <a:endParaRPr lang="en-US" strike="noStrike" noProof="1" smtClean="0">
              <a:sym typeface="+mn-ea"/>
            </a:endParaRPr>
          </a:p>
          <a:p>
            <a:pPr algn="ctr" fontAlgn="base"/>
            <a:r>
              <a:rPr lang="en-US" sz="1800" strike="noStrike" noProof="1" smtClean="0">
                <a:sym typeface="+mn-ea"/>
              </a:rPr>
              <a:t>a. Keterampilan Proses Sains Dasar (</a:t>
            </a:r>
            <a:r>
              <a:rPr lang="en-US" sz="1800" i="1" strike="noStrike" noProof="1" smtClean="0">
                <a:sym typeface="+mn-ea"/>
              </a:rPr>
              <a:t>Basic Skills</a:t>
            </a:r>
            <a:r>
              <a:rPr lang="en-US" sz="1800" strike="noStrike" noProof="1" smtClean="0">
                <a:sym typeface="+mn-ea"/>
              </a:rPr>
              <a:t>)</a:t>
            </a:r>
            <a:endParaRPr lang="en-US" strike="noStrike" noProof="1" smtClean="0">
              <a:sym typeface="+mn-ea"/>
            </a:endParaRPr>
          </a:p>
          <a:p>
            <a:pPr marL="171450" indent="-171450" algn="ctr" fontAlgn="base"/>
            <a:endParaRPr lang="en-US" strike="noStrike" noProof="1"/>
          </a:p>
        </p:txBody>
      </p:sp>
      <p:sp>
        <p:nvSpPr>
          <p:cNvPr id="3" name="Rounded Rectangle 2"/>
          <p:cNvSpPr/>
          <p:nvPr/>
        </p:nvSpPr>
        <p:spPr>
          <a:xfrm>
            <a:off x="4783138" y="1433066"/>
            <a:ext cx="3816350" cy="711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fontAlgn="base"/>
            <a:endParaRPr lang="en-ID" sz="1800" strike="noStrike" noProof="1" smtClean="0">
              <a:sym typeface="+mn-ea"/>
            </a:endParaRPr>
          </a:p>
          <a:p>
            <a:pPr algn="ctr" fontAlgn="base"/>
            <a:r>
              <a:rPr lang="en-ID" sz="1800" strike="noStrike" noProof="1" smtClean="0">
                <a:sym typeface="+mn-ea"/>
              </a:rPr>
              <a:t>b. Keterampilan Proses Sains Terintegrasi (</a:t>
            </a:r>
            <a:r>
              <a:rPr lang="en-ID" sz="1800" i="1" strike="noStrike" noProof="1" smtClean="0">
                <a:sym typeface="+mn-ea"/>
              </a:rPr>
              <a:t>Integrated Skills</a:t>
            </a:r>
            <a:r>
              <a:rPr lang="en-ID" sz="1800" strike="noStrike" noProof="1" smtClean="0">
                <a:sym typeface="+mn-ea"/>
              </a:rPr>
              <a:t>)  </a:t>
            </a:r>
            <a:endParaRPr lang="en-US" sz="1800" strike="noStrike" noProof="1"/>
          </a:p>
          <a:p>
            <a:pPr algn="ctr" fontAlgn="base"/>
            <a:endParaRPr lang="en-US" sz="1800" strike="noStrike" noProof="1"/>
          </a:p>
        </p:txBody>
      </p:sp>
      <p:sp>
        <p:nvSpPr>
          <p:cNvPr id="36872" name="Text Box 5"/>
          <p:cNvSpPr txBox="1"/>
          <p:nvPr/>
        </p:nvSpPr>
        <p:spPr>
          <a:xfrm>
            <a:off x="249238" y="2262807"/>
            <a:ext cx="3775075" cy="2078038"/>
          </a:xfrm>
          <a:prstGeom prst="rect">
            <a:avLst/>
          </a:prstGeom>
          <a:noFill/>
          <a:ln w="9525">
            <a:noFill/>
          </a:ln>
        </p:spPr>
        <p:txBody>
          <a:bodyPr wrap="square" anchor="t">
            <a:spAutoFit/>
          </a:bodyPr>
          <a:lstStyle/>
          <a:p>
            <a:pPr marL="628650" lvl="1" indent="-171450">
              <a:lnSpc>
                <a:spcPct val="100000"/>
              </a:lnSpc>
              <a:spcBef>
                <a:spcPct val="0"/>
              </a:spcBef>
              <a:spcAft>
                <a:spcPct val="20000"/>
              </a:spcAft>
              <a:buFont typeface="Arial" panose="020B0604020202020204" pitchFamily="34" charset="0"/>
              <a:buChar char="•"/>
            </a:pPr>
            <a:r>
              <a:rPr lang="en-ID" altLang="en-US" sz="1400" dirty="0">
                <a:solidFill>
                  <a:schemeClr val="tx1"/>
                </a:solidFill>
                <a:latin typeface="Calibri" panose="020F0502020204030204" pitchFamily="34" charset="0"/>
              </a:rPr>
              <a:t>Keterampilan Mengamati </a:t>
            </a:r>
            <a:endParaRPr lang="en-US" altLang="zh-CN" sz="1400" dirty="0">
              <a:solidFill>
                <a:schemeClr val="tx1"/>
              </a:solidFill>
              <a:latin typeface="Calibri" panose="020F0502020204030204" pitchFamily="34" charset="0"/>
            </a:endParaRPr>
          </a:p>
          <a:p>
            <a:pPr marL="628650" lvl="1" indent="-171450">
              <a:lnSpc>
                <a:spcPct val="100000"/>
              </a:lnSpc>
              <a:spcBef>
                <a:spcPct val="0"/>
              </a:spcBef>
              <a:spcAft>
                <a:spcPct val="20000"/>
              </a:spcAft>
              <a:buFont typeface="Arial" panose="020B0604020202020204" pitchFamily="34" charset="0"/>
              <a:buChar char="•"/>
            </a:pPr>
            <a:r>
              <a:rPr lang="en-ID" altLang="en-US" sz="1400" dirty="0">
                <a:solidFill>
                  <a:schemeClr val="tx1"/>
                </a:solidFill>
                <a:latin typeface="Calibri" panose="020F0502020204030204" pitchFamily="34" charset="0"/>
              </a:rPr>
              <a:t>Keterampilan Mengelompokkan/Mengklasifikasi </a:t>
            </a:r>
            <a:endParaRPr lang="en-US" altLang="zh-CN" sz="1400" dirty="0">
              <a:solidFill>
                <a:schemeClr val="tx1"/>
              </a:solidFill>
              <a:latin typeface="Calibri" panose="020F0502020204030204" pitchFamily="34" charset="0"/>
            </a:endParaRPr>
          </a:p>
          <a:p>
            <a:pPr marL="628650" lvl="1" indent="-171450">
              <a:lnSpc>
                <a:spcPct val="100000"/>
              </a:lnSpc>
              <a:spcBef>
                <a:spcPct val="0"/>
              </a:spcBef>
              <a:spcAft>
                <a:spcPct val="20000"/>
              </a:spcAft>
              <a:buFont typeface="Arial" panose="020B0604020202020204" pitchFamily="34" charset="0"/>
              <a:buChar char="•"/>
            </a:pPr>
            <a:r>
              <a:rPr lang="en-ID" altLang="en-US" sz="1400" dirty="0">
                <a:solidFill>
                  <a:schemeClr val="tx1"/>
                </a:solidFill>
                <a:latin typeface="Calibri" panose="020F0502020204030204" pitchFamily="34" charset="0"/>
              </a:rPr>
              <a:t>Keterampilan Memprediksi </a:t>
            </a:r>
            <a:endParaRPr lang="en-US" altLang="zh-CN" sz="1400" dirty="0">
              <a:solidFill>
                <a:schemeClr val="tx1"/>
              </a:solidFill>
              <a:latin typeface="Calibri" panose="020F0502020204030204" pitchFamily="34" charset="0"/>
            </a:endParaRPr>
          </a:p>
          <a:p>
            <a:pPr marL="628650" lvl="1" indent="-171450">
              <a:lnSpc>
                <a:spcPct val="100000"/>
              </a:lnSpc>
              <a:spcBef>
                <a:spcPct val="0"/>
              </a:spcBef>
              <a:spcAft>
                <a:spcPct val="20000"/>
              </a:spcAft>
              <a:buFont typeface="Arial" panose="020B0604020202020204" pitchFamily="34" charset="0"/>
              <a:buChar char="•"/>
            </a:pPr>
            <a:r>
              <a:rPr lang="en-ID" altLang="en-US" sz="1400" dirty="0">
                <a:solidFill>
                  <a:schemeClr val="tx1"/>
                </a:solidFill>
                <a:latin typeface="Calibri" panose="020F0502020204030204" pitchFamily="34" charset="0"/>
              </a:rPr>
              <a:t>Keterampilan Menyimpulkan (Membuat Inferensi) </a:t>
            </a:r>
            <a:endParaRPr lang="en-US" altLang="zh-CN" sz="1400" dirty="0">
              <a:solidFill>
                <a:schemeClr val="tx1"/>
              </a:solidFill>
              <a:latin typeface="Calibri" panose="020F0502020204030204" pitchFamily="34" charset="0"/>
            </a:endParaRPr>
          </a:p>
          <a:p>
            <a:pPr marL="628650" lvl="1" indent="-171450">
              <a:lnSpc>
                <a:spcPct val="100000"/>
              </a:lnSpc>
              <a:spcBef>
                <a:spcPct val="0"/>
              </a:spcBef>
              <a:spcAft>
                <a:spcPct val="20000"/>
              </a:spcAft>
              <a:buFont typeface="Arial" panose="020B0604020202020204" pitchFamily="34" charset="0"/>
              <a:buChar char="•"/>
            </a:pPr>
            <a:r>
              <a:rPr lang="en-ID" altLang="en-US" sz="1400" dirty="0">
                <a:solidFill>
                  <a:schemeClr val="tx1"/>
                </a:solidFill>
                <a:latin typeface="Calibri" panose="020F0502020204030204" pitchFamily="34" charset="0"/>
              </a:rPr>
              <a:t>Keterampilan Mengomunikasikan</a:t>
            </a:r>
            <a:r>
              <a:rPr lang="en-US" altLang="zh-CN" sz="1400" dirty="0">
                <a:latin typeface="Calibri" panose="020F0502020204030204" pitchFamily="34" charset="0"/>
              </a:rPr>
              <a:t> </a:t>
            </a:r>
            <a:endParaRPr lang="en-US" altLang="zh-CN" sz="1400" dirty="0">
              <a:latin typeface="Calibri" panose="020F0502020204030204" pitchFamily="34" charset="0"/>
            </a:endParaRPr>
          </a:p>
          <a:p>
            <a:pPr marL="171450" indent="-171450" algn="ctr"/>
            <a:endParaRPr lang="en-US" altLang="zh-CN" sz="1400">
              <a:latin typeface="Calibri" panose="020F0502020204030204" pitchFamily="34" charset="0"/>
            </a:endParaRPr>
          </a:p>
        </p:txBody>
      </p:sp>
      <p:sp>
        <p:nvSpPr>
          <p:cNvPr id="36873" name="Text Box 5"/>
          <p:cNvSpPr txBox="1"/>
          <p:nvPr/>
        </p:nvSpPr>
        <p:spPr>
          <a:xfrm>
            <a:off x="5105400" y="2262807"/>
            <a:ext cx="3859213" cy="2246313"/>
          </a:xfrm>
          <a:prstGeom prst="rect">
            <a:avLst/>
          </a:prstGeom>
          <a:noFill/>
          <a:ln w="9525">
            <a:noFill/>
          </a:ln>
        </p:spPr>
        <p:txBody>
          <a:bodyPr wrap="square" anchor="t">
            <a:spAutoFit/>
          </a:bodyPr>
          <a:lstStyle/>
          <a:p>
            <a:pPr marL="285750" indent="-285750">
              <a:buFont typeface="Arial" panose="020B0604020202020204" pitchFamily="34" charset="0"/>
              <a:buChar char="•"/>
            </a:pPr>
            <a:r>
              <a:rPr lang="en-ID" altLang="en-US" sz="1400" dirty="0">
                <a:latin typeface="Calibri" panose="020F0502020204030204" pitchFamily="34" charset="0"/>
              </a:rPr>
              <a:t>Merumuskan Masalah </a:t>
            </a:r>
            <a:endParaRPr lang="en-ID" altLang="en-US" sz="1400" dirty="0">
              <a:latin typeface="Calibri" panose="020F0502020204030204" pitchFamily="34" charset="0"/>
            </a:endParaRPr>
          </a:p>
          <a:p>
            <a:pPr marL="285750" indent="-285750">
              <a:buFont typeface="Arial" panose="020B0604020202020204" pitchFamily="34" charset="0"/>
              <a:buChar char="•"/>
            </a:pPr>
            <a:r>
              <a:rPr lang="en-ID" altLang="en-US" sz="1400" dirty="0">
                <a:latin typeface="Calibri" panose="020F0502020204030204" pitchFamily="34" charset="0"/>
              </a:rPr>
              <a:t>Mengidentifikasi Variabel </a:t>
            </a:r>
            <a:endParaRPr lang="en-ID" altLang="en-US" sz="1400" dirty="0">
              <a:latin typeface="Calibri" panose="020F0502020204030204" pitchFamily="34" charset="0"/>
            </a:endParaRPr>
          </a:p>
          <a:p>
            <a:pPr marL="285750" indent="-285750">
              <a:buFont typeface="Arial" panose="020B0604020202020204" pitchFamily="34" charset="0"/>
              <a:buChar char="•"/>
            </a:pPr>
            <a:r>
              <a:rPr lang="en-ID" altLang="en-US" sz="1400" dirty="0">
                <a:latin typeface="Calibri" panose="020F0502020204030204" pitchFamily="34" charset="0"/>
              </a:rPr>
              <a:t>Mendeskripsikan Hubungan Antarvariabel </a:t>
            </a:r>
            <a:endParaRPr lang="en-ID" altLang="en-US" sz="1400" dirty="0">
              <a:latin typeface="Calibri" panose="020F0502020204030204" pitchFamily="34" charset="0"/>
            </a:endParaRPr>
          </a:p>
          <a:p>
            <a:pPr marL="285750" indent="-285750">
              <a:buFont typeface="Arial" panose="020B0604020202020204" pitchFamily="34" charset="0"/>
              <a:buChar char="•"/>
            </a:pPr>
            <a:r>
              <a:rPr lang="en-ID" altLang="en-US" sz="1400" dirty="0">
                <a:latin typeface="Calibri" panose="020F0502020204030204" pitchFamily="34" charset="0"/>
              </a:rPr>
              <a:t>Mengendalikan Variabel </a:t>
            </a:r>
            <a:endParaRPr lang="en-ID" altLang="en-US" sz="1400" dirty="0">
              <a:latin typeface="Calibri" panose="020F0502020204030204" pitchFamily="34" charset="0"/>
            </a:endParaRPr>
          </a:p>
          <a:p>
            <a:pPr marL="285750" indent="-285750">
              <a:buFont typeface="Arial" panose="020B0604020202020204" pitchFamily="34" charset="0"/>
              <a:buChar char="•"/>
            </a:pPr>
            <a:r>
              <a:rPr lang="en-ID" altLang="en-US" sz="1400" dirty="0">
                <a:latin typeface="Calibri" panose="020F0502020204030204" pitchFamily="34" charset="0"/>
              </a:rPr>
              <a:t>Mendefinisikan Variabel secara Operasional </a:t>
            </a:r>
            <a:endParaRPr lang="en-ID" altLang="en-US" sz="1400" dirty="0">
              <a:latin typeface="Calibri" panose="020F0502020204030204" pitchFamily="34" charset="0"/>
            </a:endParaRPr>
          </a:p>
          <a:p>
            <a:pPr marL="285750" indent="-285750">
              <a:buFont typeface="Arial" panose="020B0604020202020204" pitchFamily="34" charset="0"/>
              <a:buChar char="•"/>
            </a:pPr>
            <a:r>
              <a:rPr lang="en-ID" altLang="en-US" sz="1400" dirty="0">
                <a:latin typeface="Calibri" panose="020F0502020204030204" pitchFamily="34" charset="0"/>
              </a:rPr>
              <a:t>Memperoleh dan Menyajikan Data </a:t>
            </a:r>
            <a:endParaRPr lang="en-ID" altLang="en-US" sz="1400" dirty="0">
              <a:latin typeface="Calibri" panose="020F0502020204030204" pitchFamily="34" charset="0"/>
            </a:endParaRPr>
          </a:p>
          <a:p>
            <a:pPr marL="285750" indent="-285750">
              <a:buFont typeface="Arial" panose="020B0604020202020204" pitchFamily="34" charset="0"/>
              <a:buChar char="•"/>
            </a:pPr>
            <a:r>
              <a:rPr lang="en-ID" altLang="en-US" sz="1400" dirty="0">
                <a:latin typeface="Calibri" panose="020F0502020204030204" pitchFamily="34" charset="0"/>
              </a:rPr>
              <a:t>Menganalisis Data </a:t>
            </a:r>
            <a:endParaRPr lang="en-ID" altLang="en-US" sz="1400" dirty="0">
              <a:latin typeface="Calibri" panose="020F0502020204030204" pitchFamily="34" charset="0"/>
            </a:endParaRPr>
          </a:p>
          <a:p>
            <a:pPr marL="285750" indent="-285750">
              <a:buFont typeface="Arial" panose="020B0604020202020204" pitchFamily="34" charset="0"/>
              <a:buChar char="•"/>
            </a:pPr>
            <a:r>
              <a:rPr lang="en-ID" altLang="en-US" sz="1400" dirty="0">
                <a:latin typeface="Calibri" panose="020F0502020204030204" pitchFamily="34" charset="0"/>
              </a:rPr>
              <a:t>Merumuskan Hipotesis </a:t>
            </a:r>
            <a:endParaRPr lang="en-ID" altLang="en-US" sz="1400" dirty="0">
              <a:latin typeface="Calibri" panose="020F0502020204030204" pitchFamily="34" charset="0"/>
            </a:endParaRPr>
          </a:p>
          <a:p>
            <a:pPr marL="285750" indent="-285750">
              <a:buFont typeface="Arial" panose="020B0604020202020204" pitchFamily="34" charset="0"/>
              <a:buChar char="•"/>
            </a:pPr>
            <a:r>
              <a:rPr lang="en-ID" altLang="en-US" sz="1400" dirty="0">
                <a:latin typeface="Calibri" panose="020F0502020204030204" pitchFamily="34" charset="0"/>
              </a:rPr>
              <a:t>Merancang Penelitian </a:t>
            </a:r>
            <a:endParaRPr lang="en-ID" altLang="en-US" sz="1400" dirty="0">
              <a:latin typeface="Calibri" panose="020F0502020204030204" pitchFamily="34" charset="0"/>
            </a:endParaRPr>
          </a:p>
          <a:p>
            <a:pPr marL="285750" indent="-285750">
              <a:buFont typeface="Arial" panose="020B0604020202020204" pitchFamily="34" charset="0"/>
              <a:buChar char="•"/>
            </a:pPr>
            <a:r>
              <a:rPr lang="en-ID" altLang="en-US" sz="1400" dirty="0">
                <a:latin typeface="Calibri" panose="020F0502020204030204" pitchFamily="34" charset="0"/>
              </a:rPr>
              <a:t>Melakukan Penyelidikan atau Percobaan </a:t>
            </a:r>
            <a:endParaRPr lang="en-ID" altLang="en-US" sz="1400" dirty="0">
              <a:latin typeface="Calibri" panose="020F0502020204030204" pitchFamily="34" charset="0"/>
            </a:endParaRPr>
          </a:p>
        </p:txBody>
      </p:sp>
    </p:spTree>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5" name="Content Placeholder 3" descr="Sentrifugasi"/>
          <p:cNvPicPr>
            <a:picLocks noGrp="1" noChangeAspect="1"/>
          </p:cNvPicPr>
          <p:nvPr>
            <p:ph sz="half" idx="4294967295"/>
          </p:nvPr>
        </p:nvPicPr>
        <p:blipFill>
          <a:blip r:embed="rId1" cstate="print"/>
          <a:stretch>
            <a:fillRect/>
          </a:stretch>
        </p:blipFill>
        <p:spPr>
          <a:xfrm>
            <a:off x="4283968" y="1340768"/>
            <a:ext cx="3602037" cy="3768725"/>
          </a:xfrm>
        </p:spPr>
      </p:pic>
      <p:sp>
        <p:nvSpPr>
          <p:cNvPr id="100353" name="Title 1"/>
          <p:cNvSpPr>
            <a:spLocks noGrp="1"/>
          </p:cNvSpPr>
          <p:nvPr>
            <p:ph type="title" idx="4294967295"/>
          </p:nvPr>
        </p:nvSpPr>
        <p:spPr>
          <a:xfrm>
            <a:off x="467544" y="548680"/>
            <a:ext cx="1863725" cy="568325"/>
          </a:xfrm>
        </p:spPr>
        <p:txBody>
          <a:bodyPr anchor="ctr"/>
          <a:lstStyle/>
          <a:p>
            <a:pPr algn="l"/>
            <a:r>
              <a:rPr lang="en-ID" altLang="en-US" sz="2000" b="1" dirty="0"/>
              <a:t>2. Sentrifugasi</a:t>
            </a:r>
            <a:endParaRPr lang="en-ID" altLang="en-US" sz="2000" b="1" dirty="0"/>
          </a:p>
        </p:txBody>
      </p:sp>
      <p:sp>
        <p:nvSpPr>
          <p:cNvPr id="3" name="Content Placeholder 2"/>
          <p:cNvSpPr>
            <a:spLocks noGrp="1"/>
          </p:cNvSpPr>
          <p:nvPr>
            <p:ph sz="half" idx="4294967295"/>
          </p:nvPr>
        </p:nvSpPr>
        <p:spPr>
          <a:xfrm>
            <a:off x="755576" y="1124744"/>
            <a:ext cx="4038600" cy="1714500"/>
          </a:xfrm>
        </p:spPr>
        <p:txBody>
          <a:bodyPr/>
          <a:lstStyle/>
          <a:p>
            <a:pPr algn="just" fontAlgn="base"/>
            <a:r>
              <a:rPr lang="en-US" sz="1600" strike="noStrike" noProof="1"/>
              <a:t>Sentrifugasi adalah metode pemisahan untuk memisahkan padatan sangat halus dengan jumlah campuran sedikit dalam campuran heterogen</a:t>
            </a:r>
            <a:r>
              <a:rPr lang="en-ID" altLang="en-US" sz="1600" strike="noStrike" noProof="1"/>
              <a:t>.</a:t>
            </a:r>
            <a:endParaRPr lang="en-ID" altLang="en-US" sz="1600" strike="noStrike" noProof="1"/>
          </a:p>
          <a:p>
            <a:pPr algn="just" fontAlgn="base"/>
            <a:r>
              <a:rPr lang="en-ID" altLang="en-US" sz="1600" strike="noStrike" noProof="1"/>
              <a:t>Contoh  sel-sel darah merah dapat dipisahkan dari plasma darah. </a:t>
            </a:r>
            <a:endParaRPr lang="en-ID" altLang="en-US" sz="1600" strike="noStrike" noProof="1"/>
          </a:p>
          <a:p>
            <a:pPr marL="0" indent="0" fontAlgn="base">
              <a:buNone/>
            </a:pPr>
            <a:endParaRPr lang="en-ID" altLang="en-US" sz="1600" strike="noStrike" noProof="1"/>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035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00359"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a:spLocks noGrp="1"/>
          </p:cNvSpPr>
          <p:nvPr>
            <p:ph type="title" idx="4294967295"/>
          </p:nvPr>
        </p:nvSpPr>
        <p:spPr>
          <a:xfrm>
            <a:off x="395536" y="732756"/>
            <a:ext cx="2955925" cy="498475"/>
          </a:xfrm>
        </p:spPr>
        <p:txBody>
          <a:bodyPr anchor="ctr"/>
          <a:lstStyle/>
          <a:p>
            <a:pPr algn="l"/>
            <a:r>
              <a:rPr lang="en-ID" altLang="en-US" sz="2000" b="1"/>
              <a:t>3. Distilasi (Penyulingan) </a:t>
            </a:r>
            <a:endParaRPr lang="en-ID" altLang="en-US" sz="2000" b="1"/>
          </a:p>
        </p:txBody>
      </p:sp>
      <p:sp>
        <p:nvSpPr>
          <p:cNvPr id="101378" name="Content Placeholder 2"/>
          <p:cNvSpPr>
            <a:spLocks noGrp="1"/>
          </p:cNvSpPr>
          <p:nvPr>
            <p:ph sz="half" idx="4294967295"/>
          </p:nvPr>
        </p:nvSpPr>
        <p:spPr>
          <a:xfrm>
            <a:off x="395536" y="1340768"/>
            <a:ext cx="7278688" cy="1050925"/>
          </a:xfrm>
        </p:spPr>
        <p:txBody>
          <a:bodyPr anchor="t">
            <a:normAutofit lnSpcReduction="10000"/>
          </a:bodyPr>
          <a:lstStyle/>
          <a:p>
            <a:pPr algn="just"/>
            <a:r>
              <a:rPr lang="en-US" altLang="zh-CN" sz="1500" dirty="0"/>
              <a:t>Distilasi merupakan proses pemisahan zat cair dari campurannya berdasarkan perbedaan titik didih zat yang bercampur sehingga saat menguap setiap zat akan terpisah</a:t>
            </a:r>
            <a:r>
              <a:rPr lang="en-ID" altLang="en-US" sz="1500" dirty="0"/>
              <a:t>. </a:t>
            </a:r>
            <a:endParaRPr lang="en-ID" altLang="en-US" sz="1500" dirty="0"/>
          </a:p>
          <a:p>
            <a:pPr algn="just"/>
            <a:r>
              <a:rPr lang="en-ID" altLang="en-US" sz="1500" dirty="0"/>
              <a:t>Contoh memisahkan aseton dengan air.</a:t>
            </a:r>
            <a:endParaRPr lang="en-ID" altLang="en-US" dirty="0"/>
          </a:p>
          <a:p>
            <a:endParaRPr lang="en-ID" altLang="en-US" dirty="0"/>
          </a:p>
        </p:txBody>
      </p:sp>
      <p:pic>
        <p:nvPicPr>
          <p:cNvPr id="101379" name="Content Placeholder 3"/>
          <p:cNvPicPr>
            <a:picLocks noGrp="1" noChangeAspect="1"/>
          </p:cNvPicPr>
          <p:nvPr>
            <p:ph sz="half" idx="4294967295"/>
          </p:nvPr>
        </p:nvPicPr>
        <p:blipFill>
          <a:blip r:embed="rId1" cstate="print"/>
          <a:srcRect l="48119" t="26189" r="26651" b="51144"/>
          <a:stretch>
            <a:fillRect/>
          </a:stretch>
        </p:blipFill>
        <p:spPr>
          <a:xfrm>
            <a:off x="395536" y="2542506"/>
            <a:ext cx="6627813" cy="2741612"/>
          </a:xfrm>
        </p:spPr>
      </p:pic>
      <p:sp>
        <p:nvSpPr>
          <p:cNvPr id="101380" name="Title 1"/>
          <p:cNvSpPr>
            <a:spLocks noGrp="1"/>
          </p:cNvSpPr>
          <p:nvPr/>
        </p:nvSpPr>
        <p:spPr>
          <a:xfrm>
            <a:off x="1821111" y="5431756"/>
            <a:ext cx="2955925" cy="498475"/>
          </a:xfrm>
          <a:prstGeom prst="rect">
            <a:avLst/>
          </a:prstGeom>
          <a:noFill/>
          <a:ln w="9525">
            <a:noFill/>
          </a:ln>
        </p:spPr>
        <p:txBody>
          <a:bodyPr anchor="ctr"/>
          <a:lstStyle/>
          <a:p>
            <a:pPr eaLnBrk="0" hangingPunct="0"/>
            <a:r>
              <a:rPr lang="en-ID" altLang="en-US" sz="2000" b="1">
                <a:solidFill>
                  <a:schemeClr val="tx1"/>
                </a:solidFill>
                <a:latin typeface="Calibri" panose="020F0502020204030204" pitchFamily="34" charset="0"/>
              </a:rPr>
              <a:t>Rangkaian alat distilasi </a:t>
            </a:r>
            <a:endParaRPr lang="en-ID" altLang="en-US" sz="2000" b="1">
              <a:solidFill>
                <a:schemeClr val="tx1"/>
              </a:solidFill>
              <a:latin typeface="Calibri" panose="020F050202020403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138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01384"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p:cNvSpPr>
            <a:spLocks noGrp="1"/>
          </p:cNvSpPr>
          <p:nvPr>
            <p:ph type="title" idx="4294967295"/>
          </p:nvPr>
        </p:nvSpPr>
        <p:spPr>
          <a:xfrm>
            <a:off x="539552" y="375246"/>
            <a:ext cx="8229600" cy="1143000"/>
          </a:xfrm>
        </p:spPr>
        <p:txBody>
          <a:bodyPr anchor="ctr"/>
          <a:lstStyle/>
          <a:p>
            <a:pPr algn="l"/>
            <a:r>
              <a:rPr lang="en-ID" altLang="en-US" sz="2000" b="1" dirty="0"/>
              <a:t>4.  Kromatografi </a:t>
            </a:r>
            <a:endParaRPr lang="en-ID" altLang="en-US" sz="2000" b="1" dirty="0"/>
          </a:p>
        </p:txBody>
      </p:sp>
      <p:sp>
        <p:nvSpPr>
          <p:cNvPr id="102402" name="Content Placeholder 2"/>
          <p:cNvSpPr>
            <a:spLocks noGrp="1"/>
          </p:cNvSpPr>
          <p:nvPr>
            <p:ph sz="half" idx="4294967295"/>
          </p:nvPr>
        </p:nvSpPr>
        <p:spPr>
          <a:xfrm>
            <a:off x="539552" y="1700808"/>
            <a:ext cx="4038600" cy="4525963"/>
          </a:xfrm>
        </p:spPr>
        <p:txBody>
          <a:bodyPr anchor="t"/>
          <a:lstStyle/>
          <a:p>
            <a:pPr algn="just"/>
            <a:r>
              <a:rPr lang="en-US" altLang="zh-CN" sz="1600"/>
              <a:t>Kromatografi adalah metode pemisahan zat-zat yang bercampur dalam campuran yang didasarkan pada perbedaan kecepatan merambat antara partikel-partikel zat yang bercampur dalam suatu medium diam ketika dialiri suatu medium gerak. </a:t>
            </a:r>
            <a:endParaRPr lang="en-US" altLang="zh-CN" sz="1600"/>
          </a:p>
          <a:p>
            <a:endParaRPr lang="en-US" altLang="zh-CN" sz="1600"/>
          </a:p>
        </p:txBody>
      </p:sp>
      <p:pic>
        <p:nvPicPr>
          <p:cNvPr id="102403" name="Content Placeholder 3" descr="Kromatografi-lapis-tipis"/>
          <p:cNvPicPr>
            <a:picLocks noGrp="1" noChangeAspect="1"/>
          </p:cNvPicPr>
          <p:nvPr>
            <p:ph sz="half" idx="4294967295"/>
          </p:nvPr>
        </p:nvPicPr>
        <p:blipFill>
          <a:blip r:embed="rId1" cstate="print"/>
          <a:stretch>
            <a:fillRect/>
          </a:stretch>
        </p:blipFill>
        <p:spPr>
          <a:xfrm>
            <a:off x="3779912" y="3429000"/>
            <a:ext cx="3790950" cy="2333625"/>
          </a:xfrm>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240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02407"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p:cNvSpPr>
            <a:spLocks noGrp="1"/>
          </p:cNvSpPr>
          <p:nvPr>
            <p:ph type="title" idx="4294967295"/>
          </p:nvPr>
        </p:nvSpPr>
        <p:spPr>
          <a:xfrm>
            <a:off x="611560" y="274638"/>
            <a:ext cx="8229600" cy="1143000"/>
          </a:xfrm>
        </p:spPr>
        <p:txBody>
          <a:bodyPr anchor="ctr"/>
          <a:lstStyle/>
          <a:p>
            <a:pPr algn="l"/>
            <a:r>
              <a:rPr lang="en-ID" altLang="en-US" sz="2000" b="1" dirty="0"/>
              <a:t>5. Sublimasi</a:t>
            </a:r>
            <a:endParaRPr lang="en-ID" altLang="en-US" sz="2000" b="1" dirty="0"/>
          </a:p>
        </p:txBody>
      </p:sp>
      <p:sp>
        <p:nvSpPr>
          <p:cNvPr id="103426" name="Content Placeholder 2"/>
          <p:cNvSpPr>
            <a:spLocks noGrp="1"/>
          </p:cNvSpPr>
          <p:nvPr>
            <p:ph sz="half" idx="4294967295"/>
          </p:nvPr>
        </p:nvSpPr>
        <p:spPr>
          <a:xfrm>
            <a:off x="611560" y="1600200"/>
            <a:ext cx="4038600" cy="4525963"/>
          </a:xfrm>
        </p:spPr>
        <p:txBody>
          <a:bodyPr anchor="t"/>
          <a:lstStyle/>
          <a:p>
            <a:pPr algn="just"/>
            <a:r>
              <a:rPr lang="en-US" altLang="zh-CN" sz="1600"/>
              <a:t>Sublimasi adalah metode pemisahan campuran yang didasarkan pada campuran zat yang memiliki satu zat yang dapat menyublim (perubahan wujud padat ke wujud gas), sedangkan zat yang lainnya tidak dapat menyublim</a:t>
            </a:r>
            <a:r>
              <a:rPr lang="en-ID" altLang="en-US" sz="1600"/>
              <a:t>. </a:t>
            </a:r>
            <a:endParaRPr lang="en-US" altLang="zh-CN" sz="1600"/>
          </a:p>
          <a:p>
            <a:endParaRPr lang="en-US" altLang="zh-CN" sz="1600"/>
          </a:p>
        </p:txBody>
      </p:sp>
      <p:pic>
        <p:nvPicPr>
          <p:cNvPr id="103427" name="Picture 1" descr="sublimasi"/>
          <p:cNvPicPr>
            <a:picLocks noChangeAspect="1"/>
          </p:cNvPicPr>
          <p:nvPr/>
        </p:nvPicPr>
        <p:blipFill>
          <a:blip r:embed="rId1"/>
          <a:stretch>
            <a:fillRect/>
          </a:stretch>
        </p:blipFill>
        <p:spPr>
          <a:xfrm>
            <a:off x="4572000" y="2492896"/>
            <a:ext cx="4241800" cy="3182938"/>
          </a:xfrm>
          <a:prstGeom prst="rect">
            <a:avLst/>
          </a:prstGeom>
          <a:noFill/>
          <a:ln w="9525">
            <a:noFill/>
          </a:ln>
        </p:spPr>
      </p:pic>
      <p:sp>
        <p:nvSpPr>
          <p:cNvPr id="8" name="Right Arrow 7">
            <a:hlinkClick r:id="" action="ppaction://hlinkshowjump?jump=previousslide"/>
          </p:cNvPr>
          <p:cNvSpPr/>
          <p:nvPr/>
        </p:nvSpPr>
        <p:spPr>
          <a:xfrm rot="10800000">
            <a:off x="539750" y="6453188"/>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453188"/>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3430"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03431"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1"/>
          <p:cNvSpPr>
            <a:spLocks noGrp="1"/>
          </p:cNvSpPr>
          <p:nvPr>
            <p:ph type="title" idx="4294967295"/>
          </p:nvPr>
        </p:nvSpPr>
        <p:spPr>
          <a:xfrm>
            <a:off x="251520" y="620688"/>
            <a:ext cx="3111500" cy="582612"/>
          </a:xfrm>
        </p:spPr>
        <p:txBody>
          <a:bodyPr anchor="ctr"/>
          <a:lstStyle/>
          <a:p>
            <a:pPr algn="l"/>
            <a:r>
              <a:rPr lang="en-ID" altLang="en-US" sz="2000" b="1" dirty="0"/>
              <a:t>6.  Evaporasi (Penguapan) </a:t>
            </a:r>
            <a:endParaRPr lang="en-ID" altLang="en-US" sz="2000" b="1" dirty="0"/>
          </a:p>
        </p:txBody>
      </p:sp>
      <p:sp>
        <p:nvSpPr>
          <p:cNvPr id="104450" name="Content Placeholder 2"/>
          <p:cNvSpPr>
            <a:spLocks noGrp="1"/>
          </p:cNvSpPr>
          <p:nvPr>
            <p:ph sz="half" idx="4294967295"/>
          </p:nvPr>
        </p:nvSpPr>
        <p:spPr>
          <a:xfrm>
            <a:off x="251520" y="1203300"/>
            <a:ext cx="7186613" cy="957263"/>
          </a:xfrm>
        </p:spPr>
        <p:txBody>
          <a:bodyPr anchor="t"/>
          <a:lstStyle/>
          <a:p>
            <a:pPr algn="just"/>
            <a:r>
              <a:rPr lang="en-US" altLang="zh-CN" sz="1600"/>
              <a:t>Evaporasi adalah proses pemisahan zat padat dari larutannya dengan cara menguapkan pelarutnya. Saat larutan dipanaskan maka larutan akan berubah menjadi larutan lewat jenuh dan membentuk kristal</a:t>
            </a:r>
            <a:r>
              <a:rPr lang="en-ID" altLang="en-US" sz="1600"/>
              <a:t>. </a:t>
            </a:r>
            <a:endParaRPr lang="en-US" altLang="zh-CN" sz="1600"/>
          </a:p>
          <a:p>
            <a:endParaRPr lang="en-US" altLang="zh-CN" sz="1600"/>
          </a:p>
        </p:txBody>
      </p:sp>
      <p:pic>
        <p:nvPicPr>
          <p:cNvPr id="4" name="Content Placeholder 3"/>
          <p:cNvPicPr>
            <a:picLocks noGrp="1" noChangeAspect="1"/>
          </p:cNvPicPr>
          <p:nvPr>
            <p:ph sz="half" idx="4294967295"/>
          </p:nvPr>
        </p:nvPicPr>
        <p:blipFill>
          <a:blip r:embed="rId1" cstate="print"/>
          <a:srcRect l="30262" t="17599" r="50822" b="59797"/>
          <a:stretch>
            <a:fillRect/>
          </a:stretch>
        </p:blipFill>
        <p:spPr>
          <a:xfrm>
            <a:off x="3347864" y="2348880"/>
            <a:ext cx="4845050" cy="3255963"/>
          </a:xfrm>
          <a:prstGeom prst="roundRect">
            <a:avLst/>
          </a:prstGeom>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4454"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04455"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p:cNvSpPr>
            <a:spLocks noGrp="1"/>
          </p:cNvSpPr>
          <p:nvPr>
            <p:ph type="title" idx="4294967295"/>
          </p:nvPr>
        </p:nvSpPr>
        <p:spPr>
          <a:xfrm>
            <a:off x="395536" y="916459"/>
            <a:ext cx="2311400" cy="569912"/>
          </a:xfrm>
        </p:spPr>
        <p:txBody>
          <a:bodyPr anchor="ctr"/>
          <a:lstStyle/>
          <a:p>
            <a:pPr algn="l"/>
            <a:r>
              <a:rPr lang="en-ID" altLang="en-US" sz="2000" b="1" dirty="0"/>
              <a:t>7. Atraksi Magnetik </a:t>
            </a:r>
            <a:endParaRPr lang="en-ID" altLang="en-US" sz="2000" b="1" dirty="0"/>
          </a:p>
        </p:txBody>
      </p:sp>
      <p:sp>
        <p:nvSpPr>
          <p:cNvPr id="105474" name="Content Placeholder 2"/>
          <p:cNvSpPr>
            <a:spLocks noGrp="1"/>
          </p:cNvSpPr>
          <p:nvPr>
            <p:ph sz="half" idx="4294967295"/>
          </p:nvPr>
        </p:nvSpPr>
        <p:spPr>
          <a:xfrm>
            <a:off x="395536" y="1484784"/>
            <a:ext cx="7013575" cy="814387"/>
          </a:xfrm>
        </p:spPr>
        <p:txBody>
          <a:bodyPr anchor="t">
            <a:normAutofit lnSpcReduction="10000"/>
          </a:bodyPr>
          <a:lstStyle/>
          <a:p>
            <a:pPr algn="just"/>
            <a:r>
              <a:rPr lang="en-US" altLang="zh-CN" sz="1500"/>
              <a:t>Atraksi magnetik adalah metode pemisahan campuran materi yang didasarkan pada perbedaan sifat kemagnetan zat-zat penyusun campuran.  </a:t>
            </a:r>
            <a:endParaRPr lang="en-US" altLang="zh-CN" sz="1500"/>
          </a:p>
          <a:p>
            <a:pPr algn="just"/>
            <a:r>
              <a:rPr lang="en-ID" altLang="en-US" sz="1500"/>
              <a:t>Contoh memisahkan serbuk besi dari pasir.</a:t>
            </a:r>
            <a:endParaRPr lang="en-US" altLang="zh-CN"/>
          </a:p>
          <a:p>
            <a:endParaRPr lang="en-US" altLang="zh-CN"/>
          </a:p>
        </p:txBody>
      </p:sp>
      <p:pic>
        <p:nvPicPr>
          <p:cNvPr id="105475" name="Content Placeholder 3" descr="atraksi magnetik"/>
          <p:cNvPicPr>
            <a:picLocks noGrp="1" noChangeAspect="1"/>
          </p:cNvPicPr>
          <p:nvPr>
            <p:ph sz="half" idx="4294967295"/>
          </p:nvPr>
        </p:nvPicPr>
        <p:blipFill>
          <a:blip r:embed="rId1" cstate="print"/>
          <a:stretch>
            <a:fillRect/>
          </a:stretch>
        </p:blipFill>
        <p:spPr>
          <a:xfrm>
            <a:off x="3851920" y="2564904"/>
            <a:ext cx="3024336" cy="3024336"/>
          </a:xfrm>
          <a:prstGeom prst="rect">
            <a:avLst/>
          </a:prstGeom>
          <a:noFill/>
          <a:ln>
            <a:noFill/>
          </a:ln>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547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05478"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p:cNvSpPr>
            <a:spLocks noGrp="1"/>
          </p:cNvSpPr>
          <p:nvPr>
            <p:ph type="title" idx="4294967295"/>
          </p:nvPr>
        </p:nvSpPr>
        <p:spPr>
          <a:xfrm>
            <a:off x="467544" y="274638"/>
            <a:ext cx="8229600" cy="1143000"/>
          </a:xfrm>
        </p:spPr>
        <p:txBody>
          <a:bodyPr anchor="ctr"/>
          <a:lstStyle/>
          <a:p>
            <a:pPr algn="l"/>
            <a:r>
              <a:rPr lang="en-ID" altLang="en-US" sz="3000" b="1" dirty="0"/>
              <a:t>C. Perubahan Materi</a:t>
            </a:r>
            <a:endParaRPr lang="en-ID" altLang="en-US" sz="3000" b="1" dirty="0"/>
          </a:p>
        </p:txBody>
      </p:sp>
      <p:sp>
        <p:nvSpPr>
          <p:cNvPr id="106498" name="Content Placeholder 2"/>
          <p:cNvSpPr>
            <a:spLocks noGrp="1"/>
          </p:cNvSpPr>
          <p:nvPr>
            <p:ph idx="4294967295"/>
          </p:nvPr>
        </p:nvSpPr>
        <p:spPr>
          <a:xfrm>
            <a:off x="0" y="1600200"/>
            <a:ext cx="8229600" cy="4525963"/>
          </a:xfrm>
        </p:spPr>
        <p:txBody>
          <a:bodyPr anchor="t"/>
          <a:lstStyle/>
          <a:p>
            <a:pPr marL="0" indent="0">
              <a:buNone/>
            </a:pPr>
            <a:r>
              <a:rPr lang="en-US" altLang="zh-CN" dirty="0"/>
              <a:t> </a:t>
            </a:r>
            <a:endParaRPr lang="en-US" altLang="zh-CN" dirty="0"/>
          </a:p>
        </p:txBody>
      </p:sp>
      <p:graphicFrame>
        <p:nvGraphicFramePr>
          <p:cNvPr id="6" name="Diagram 5"/>
          <p:cNvGraphicFramePr/>
          <p:nvPr/>
        </p:nvGraphicFramePr>
        <p:xfrm>
          <a:off x="1991677" y="2550794"/>
          <a:ext cx="4572000" cy="3048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6500" name="Text Box 3"/>
          <p:cNvSpPr txBox="1"/>
          <p:nvPr/>
        </p:nvSpPr>
        <p:spPr>
          <a:xfrm>
            <a:off x="909639" y="1135063"/>
            <a:ext cx="6758705" cy="707886"/>
          </a:xfrm>
          <a:prstGeom prst="rect">
            <a:avLst/>
          </a:prstGeom>
          <a:noFill/>
          <a:ln w="9525">
            <a:noFill/>
          </a:ln>
        </p:spPr>
        <p:txBody>
          <a:bodyPr wrap="square" anchor="t">
            <a:spAutoFit/>
          </a:bodyPr>
          <a:lstStyle/>
          <a:p>
            <a:r>
              <a:rPr lang="en-ID" altLang="en-US" sz="2000" dirty="0">
                <a:latin typeface="Calibri" panose="020F0502020204030204" pitchFamily="34" charset="0"/>
              </a:rPr>
              <a:t>S</a:t>
            </a:r>
            <a:r>
              <a:rPr lang="en-US" altLang="zh-CN" sz="2000" dirty="0">
                <a:latin typeface="Calibri" panose="020F0502020204030204" pitchFamily="34" charset="0"/>
              </a:rPr>
              <a:t>ecara umum sifat materi dikelompokkan menjadi dua yaitu  sifat ekstensif </a:t>
            </a:r>
            <a:r>
              <a:rPr lang="id-ID" altLang="zh-CN" sz="2000" dirty="0" smtClean="0">
                <a:latin typeface="Calibri" panose="020F0502020204030204" pitchFamily="34" charset="0"/>
              </a:rPr>
              <a:t> </a:t>
            </a:r>
            <a:r>
              <a:rPr lang="en-US" altLang="zh-CN" sz="2000" dirty="0" smtClean="0">
                <a:latin typeface="Calibri" panose="020F0502020204030204" pitchFamily="34" charset="0"/>
              </a:rPr>
              <a:t>dan </a:t>
            </a:r>
            <a:r>
              <a:rPr lang="en-US" altLang="zh-CN" sz="2000" dirty="0">
                <a:latin typeface="Calibri" panose="020F0502020204030204" pitchFamily="34" charset="0"/>
              </a:rPr>
              <a:t>sifat intensif. </a:t>
            </a:r>
            <a:endParaRPr lang="en-US" altLang="zh-CN" sz="2000" dirty="0">
              <a:latin typeface="Calibri" panose="020F050202020403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650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daftar isi</a:t>
            </a:r>
            <a:endParaRPr lang="en-US" altLang="x-none" dirty="0">
              <a:solidFill>
                <a:srgbClr val="92D050"/>
              </a:solidFill>
              <a:latin typeface="Arial" panose="020B0604020202020204" pitchFamily="34" charset="0"/>
            </a:endParaRPr>
          </a:p>
        </p:txBody>
      </p:sp>
      <p:sp>
        <p:nvSpPr>
          <p:cNvPr id="106504" name="TextBox 12">
            <a:hlinkClick r:id="rId7"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8"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ext Placeholder 4"/>
          <p:cNvSpPr>
            <a:spLocks noGrp="1"/>
          </p:cNvSpPr>
          <p:nvPr>
            <p:ph type="body" idx="4294967295"/>
          </p:nvPr>
        </p:nvSpPr>
        <p:spPr>
          <a:xfrm>
            <a:off x="899592" y="980728"/>
            <a:ext cx="3867150" cy="468312"/>
          </a:xfrm>
        </p:spPr>
        <p:txBody>
          <a:bodyPr anchor="b">
            <a:normAutofit fontScale="92500" lnSpcReduction="20000"/>
          </a:bodyPr>
          <a:lstStyle/>
          <a:p>
            <a:pPr>
              <a:buNone/>
            </a:pPr>
            <a:r>
              <a:rPr lang="en-ID" altLang="en-US" kern="1200" dirty="0">
                <a:latin typeface="+mn-lt"/>
                <a:ea typeface="+mn-ea"/>
                <a:cs typeface="+mn-cs"/>
              </a:rPr>
              <a:t>Sifat Fisika </a:t>
            </a:r>
            <a:endParaRPr lang="en-ID" altLang="en-US" kern="1200" dirty="0">
              <a:latin typeface="+mn-lt"/>
              <a:ea typeface="+mn-ea"/>
              <a:cs typeface="+mn-cs"/>
            </a:endParaRPr>
          </a:p>
        </p:txBody>
      </p:sp>
      <p:sp>
        <p:nvSpPr>
          <p:cNvPr id="107522" name="Content Placeholder 5"/>
          <p:cNvSpPr>
            <a:spLocks noGrp="1"/>
          </p:cNvSpPr>
          <p:nvPr>
            <p:ph sz="half" idx="4294967295"/>
          </p:nvPr>
        </p:nvSpPr>
        <p:spPr>
          <a:xfrm>
            <a:off x="899592" y="1447453"/>
            <a:ext cx="3867150" cy="3970337"/>
          </a:xfrm>
        </p:spPr>
        <p:txBody>
          <a:bodyPr anchor="t">
            <a:normAutofit fontScale="92500" lnSpcReduction="20000"/>
          </a:bodyPr>
          <a:lstStyle/>
          <a:p>
            <a:pPr marL="514350" indent="-514350">
              <a:buFont typeface="SimSun" panose="02010600030101010101" pitchFamily="2" charset="-122"/>
              <a:buAutoNum type="arabicPeriod"/>
            </a:pPr>
            <a:r>
              <a:rPr lang="en-US" altLang="zh-CN" sz="1600"/>
              <a:t>Berat Jenis </a:t>
            </a:r>
            <a:endParaRPr lang="en-US" altLang="zh-CN" sz="1600"/>
          </a:p>
          <a:p>
            <a:pPr marL="514350" indent="-514350">
              <a:buFont typeface="SimSun" panose="02010600030101010101" pitchFamily="2" charset="-122"/>
              <a:buAutoNum type="arabicPeriod"/>
            </a:pPr>
            <a:r>
              <a:rPr lang="en-US" altLang="zh-CN" sz="1600"/>
              <a:t>Kerapatan (Massa Jenis)</a:t>
            </a:r>
            <a:endParaRPr lang="en-US" altLang="zh-CN" sz="1600"/>
          </a:p>
          <a:p>
            <a:pPr marL="514350" indent="-514350">
              <a:buFont typeface="SimSun" panose="02010600030101010101" pitchFamily="2" charset="-122"/>
              <a:buAutoNum type="arabicPeriod"/>
            </a:pPr>
            <a:r>
              <a:rPr lang="en-US" altLang="zh-CN" sz="1600"/>
              <a:t>Kelarutan</a:t>
            </a:r>
            <a:endParaRPr lang="en-US" altLang="zh-CN" sz="1600"/>
          </a:p>
          <a:p>
            <a:pPr marL="514350" indent="-514350">
              <a:buFont typeface="SimSun" panose="02010600030101010101" pitchFamily="2" charset="-122"/>
              <a:buAutoNum type="arabicPeriod"/>
            </a:pPr>
            <a:r>
              <a:rPr lang="en-US" altLang="zh-CN" sz="1600"/>
              <a:t>Daya Hantar Listrik atau Pana</a:t>
            </a:r>
            <a:r>
              <a:rPr lang="en-ID" altLang="en-US" sz="1600"/>
              <a:t>s</a:t>
            </a:r>
            <a:endParaRPr lang="en-ID" altLang="en-US" sz="1600"/>
          </a:p>
          <a:p>
            <a:pPr marL="514350" indent="-514350">
              <a:buFont typeface="SimSun" panose="02010600030101010101" pitchFamily="2" charset="-122"/>
              <a:buAutoNum type="arabicPeriod"/>
            </a:pPr>
            <a:r>
              <a:rPr lang="en-ID" altLang="en-US" sz="1600"/>
              <a:t>Kekerasan</a:t>
            </a:r>
            <a:endParaRPr lang="en-ID" altLang="en-US" sz="1600"/>
          </a:p>
          <a:p>
            <a:pPr marL="514350" indent="-514350">
              <a:buFont typeface="SimSun" panose="02010600030101010101" pitchFamily="2" charset="-122"/>
              <a:buAutoNum type="arabicPeriod"/>
            </a:pPr>
            <a:r>
              <a:rPr lang="en-ID" altLang="en-US" sz="1600"/>
              <a:t>Kekuatan</a:t>
            </a:r>
            <a:endParaRPr lang="en-ID" altLang="en-US" sz="1600"/>
          </a:p>
          <a:p>
            <a:pPr marL="514350" indent="-514350">
              <a:buFont typeface="SimSun" panose="02010600030101010101" pitchFamily="2" charset="-122"/>
              <a:buAutoNum type="arabicPeriod"/>
            </a:pPr>
            <a:r>
              <a:rPr lang="en-ID" altLang="en-US" sz="1600"/>
              <a:t>Elastisitas</a:t>
            </a:r>
            <a:endParaRPr lang="en-ID" altLang="en-US" sz="1600"/>
          </a:p>
          <a:p>
            <a:pPr marL="514350" indent="-514350">
              <a:buFont typeface="SimSun" panose="02010600030101010101" pitchFamily="2" charset="-122"/>
              <a:buAutoNum type="arabicPeriod"/>
            </a:pPr>
            <a:r>
              <a:rPr lang="en-ID" altLang="en-US" sz="1600"/>
              <a:t>Kemagnetan</a:t>
            </a:r>
            <a:endParaRPr lang="en-ID" altLang="en-US" sz="1600"/>
          </a:p>
          <a:p>
            <a:pPr marL="514350" indent="-514350">
              <a:buFont typeface="SimSun" panose="02010600030101010101" pitchFamily="2" charset="-122"/>
              <a:buAutoNum type="arabicPeriod"/>
            </a:pPr>
            <a:r>
              <a:rPr lang="en-ID" altLang="en-US" sz="1600"/>
              <a:t> Titik Didih </a:t>
            </a:r>
            <a:endParaRPr lang="en-ID" altLang="en-US" sz="1600"/>
          </a:p>
          <a:p>
            <a:pPr marL="514350" indent="-514350">
              <a:buFont typeface="SimSun" panose="02010600030101010101" pitchFamily="2" charset="-122"/>
              <a:buAutoNum type="arabicPeriod"/>
            </a:pPr>
            <a:r>
              <a:rPr lang="en-ID" altLang="en-US" sz="1600"/>
              <a:t>Titik Leleh </a:t>
            </a:r>
            <a:endParaRPr lang="en-ID" altLang="en-US" sz="1600"/>
          </a:p>
          <a:p>
            <a:pPr marL="514350" indent="-514350">
              <a:buFont typeface="SimSun" panose="02010600030101010101" pitchFamily="2" charset="-122"/>
              <a:buAutoNum type="arabicPeriod"/>
            </a:pPr>
            <a:r>
              <a:rPr lang="en-ID" altLang="en-US" sz="1600"/>
              <a:t>Titik Beku </a:t>
            </a:r>
            <a:endParaRPr lang="en-ID" altLang="en-US" sz="1600"/>
          </a:p>
          <a:p>
            <a:pPr marL="514350" indent="-514350">
              <a:buFont typeface="SimSun" panose="02010600030101010101" pitchFamily="2" charset="-122"/>
              <a:buAutoNum type="arabicPeriod"/>
            </a:pPr>
            <a:r>
              <a:rPr lang="en-ID" altLang="en-US" sz="1600"/>
              <a:t>Kekentalan (Viskositas) </a:t>
            </a:r>
            <a:endParaRPr lang="en-ID" altLang="en-US" sz="1600"/>
          </a:p>
          <a:p>
            <a:pPr marL="514350" indent="-514350">
              <a:buFont typeface="SimSun" panose="02010600030101010101" pitchFamily="2" charset="-122"/>
              <a:buAutoNum type="arabicPeriod"/>
            </a:pPr>
            <a:r>
              <a:rPr lang="en-ID" altLang="en-US" sz="1600"/>
              <a:t>Kekeruhan</a:t>
            </a:r>
            <a:endParaRPr lang="en-ID" altLang="en-US" sz="1600"/>
          </a:p>
          <a:p>
            <a:pPr marL="514350" indent="-514350">
              <a:buFont typeface="SimSun" panose="02010600030101010101" pitchFamily="2" charset="-122"/>
              <a:buAutoNum type="arabicPeriod"/>
            </a:pPr>
            <a:r>
              <a:rPr lang="en-ID" altLang="en-US" sz="1600"/>
              <a:t>Bau</a:t>
            </a:r>
            <a:endParaRPr lang="en-ID" altLang="en-US" sz="1600"/>
          </a:p>
          <a:p>
            <a:pPr marL="514350" indent="-514350">
              <a:buFont typeface="SimSun" panose="02010600030101010101" pitchFamily="2" charset="-122"/>
              <a:buAutoNum type="arabicPeriod"/>
            </a:pPr>
            <a:r>
              <a:rPr lang="en-ID" altLang="en-US" sz="1600"/>
              <a:t>Rasa</a:t>
            </a:r>
            <a:endParaRPr lang="en-ID" altLang="en-US" sz="1600"/>
          </a:p>
          <a:p>
            <a:pPr marL="514350" indent="-514350">
              <a:buFont typeface="SimSun" panose="02010600030101010101" pitchFamily="2" charset="-122"/>
              <a:buAutoNum type="arabicPeriod"/>
            </a:pPr>
            <a:r>
              <a:rPr lang="en-ID" altLang="en-US" sz="1600"/>
              <a:t>Warna </a:t>
            </a:r>
            <a:endParaRPr lang="en-ID" altLang="en-US" sz="1600"/>
          </a:p>
        </p:txBody>
      </p:sp>
      <p:sp>
        <p:nvSpPr>
          <p:cNvPr id="107523" name="Text Placeholder 6"/>
          <p:cNvSpPr>
            <a:spLocks noGrp="1"/>
          </p:cNvSpPr>
          <p:nvPr>
            <p:ph type="body" sz="quarter" idx="4294967295"/>
          </p:nvPr>
        </p:nvSpPr>
        <p:spPr>
          <a:xfrm>
            <a:off x="4319464" y="1006128"/>
            <a:ext cx="3887787" cy="441325"/>
          </a:xfrm>
        </p:spPr>
        <p:txBody>
          <a:bodyPr anchor="b">
            <a:normAutofit fontScale="85000" lnSpcReduction="20000"/>
          </a:bodyPr>
          <a:lstStyle/>
          <a:p>
            <a:pPr>
              <a:buNone/>
            </a:pPr>
            <a:r>
              <a:rPr lang="en-ID" altLang="en-US" kern="1200" dirty="0">
                <a:latin typeface="+mn-lt"/>
                <a:ea typeface="+mn-ea"/>
                <a:cs typeface="+mn-cs"/>
              </a:rPr>
              <a:t>Sifat Kimia </a:t>
            </a:r>
            <a:endParaRPr lang="en-ID" altLang="en-US" kern="1200" dirty="0">
              <a:latin typeface="+mn-lt"/>
              <a:ea typeface="+mn-ea"/>
              <a:cs typeface="+mn-cs"/>
            </a:endParaRPr>
          </a:p>
        </p:txBody>
      </p:sp>
      <p:sp>
        <p:nvSpPr>
          <p:cNvPr id="107524" name="Content Placeholder 7"/>
          <p:cNvSpPr>
            <a:spLocks noGrp="1"/>
          </p:cNvSpPr>
          <p:nvPr>
            <p:ph sz="quarter" idx="4294967295"/>
          </p:nvPr>
        </p:nvSpPr>
        <p:spPr>
          <a:xfrm>
            <a:off x="4319464" y="1447453"/>
            <a:ext cx="3887787" cy="3970337"/>
          </a:xfrm>
        </p:spPr>
        <p:txBody>
          <a:bodyPr anchor="t"/>
          <a:lstStyle/>
          <a:p>
            <a:pPr marL="514350" indent="-514350">
              <a:buFont typeface="SimSun" panose="02010600030101010101" pitchFamily="2" charset="-122"/>
              <a:buAutoNum type="arabicPeriod"/>
            </a:pPr>
            <a:r>
              <a:rPr lang="en-ID" altLang="en-US" sz="1600"/>
              <a:t>Kestabilan</a:t>
            </a:r>
            <a:endParaRPr lang="en-ID" altLang="en-US" sz="1600"/>
          </a:p>
          <a:p>
            <a:pPr marL="514350" indent="-514350">
              <a:buFont typeface="SimSun" panose="02010600030101010101" pitchFamily="2" charset="-122"/>
              <a:buAutoNum type="arabicPeriod"/>
            </a:pPr>
            <a:r>
              <a:rPr lang="en-ID" altLang="en-US" sz="1600"/>
              <a:t>Kereaktifan</a:t>
            </a:r>
            <a:endParaRPr lang="en-ID" altLang="en-US" sz="1600"/>
          </a:p>
          <a:p>
            <a:pPr marL="514350" indent="-514350">
              <a:buFont typeface="SimSun" panose="02010600030101010101" pitchFamily="2" charset="-122"/>
              <a:buAutoNum type="arabicPeriod"/>
            </a:pPr>
            <a:r>
              <a:rPr lang="en-ID" altLang="en-US" sz="1600"/>
              <a:t>Keterbakaran</a:t>
            </a:r>
            <a:endParaRPr lang="en-ID" altLang="en-US" sz="1600"/>
          </a:p>
          <a:p>
            <a:pPr marL="514350" indent="-514350">
              <a:buFont typeface="SimSun" panose="02010600030101010101" pitchFamily="2" charset="-122"/>
              <a:buAutoNum type="arabicPeriod"/>
            </a:pPr>
            <a:r>
              <a:rPr lang="en-ID" altLang="en-US" sz="1600"/>
              <a:t>Daya Ionisasi </a:t>
            </a:r>
            <a:endParaRPr lang="en-ID" altLang="en-US" sz="1600"/>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752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07528"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6"/>
          <p:cNvSpPr>
            <a:spLocks noGrp="1"/>
          </p:cNvSpPr>
          <p:nvPr>
            <p:ph type="title" idx="4294967295"/>
          </p:nvPr>
        </p:nvSpPr>
        <p:spPr>
          <a:xfrm>
            <a:off x="251520" y="836712"/>
            <a:ext cx="8229600" cy="623887"/>
          </a:xfrm>
        </p:spPr>
        <p:txBody>
          <a:bodyPr anchor="ctr"/>
          <a:lstStyle/>
          <a:p>
            <a:pPr algn="l"/>
            <a:r>
              <a:rPr lang="en-ID" altLang="en-US" sz="2000" b="1" dirty="0"/>
              <a:t>Macam-Macam Perubahan Fisika dan Kimia</a:t>
            </a:r>
            <a:endParaRPr lang="en-ID" altLang="en-US" sz="2000" b="1" dirty="0"/>
          </a:p>
        </p:txBody>
      </p:sp>
      <p:sp>
        <p:nvSpPr>
          <p:cNvPr id="3" name="Rounded Rectangle 2"/>
          <p:cNvSpPr/>
          <p:nvPr/>
        </p:nvSpPr>
        <p:spPr>
          <a:xfrm>
            <a:off x="915095" y="1587599"/>
            <a:ext cx="1357313" cy="48895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Perubahan Fisika </a:t>
            </a:r>
            <a:endParaRPr kumimoji="0" lang="en-ID" altLang="en-US" sz="16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4" name="Rounded Rectangle 3"/>
          <p:cNvSpPr/>
          <p:nvPr/>
        </p:nvSpPr>
        <p:spPr>
          <a:xfrm>
            <a:off x="1980308" y="2174974"/>
            <a:ext cx="1992313" cy="530225"/>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Perubahan bentuk dan ukuran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6" name="Straight Connector 5"/>
          <p:cNvCxnSpPr>
            <a:endCxn id="4" idx="1"/>
          </p:cNvCxnSpPr>
          <p:nvPr/>
        </p:nvCxnSpPr>
        <p:spPr>
          <a:xfrm>
            <a:off x="1151633" y="2428974"/>
            <a:ext cx="828675" cy="1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a:endCxn id="4" idx="1"/>
          </p:cNvCxnSpPr>
          <p:nvPr/>
        </p:nvCxnSpPr>
        <p:spPr>
          <a:xfrm>
            <a:off x="1151633" y="4335562"/>
            <a:ext cx="9366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a:endCxn id="4" idx="1"/>
          </p:cNvCxnSpPr>
          <p:nvPr/>
        </p:nvCxnSpPr>
        <p:spPr>
          <a:xfrm>
            <a:off x="1142108" y="2076549"/>
            <a:ext cx="9525" cy="2274888"/>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2007295" y="2811562"/>
            <a:ext cx="1966913" cy="423863"/>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6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Perubahan wujud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11" name="Straight Connector 10"/>
          <p:cNvCxnSpPr>
            <a:endCxn id="4" idx="1"/>
          </p:cNvCxnSpPr>
          <p:nvPr/>
        </p:nvCxnSpPr>
        <p:spPr>
          <a:xfrm>
            <a:off x="1151633" y="3054449"/>
            <a:ext cx="8636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2007295" y="3384649"/>
            <a:ext cx="2470150" cy="638175"/>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Perubahan karena Pelarutan atau Pengeringan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13" name="Straight Connector 12"/>
          <p:cNvCxnSpPr>
            <a:endCxn id="4" idx="1"/>
          </p:cNvCxnSpPr>
          <p:nvPr/>
        </p:nvCxnSpPr>
        <p:spPr>
          <a:xfrm>
            <a:off x="1151633" y="3703737"/>
            <a:ext cx="8636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2088258" y="4170462"/>
            <a:ext cx="2470150" cy="53975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Perubahan karena Adanya Pemanasan atau Arus Listrik </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sp>
        <p:nvSpPr>
          <p:cNvPr id="15" name="Rounded Rectangle 14"/>
          <p:cNvSpPr/>
          <p:nvPr/>
        </p:nvSpPr>
        <p:spPr>
          <a:xfrm>
            <a:off x="5052120" y="1587599"/>
            <a:ext cx="1357313" cy="488950"/>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ID" altLang="en-US" sz="16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rPr>
              <a:t>Perubahan Kimia</a:t>
            </a:r>
            <a:endParaRPr kumimoji="0" lang="en-ID" altLang="en-US" sz="1600" b="1" i="0" u="none" strike="noStrike" kern="1200" cap="none" spc="0" normalizeH="0" baseline="0" noProof="1">
              <a:ln>
                <a:noFill/>
              </a:ln>
              <a:solidFill>
                <a:schemeClr val="dk1"/>
              </a:solidFill>
              <a:effectLst/>
              <a:uLnTx/>
              <a:uFillTx/>
              <a:latin typeface="+mn-lt"/>
              <a:ea typeface="+mn-ea"/>
              <a:cs typeface="+mn-cs"/>
              <a:sym typeface="Arial" panose="020B0604020202020204" pitchFamily="34" charset="0"/>
            </a:endParaRPr>
          </a:p>
        </p:txBody>
      </p:sp>
      <p:sp>
        <p:nvSpPr>
          <p:cNvPr id="16" name="Rounded Rectangle 15"/>
          <p:cNvSpPr/>
          <p:nvPr/>
        </p:nvSpPr>
        <p:spPr>
          <a:xfrm>
            <a:off x="6082408" y="2174974"/>
            <a:ext cx="1992313" cy="530225"/>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Proses Pembakaran</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17" name="Straight Connector 16"/>
          <p:cNvCxnSpPr>
            <a:endCxn id="4" idx="1"/>
          </p:cNvCxnSpPr>
          <p:nvPr/>
        </p:nvCxnSpPr>
        <p:spPr>
          <a:xfrm>
            <a:off x="5253733" y="2428974"/>
            <a:ext cx="828675" cy="1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endCxn id="4" idx="1"/>
          </p:cNvCxnSpPr>
          <p:nvPr/>
        </p:nvCxnSpPr>
        <p:spPr>
          <a:xfrm>
            <a:off x="5263258" y="4335562"/>
            <a:ext cx="9366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4" idx="1"/>
          </p:cNvCxnSpPr>
          <p:nvPr/>
        </p:nvCxnSpPr>
        <p:spPr>
          <a:xfrm>
            <a:off x="5255320" y="2119412"/>
            <a:ext cx="0" cy="3455988"/>
          </a:xfrm>
          <a:prstGeom prst="line">
            <a:avLst/>
          </a:prstGeom>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6145908" y="2811562"/>
            <a:ext cx="1966913" cy="423863"/>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6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Proses Pencampuran Zat</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22" name="Straight Connector 21"/>
          <p:cNvCxnSpPr>
            <a:endCxn id="4" idx="1"/>
          </p:cNvCxnSpPr>
          <p:nvPr/>
        </p:nvCxnSpPr>
        <p:spPr>
          <a:xfrm>
            <a:off x="5263258" y="3054449"/>
            <a:ext cx="8636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6126858" y="3475137"/>
            <a:ext cx="1965325" cy="455613"/>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Proses Peragian</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27" name="Straight Connector 26"/>
          <p:cNvCxnSpPr>
            <a:endCxn id="4" idx="1"/>
          </p:cNvCxnSpPr>
          <p:nvPr/>
        </p:nvCxnSpPr>
        <p:spPr>
          <a:xfrm>
            <a:off x="5263258" y="3703737"/>
            <a:ext cx="863600"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6218933" y="4121249"/>
            <a:ext cx="1893888" cy="428625"/>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Proses Kerusakan</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sp>
        <p:nvSpPr>
          <p:cNvPr id="30" name="Rounded Rectangle 29"/>
          <p:cNvSpPr/>
          <p:nvPr/>
        </p:nvSpPr>
        <p:spPr>
          <a:xfrm>
            <a:off x="6198295" y="4710212"/>
            <a:ext cx="2119313" cy="490538"/>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Proses Biologi Makhluk Hidup</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sp>
        <p:nvSpPr>
          <p:cNvPr id="31" name="Rounded Rectangle 30"/>
          <p:cNvSpPr/>
          <p:nvPr/>
        </p:nvSpPr>
        <p:spPr>
          <a:xfrm>
            <a:off x="6182420" y="5361087"/>
            <a:ext cx="1892300" cy="428625"/>
          </a:xfrm>
          <a:prstGeom prst="roundRect">
            <a:avLst/>
          </a:prstGeom>
        </p:spPr>
        <p:style>
          <a:lnRef idx="2">
            <a:schemeClr val="accent6"/>
          </a:lnRef>
          <a:fillRef idx="1">
            <a:schemeClr val="lt1"/>
          </a:fillRef>
          <a:effectRef idx="0">
            <a:schemeClr val="accent6"/>
          </a:effectRef>
          <a:fontRef idx="minor">
            <a:schemeClr val="dk1"/>
          </a:fontRef>
        </p:style>
        <p:txBody>
          <a:bodyPr lIns="91438" tIns="45719" rIns="91438" bIns="45719"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rPr>
              <a:t>Proses Perkembangan</a:t>
            </a: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ID" altLang="en-US" sz="1400" b="0" i="0" u="none" strike="noStrike" kern="1200" cap="none" spc="0" normalizeH="0" baseline="0" noProof="0" dirty="0">
              <a:ln>
                <a:noFill/>
              </a:ln>
              <a:solidFill>
                <a:schemeClr val="tx1"/>
              </a:solidFill>
              <a:effectLst/>
              <a:uLnTx/>
              <a:uFillTx/>
              <a:latin typeface="+mn-lt"/>
              <a:ea typeface="+mn-ea"/>
              <a:cs typeface="+mn-cs"/>
              <a:sym typeface="Arial" panose="020B0604020202020204" pitchFamily="34" charset="0"/>
            </a:endParaRPr>
          </a:p>
        </p:txBody>
      </p:sp>
      <p:cxnSp>
        <p:nvCxnSpPr>
          <p:cNvPr id="32" name="Straight Connector 31"/>
          <p:cNvCxnSpPr>
            <a:endCxn id="4" idx="1"/>
          </p:cNvCxnSpPr>
          <p:nvPr/>
        </p:nvCxnSpPr>
        <p:spPr>
          <a:xfrm>
            <a:off x="5253733" y="4991199"/>
            <a:ext cx="9366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endCxn id="4" idx="1"/>
          </p:cNvCxnSpPr>
          <p:nvPr/>
        </p:nvCxnSpPr>
        <p:spPr>
          <a:xfrm>
            <a:off x="5253733" y="5575399"/>
            <a:ext cx="936625"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857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08573"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079612" y="1124744"/>
          <a:ext cx="6984776" cy="460851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9570" name="Title 6"/>
          <p:cNvSpPr>
            <a:spLocks noGrp="1"/>
          </p:cNvSpPr>
          <p:nvPr/>
        </p:nvSpPr>
        <p:spPr>
          <a:xfrm>
            <a:off x="457200" y="764704"/>
            <a:ext cx="8229600" cy="525462"/>
          </a:xfrm>
          <a:prstGeom prst="rect">
            <a:avLst/>
          </a:prstGeom>
          <a:noFill/>
          <a:ln w="9525">
            <a:noFill/>
          </a:ln>
        </p:spPr>
        <p:txBody>
          <a:bodyPr anchor="ctr"/>
          <a:lstStyle/>
          <a:p>
            <a:pPr eaLnBrk="0" hangingPunct="0"/>
            <a:r>
              <a:rPr lang="en-ID" altLang="en-US" sz="2000" b="1" dirty="0">
                <a:solidFill>
                  <a:schemeClr val="tx1"/>
                </a:solidFill>
                <a:latin typeface="Calibri" panose="020F0502020204030204" pitchFamily="34" charset="0"/>
              </a:rPr>
              <a:t>Ciri Perubahan Kimia</a:t>
            </a:r>
            <a:endParaRPr lang="en-ID" altLang="en-US" sz="2000" b="1" dirty="0">
              <a:solidFill>
                <a:schemeClr val="tx1"/>
              </a:solidFill>
              <a:latin typeface="Calibri" panose="020F050202020403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0957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daftar isi</a:t>
            </a:r>
            <a:endParaRPr lang="en-US" altLang="x-none" dirty="0">
              <a:solidFill>
                <a:srgbClr val="92D050"/>
              </a:solidFill>
              <a:latin typeface="Arial" panose="020B0604020202020204" pitchFamily="34" charset="0"/>
            </a:endParaRPr>
          </a:p>
        </p:txBody>
      </p:sp>
      <p:sp>
        <p:nvSpPr>
          <p:cNvPr id="109573" name="TextBox 12">
            <a:hlinkClick r:id="rId7"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8"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txBox="1"/>
          <p:nvPr/>
        </p:nvSpPr>
        <p:spPr>
          <a:xfrm>
            <a:off x="255588" y="750888"/>
            <a:ext cx="5826125" cy="669925"/>
          </a:xfrm>
          <a:prstGeom prst="rect">
            <a:avLst/>
          </a:prstGeom>
          <a:noFill/>
          <a:ln w="9525">
            <a:noFill/>
          </a:ln>
        </p:spPr>
        <p:txBody>
          <a:bodyPr anchor="t"/>
          <a:lstStyle/>
          <a:p>
            <a:pPr algn="just"/>
            <a:r>
              <a:rPr lang="en-US" altLang="zh-CN" sz="2400" b="1" dirty="0">
                <a:solidFill>
                  <a:schemeClr val="tx1"/>
                </a:solidFill>
                <a:latin typeface="Arial" panose="020B0604020202020204" pitchFamily="34" charset="0"/>
              </a:rPr>
              <a:t>2. </a:t>
            </a:r>
            <a:r>
              <a:rPr lang="en-ID" altLang="en-US" sz="2400" b="1" dirty="0">
                <a:solidFill>
                  <a:schemeClr val="tx1"/>
                </a:solidFill>
                <a:latin typeface="Arial" panose="020B0604020202020204" pitchFamily="34" charset="0"/>
              </a:rPr>
              <a:t>Sikap Ilmiah </a:t>
            </a:r>
            <a:endParaRPr lang="en-ID" altLang="en-US" sz="2400" b="1" dirty="0">
              <a:solidFill>
                <a:schemeClr val="tx1"/>
              </a:solidFill>
              <a:latin typeface="Arial" panose="020B0604020202020204" pitchFamily="34" charset="0"/>
            </a:endParaRPr>
          </a:p>
        </p:txBody>
      </p:sp>
      <p:sp>
        <p:nvSpPr>
          <p:cNvPr id="37890"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37891"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10" name="Right Arrow 9">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2" name="Rounded Rectangle 1"/>
          <p:cNvSpPr/>
          <p:nvPr/>
        </p:nvSpPr>
        <p:spPr>
          <a:xfrm>
            <a:off x="885825" y="1635125"/>
            <a:ext cx="3259138" cy="3465513"/>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marL="171450" indent="-171450" algn="l" fontAlgn="base">
              <a:buFont typeface="Wingdings" panose="05000000000000000000" charset="0"/>
              <a:buChar char="Ø"/>
            </a:pPr>
            <a:r>
              <a:rPr lang="en-ID" altLang="en-US" sz="2400" strike="noStrike" noProof="1"/>
              <a:t>Mampu Membedakan Opini dan Fakta </a:t>
            </a:r>
            <a:endParaRPr lang="en-ID" altLang="en-US" sz="2400" strike="noStrike" noProof="1"/>
          </a:p>
          <a:p>
            <a:pPr marL="171450" indent="-171450" algn="l" fontAlgn="base">
              <a:buFont typeface="Wingdings" panose="05000000000000000000" charset="0"/>
              <a:buChar char="Ø"/>
            </a:pPr>
            <a:r>
              <a:rPr lang="en-ID" altLang="en-US" sz="2400" strike="noStrike" noProof="1"/>
              <a:t>Berani Mencoba </a:t>
            </a:r>
            <a:endParaRPr lang="en-ID" altLang="en-US" sz="2400" strike="noStrike" noProof="1"/>
          </a:p>
          <a:p>
            <a:pPr marL="171450" indent="-171450" algn="l" fontAlgn="base">
              <a:buFont typeface="Wingdings" panose="05000000000000000000" charset="0"/>
              <a:buChar char="Ø"/>
            </a:pPr>
            <a:r>
              <a:rPr lang="en-ID" altLang="en-US" sz="2400" strike="noStrike" noProof="1"/>
              <a:t>Jujur </a:t>
            </a:r>
            <a:endParaRPr lang="en-ID" altLang="en-US" sz="2400" strike="noStrike" noProof="1"/>
          </a:p>
          <a:p>
            <a:pPr marL="171450" indent="-171450" algn="l" fontAlgn="base">
              <a:buFont typeface="Wingdings" panose="05000000000000000000" charset="0"/>
              <a:buChar char="Ø"/>
            </a:pPr>
            <a:r>
              <a:rPr lang="en-ID" altLang="en-US" sz="2400" strike="noStrike" noProof="1"/>
              <a:t>Teliti </a:t>
            </a:r>
            <a:endParaRPr lang="en-ID" altLang="en-US" sz="2400" strike="noStrike" noProof="1"/>
          </a:p>
          <a:p>
            <a:pPr marL="171450" indent="-171450" algn="l" fontAlgn="base">
              <a:buFont typeface="Wingdings" panose="05000000000000000000" charset="0"/>
              <a:buChar char="Ø"/>
            </a:pPr>
            <a:r>
              <a:rPr lang="en-ID" altLang="en-US" sz="2400" strike="noStrike" noProof="1"/>
              <a:t>Selalu Ingin Tahu </a:t>
            </a:r>
            <a:endParaRPr lang="en-ID" altLang="en-US" sz="2400" strike="noStrike" noProof="1"/>
          </a:p>
          <a:p>
            <a:pPr marL="171450" indent="-171450" algn="l" fontAlgn="base">
              <a:buFont typeface="Wingdings" panose="05000000000000000000" charset="0"/>
              <a:buChar char="Ø"/>
            </a:pPr>
            <a:r>
              <a:rPr lang="en-ID" altLang="en-US" sz="2400" strike="noStrike" noProof="1"/>
              <a:t>Objektif </a:t>
            </a:r>
            <a:endParaRPr lang="en-ID" altLang="en-US" sz="2400" strike="noStrike" noProof="1"/>
          </a:p>
        </p:txBody>
      </p:sp>
      <p:sp>
        <p:nvSpPr>
          <p:cNvPr id="3" name="Rounded Rectangle 2"/>
          <p:cNvSpPr/>
          <p:nvPr/>
        </p:nvSpPr>
        <p:spPr>
          <a:xfrm>
            <a:off x="4483100" y="1695450"/>
            <a:ext cx="3259138" cy="3465513"/>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marL="171450" indent="-171450" algn="l" fontAlgn="base">
              <a:buFont typeface="Wingdings" panose="05000000000000000000" charset="0"/>
              <a:buChar char="Ø"/>
            </a:pPr>
            <a:r>
              <a:rPr lang="en-ID" altLang="en-US" sz="2400" strike="noStrike" noProof="1"/>
              <a:t>Mau Bekerja Sama </a:t>
            </a:r>
            <a:endParaRPr lang="en-ID" altLang="en-US" sz="2400" strike="noStrike" noProof="1"/>
          </a:p>
          <a:p>
            <a:pPr marL="171450" indent="-171450" algn="l" fontAlgn="base">
              <a:buFont typeface="Wingdings" panose="05000000000000000000" charset="0"/>
              <a:buChar char="Ø"/>
            </a:pPr>
            <a:r>
              <a:rPr lang="en-ID" altLang="en-US" sz="2400" strike="noStrike" noProof="1"/>
              <a:t>Terbuka dan Fleksibel </a:t>
            </a:r>
            <a:endParaRPr lang="en-ID" altLang="en-US" sz="2400" strike="noStrike" noProof="1"/>
          </a:p>
          <a:p>
            <a:pPr marL="171450" indent="-171450" algn="l" fontAlgn="base">
              <a:buFont typeface="Wingdings" panose="05000000000000000000" charset="0"/>
              <a:buChar char="Ø"/>
            </a:pPr>
            <a:r>
              <a:rPr lang="en-ID" altLang="en-US" sz="2400" strike="noStrike" noProof="1"/>
              <a:t>Bertanggung Jawab </a:t>
            </a:r>
            <a:endParaRPr lang="en-ID" altLang="en-US" sz="2400" strike="noStrike" noProof="1"/>
          </a:p>
          <a:p>
            <a:pPr marL="171450" indent="-171450" algn="l" fontAlgn="base">
              <a:buFont typeface="Wingdings" panose="05000000000000000000" charset="0"/>
              <a:buChar char="Ø"/>
            </a:pPr>
            <a:r>
              <a:rPr lang="en-ID" altLang="en-US" sz="2400" strike="noStrike" noProof="1"/>
              <a:t>Ulet dan Gigih </a:t>
            </a:r>
            <a:endParaRPr lang="en-ID" altLang="en-US" sz="2400" strike="noStrike" noProof="1"/>
          </a:p>
          <a:p>
            <a:pPr marL="171450" indent="-171450" algn="l" fontAlgn="base">
              <a:buFont typeface="Wingdings" panose="05000000000000000000" charset="0"/>
              <a:buChar char="Ø"/>
            </a:pPr>
            <a:r>
              <a:rPr lang="en-ID" altLang="en-US" sz="2400" strike="noStrike" noProof="1"/>
              <a:t>Mensyukur Karunia Tuhan</a:t>
            </a:r>
            <a:endParaRPr lang="en-ID" altLang="en-US" sz="2400" strike="noStrike" noProof="1"/>
          </a:p>
        </p:txBody>
      </p:sp>
    </p:spTree>
  </p:cSld>
  <p:clrMapOvr>
    <a:masterClrMapping/>
  </p:clrMapOvr>
  <p:transition spd="slow">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1"/>
          <p:cNvSpPr txBox="1">
            <a:spLocks noGrp="1"/>
          </p:cNvSpPr>
          <p:nvPr>
            <p:ph type="title"/>
          </p:nvPr>
        </p:nvSpPr>
        <p:spPr>
          <a:xfrm>
            <a:off x="2051050" y="476250"/>
            <a:ext cx="6702425" cy="1143000"/>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
                <a:srgbClr val="8EC641"/>
              </a:buClr>
              <a:buSzTx/>
              <a:buFont typeface="Roboto Slab" charset="0"/>
              <a:buNone/>
              <a:defRPr/>
            </a:pPr>
            <a:r>
              <a:rPr lang="en-ID" strike="noStrike" noProof="1" smtClean="0">
                <a:latin typeface="Times New Roman" panose="02020603050405020304" charset="0"/>
                <a:cs typeface="Times New Roman" panose="02020603050405020304" charset="0"/>
                <a:sym typeface="+mn-ea"/>
              </a:rPr>
              <a:t>Suhu dan Perubahannya</a:t>
            </a:r>
            <a:endParaRPr kumimoji="0" lang="en-ID" altLang="id-ID" sz="3600" b="1" i="0" u="none" strike="noStrike" kern="1200" cap="none" spc="0" normalizeH="0" baseline="0" noProof="0" dirty="0" smtClean="0">
              <a:ln>
                <a:noFill/>
              </a:ln>
              <a:solidFill>
                <a:schemeClr val="bg1"/>
              </a:solidFill>
              <a:effectLst/>
              <a:uLnTx/>
              <a:uFillTx/>
              <a:latin typeface="+mn-lt"/>
              <a:ea typeface="+mj-ea"/>
              <a:cs typeface="Arial" panose="020B0604020202020204" pitchFamily="34" charset="0"/>
              <a:sym typeface="Roboto Slab" charset="0"/>
            </a:endParaRPr>
          </a:p>
        </p:txBody>
      </p:sp>
      <p:sp>
        <p:nvSpPr>
          <p:cNvPr id="110594" name="Text Placeholder 8"/>
          <p:cNvSpPr>
            <a:spLocks noGrp="1"/>
          </p:cNvSpPr>
          <p:nvPr>
            <p:ph type="body" sz="quarter" idx="10"/>
          </p:nvPr>
        </p:nvSpPr>
        <p:spPr/>
        <p:txBody>
          <a:bodyPr vert="horz" wrap="square" lIns="91440" tIns="45720" rIns="91440" bIns="45720" anchor="t"/>
          <a:lstStyle/>
          <a:p>
            <a:pPr eaLnBrk="1" hangingPunct="1"/>
            <a:r>
              <a:rPr lang="en-US" altLang="zh-CN" kern="1200" dirty="0">
                <a:latin typeface="+mn-lt"/>
                <a:ea typeface="+mn-ea"/>
                <a:cs typeface="+mn-cs"/>
              </a:rPr>
              <a:t>I</a:t>
            </a:r>
            <a:r>
              <a:rPr lang="en-ID" altLang="en-US" kern="1200" dirty="0">
                <a:latin typeface="+mn-lt"/>
                <a:ea typeface="+mn-ea"/>
                <a:cs typeface="+mn-cs"/>
              </a:rPr>
              <a:t>V</a:t>
            </a:r>
            <a:endParaRPr lang="en-ID" altLang="en-US" kern="1200" dirty="0">
              <a:latin typeface="+mn-lt"/>
              <a:ea typeface="+mn-ea"/>
              <a:cs typeface="+mn-cs"/>
            </a:endParaRPr>
          </a:p>
        </p:txBody>
      </p:sp>
      <p:sp>
        <p:nvSpPr>
          <p:cNvPr id="110595" name="Subtitle 2"/>
          <p:cNvSpPr txBox="1"/>
          <p:nvPr/>
        </p:nvSpPr>
        <p:spPr>
          <a:xfrm>
            <a:off x="539750" y="2276475"/>
            <a:ext cx="3090863" cy="1393825"/>
          </a:xfrm>
          <a:prstGeom prst="rect">
            <a:avLst/>
          </a:prstGeom>
          <a:noFill/>
          <a:ln w="9525">
            <a:noFill/>
          </a:ln>
        </p:spPr>
        <p:txBody>
          <a:bodyPr lIns="77912" tIns="77912" rIns="77912" bIns="77912" anchor="t"/>
          <a:lstStyle/>
          <a:p>
            <a:pPr marL="389255" indent="-389255">
              <a:lnSpc>
                <a:spcPct val="150000"/>
              </a:lnSpc>
              <a:buClr>
                <a:srgbClr val="8EC641"/>
              </a:buClr>
              <a:buFont typeface="Wingdings 3" pitchFamily="18" charset="2"/>
              <a:buAutoNum type="alphaUcPeriod"/>
            </a:pPr>
            <a:r>
              <a:rPr lang="en-ID" altLang="en-US" sz="1600" b="1" dirty="0">
                <a:solidFill>
                  <a:srgbClr val="666666"/>
                </a:solidFill>
                <a:latin typeface="Arial" panose="020B0604020202020204" pitchFamily="34" charset="0"/>
                <a:sym typeface="Roboto" charset="0"/>
                <a:hlinkClick r:id="rId1" action="ppaction://hlinksldjump"/>
              </a:rPr>
              <a:t>Cara Mengetahui Suhu Benda </a:t>
            </a:r>
            <a:endParaRPr lang="en-US" altLang="zh-CN" sz="1600" b="1" dirty="0">
              <a:solidFill>
                <a:srgbClr val="666666"/>
              </a:solidFill>
              <a:latin typeface="Arial" panose="020B0604020202020204" pitchFamily="34" charset="0"/>
              <a:sym typeface="Roboto" charset="0"/>
            </a:endParaRPr>
          </a:p>
          <a:p>
            <a:pPr marL="389255" indent="-389255">
              <a:lnSpc>
                <a:spcPct val="150000"/>
              </a:lnSpc>
              <a:buClr>
                <a:srgbClr val="8EC641"/>
              </a:buClr>
              <a:buFont typeface="Wingdings 3" pitchFamily="18" charset="2"/>
              <a:buAutoNum type="alphaUcPeriod"/>
            </a:pPr>
            <a:r>
              <a:rPr lang="en-US" altLang="zh-CN" sz="1600" b="1" dirty="0">
                <a:solidFill>
                  <a:srgbClr val="666666"/>
                </a:solidFill>
                <a:latin typeface="Arial" panose="020B0604020202020204" pitchFamily="34" charset="0"/>
                <a:sym typeface="Roboto" charset="0"/>
                <a:hlinkClick r:id="rId2" action="ppaction://hlinksldjump"/>
              </a:rPr>
              <a:t>Perubahan Benda Akibat Suhu</a:t>
            </a:r>
            <a:endParaRPr lang="en-US" altLang="zh-CN" sz="1600" b="1" dirty="0">
              <a:solidFill>
                <a:srgbClr val="666666"/>
              </a:solidFill>
              <a:latin typeface="Arial" panose="020B0604020202020204" pitchFamily="34" charset="0"/>
              <a:sym typeface="Roboto" charset="0"/>
            </a:endParaRPr>
          </a:p>
        </p:txBody>
      </p:sp>
      <p:sp>
        <p:nvSpPr>
          <p:cNvPr id="110596" name="TextBox 12"/>
          <p:cNvSpPr txBox="1"/>
          <p:nvPr/>
        </p:nvSpPr>
        <p:spPr>
          <a:xfrm>
            <a:off x="3789363" y="6310313"/>
            <a:ext cx="1565275"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pic>
        <p:nvPicPr>
          <p:cNvPr id="110597" name="Picture 1"/>
          <p:cNvPicPr>
            <a:picLocks noChangeAspect="1"/>
          </p:cNvPicPr>
          <p:nvPr/>
        </p:nvPicPr>
        <p:blipFill>
          <a:blip r:embed="rId4" cstate="print"/>
          <a:srcRect l="25912" t="22765" r="26660" b="14726"/>
          <a:stretch>
            <a:fillRect/>
          </a:stretch>
        </p:blipFill>
        <p:spPr>
          <a:xfrm>
            <a:off x="4305300" y="2276475"/>
            <a:ext cx="4448175" cy="3454400"/>
          </a:xfrm>
          <a:prstGeom prst="rect">
            <a:avLst/>
          </a:prstGeom>
          <a:noFill/>
          <a:ln w="9525">
            <a:noFill/>
          </a:ln>
        </p:spPr>
      </p:pic>
    </p:spTree>
  </p:cSld>
  <p:clrMapOvr>
    <a:masterClrMapping/>
  </p:clrMapOvr>
  <p:transition spd="slow">
    <p:wipe dir="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p:cNvSpPr>
            <a:spLocks noGrp="1"/>
          </p:cNvSpPr>
          <p:nvPr>
            <p:ph type="title" idx="4294967295"/>
          </p:nvPr>
        </p:nvSpPr>
        <p:spPr>
          <a:xfrm>
            <a:off x="755576" y="1196752"/>
            <a:ext cx="3729038" cy="781050"/>
          </a:xfrm>
        </p:spPr>
        <p:txBody>
          <a:bodyPr anchor="b">
            <a:normAutofit fontScale="90000"/>
          </a:bodyPr>
          <a:lstStyle/>
          <a:p>
            <a:pPr algn="l"/>
            <a:r>
              <a:rPr lang="en-ID" altLang="en-US" sz="2400" b="1" dirty="0">
                <a:hlinkClick r:id="rId1" action="ppaction://hlinksldjump"/>
              </a:rPr>
              <a:t>1. Jenis-Jenis Termometer</a:t>
            </a:r>
            <a:r>
              <a:rPr lang="en-ID" altLang="en-US" sz="2400" b="1" dirty="0"/>
              <a:t> </a:t>
            </a:r>
            <a:br>
              <a:rPr lang="en-ID" altLang="en-US" sz="2400" b="1" dirty="0"/>
            </a:br>
            <a:r>
              <a:rPr lang="en-ID" altLang="en-US" sz="2400" b="1" dirty="0">
                <a:hlinkClick r:id="rId2" action="ppaction://hlinksldjump"/>
              </a:rPr>
              <a:t>2. Skala Termometer</a:t>
            </a:r>
            <a:r>
              <a:rPr lang="en-ID" altLang="en-US" sz="2400" b="1" dirty="0"/>
              <a:t> </a:t>
            </a:r>
            <a:endParaRPr lang="en-ID" altLang="en-US" sz="2400" b="1" dirty="0"/>
          </a:p>
        </p:txBody>
      </p:sp>
      <p:pic>
        <p:nvPicPr>
          <p:cNvPr id="10" name="Content Placeholder 9" descr="giphy (8)"/>
          <p:cNvPicPr>
            <a:picLocks noGrp="1" noChangeAspect="1"/>
          </p:cNvPicPr>
          <p:nvPr>
            <p:ph sz="half" idx="4294967295"/>
          </p:nvPr>
        </p:nvPicPr>
        <p:blipFill>
          <a:blip r:embed="rId3"/>
          <a:stretch>
            <a:fillRect/>
          </a:stretch>
        </p:blipFill>
        <p:spPr>
          <a:xfrm>
            <a:off x="4081324" y="2265695"/>
            <a:ext cx="4038600" cy="3028950"/>
          </a:xfrm>
          <a:prstGeom prst="rect">
            <a:avLst/>
          </a:prstGeom>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2" name="Right Arrow 1">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571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daftar isi</a:t>
            </a:r>
            <a:endParaRPr lang="en-US" altLang="x-none" dirty="0">
              <a:solidFill>
                <a:srgbClr val="92D050"/>
              </a:solidFill>
              <a:latin typeface="Arial" panose="020B0604020202020204" pitchFamily="34" charset="0"/>
            </a:endParaRPr>
          </a:p>
        </p:txBody>
      </p:sp>
      <p:sp>
        <p:nvSpPr>
          <p:cNvPr id="115717" name="TextBox 12">
            <a:hlinkClick r:id="rId5"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awal bab</a:t>
            </a:r>
            <a:endParaRPr lang="en-US" altLang="x-none" dirty="0">
              <a:solidFill>
                <a:srgbClr val="92D050"/>
              </a:solidFill>
              <a:latin typeface="Arial" panose="020B0604020202020204" pitchFamily="34" charset="0"/>
            </a:endParaRPr>
          </a:p>
        </p:txBody>
      </p:sp>
      <p:sp>
        <p:nvSpPr>
          <p:cNvPr id="115718" name="Title 1"/>
          <p:cNvSpPr>
            <a:spLocks noGrp="1"/>
          </p:cNvSpPr>
          <p:nvPr/>
        </p:nvSpPr>
        <p:spPr>
          <a:xfrm>
            <a:off x="179512" y="692696"/>
            <a:ext cx="7342187" cy="488950"/>
          </a:xfrm>
          <a:prstGeom prst="rect">
            <a:avLst/>
          </a:prstGeom>
          <a:noFill/>
          <a:ln w="9525">
            <a:noFill/>
          </a:ln>
        </p:spPr>
        <p:txBody>
          <a:bodyPr anchor="b"/>
          <a:lstStyle/>
          <a:p>
            <a:pPr eaLnBrk="0" hangingPunct="0"/>
            <a:r>
              <a:rPr lang="en-ID" altLang="en-US" sz="3000" b="1" dirty="0">
                <a:solidFill>
                  <a:schemeClr val="tx1"/>
                </a:solidFill>
                <a:latin typeface="Calibri" panose="020F0502020204030204" pitchFamily="34" charset="0"/>
              </a:rPr>
              <a:t>A. Cara Mengetahui Suhu Benda  </a:t>
            </a:r>
            <a:endParaRPr lang="en-ID" altLang="en-US" sz="3000" b="1" dirty="0">
              <a:solidFill>
                <a:schemeClr val="tx1"/>
              </a:solidFill>
              <a:latin typeface="Calibri" panose="020F0502020204030204"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Diagonal Corner Rectangle 11"/>
          <p:cNvSpPr/>
          <p:nvPr/>
        </p:nvSpPr>
        <p:spPr>
          <a:xfrm>
            <a:off x="3703638" y="1060450"/>
            <a:ext cx="1736725" cy="6572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800" b="1" strike="noStrike" noProof="1" smtClean="0">
                <a:solidFill>
                  <a:schemeClr val="tx1"/>
                </a:solidFill>
                <a:cs typeface="+mn-lt"/>
              </a:rPr>
              <a:t>Jenis-Jenis Termometer</a:t>
            </a:r>
            <a:r>
              <a:rPr lang="en-ID" altLang="id-ID" sz="1400" b="1" strike="noStrike" noProof="1" smtClean="0">
                <a:solidFill>
                  <a:schemeClr val="tx1"/>
                </a:solidFill>
                <a:cs typeface="+mn-lt"/>
              </a:rPr>
              <a:t> </a:t>
            </a:r>
            <a:endParaRPr lang="en-ID" altLang="id-ID" sz="1400" b="1" strike="noStrike" noProof="1" smtClean="0">
              <a:solidFill>
                <a:schemeClr val="tx1"/>
              </a:solidFill>
              <a:cs typeface="+mn-lt"/>
            </a:endParaRPr>
          </a:p>
        </p:txBody>
      </p:sp>
      <p:sp>
        <p:nvSpPr>
          <p:cNvPr id="9" name="Round Diagonal Corner Rectangle 8"/>
          <p:cNvSpPr/>
          <p:nvPr/>
        </p:nvSpPr>
        <p:spPr>
          <a:xfrm>
            <a:off x="201613" y="2463800"/>
            <a:ext cx="1544638" cy="658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Termometer Zat Cair</a:t>
            </a:r>
            <a:endParaRPr lang="en-ID" altLang="id-ID" sz="1600" strike="noStrike" noProof="1" smtClean="0">
              <a:solidFill>
                <a:schemeClr val="tx1"/>
              </a:solidFill>
              <a:cs typeface="+mn-lt"/>
            </a:endParaRPr>
          </a:p>
        </p:txBody>
      </p:sp>
      <p:sp>
        <p:nvSpPr>
          <p:cNvPr id="10" name="Round Diagonal Corner Rectangle 9"/>
          <p:cNvSpPr/>
          <p:nvPr/>
        </p:nvSpPr>
        <p:spPr>
          <a:xfrm>
            <a:off x="1951038" y="2463800"/>
            <a:ext cx="1543050" cy="658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Termometer Zat Padat</a:t>
            </a:r>
            <a:endParaRPr lang="en-ID" altLang="id-ID" sz="1600" strike="noStrike" noProof="1" smtClean="0">
              <a:solidFill>
                <a:schemeClr val="tx1"/>
              </a:solidFill>
              <a:cs typeface="+mn-lt"/>
            </a:endParaRPr>
          </a:p>
        </p:txBody>
      </p:sp>
      <p:sp>
        <p:nvSpPr>
          <p:cNvPr id="11" name="Round Diagonal Corner Rectangle 10"/>
          <p:cNvSpPr/>
          <p:nvPr/>
        </p:nvSpPr>
        <p:spPr>
          <a:xfrm>
            <a:off x="5440363" y="2463800"/>
            <a:ext cx="1544638" cy="658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Termometer Gas</a:t>
            </a:r>
            <a:endParaRPr lang="en-ID" altLang="id-ID" sz="1600" strike="noStrike" noProof="1" smtClean="0">
              <a:solidFill>
                <a:schemeClr val="tx1"/>
              </a:solidFill>
              <a:cs typeface="+mn-lt"/>
            </a:endParaRPr>
          </a:p>
        </p:txBody>
      </p:sp>
      <p:sp>
        <p:nvSpPr>
          <p:cNvPr id="14" name="Round Diagonal Corner Rectangle 13"/>
          <p:cNvSpPr/>
          <p:nvPr/>
        </p:nvSpPr>
        <p:spPr>
          <a:xfrm>
            <a:off x="7235825" y="2463800"/>
            <a:ext cx="1544638" cy="658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Termometer Digital</a:t>
            </a:r>
            <a:endParaRPr lang="en-ID" altLang="id-ID" sz="1600" strike="noStrike" noProof="1" smtClean="0">
              <a:solidFill>
                <a:schemeClr val="tx1"/>
              </a:solidFill>
              <a:cs typeface="+mn-lt"/>
            </a:endParaRPr>
          </a:p>
        </p:txBody>
      </p:sp>
      <p:sp>
        <p:nvSpPr>
          <p:cNvPr id="15" name="Round Diagonal Corner Rectangle 14"/>
          <p:cNvSpPr/>
          <p:nvPr/>
        </p:nvSpPr>
        <p:spPr>
          <a:xfrm>
            <a:off x="3703638" y="2463800"/>
            <a:ext cx="1543050" cy="658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Termometer Kristal Cair</a:t>
            </a:r>
            <a:endParaRPr lang="en-ID" altLang="id-ID" sz="1600" strike="noStrike" noProof="1" smtClean="0">
              <a:solidFill>
                <a:schemeClr val="tx1"/>
              </a:solidFill>
              <a:cs typeface="+mn-lt"/>
            </a:endParaRPr>
          </a:p>
        </p:txBody>
      </p:sp>
      <p:cxnSp>
        <p:nvCxnSpPr>
          <p:cNvPr id="17" name="Straight Arrow Connector 16"/>
          <p:cNvCxnSpPr>
            <a:endCxn id="9" idx="3"/>
          </p:cNvCxnSpPr>
          <p:nvPr/>
        </p:nvCxnSpPr>
        <p:spPr>
          <a:xfrm>
            <a:off x="971550" y="2095500"/>
            <a:ext cx="1588" cy="3683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8" name="Straight Arrow Connector 17"/>
          <p:cNvCxnSpPr>
            <a:stCxn id="12" idx="1"/>
            <a:endCxn id="9" idx="3"/>
          </p:cNvCxnSpPr>
          <p:nvPr/>
        </p:nvCxnSpPr>
        <p:spPr>
          <a:xfrm flipH="1">
            <a:off x="4570413" y="1717675"/>
            <a:ext cx="1588" cy="746125"/>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9" name="Straight Arrow Connector 18"/>
          <p:cNvCxnSpPr>
            <a:stCxn id="12" idx="1"/>
            <a:endCxn id="9" idx="3"/>
          </p:cNvCxnSpPr>
          <p:nvPr/>
        </p:nvCxnSpPr>
        <p:spPr>
          <a:xfrm>
            <a:off x="2722563" y="2095500"/>
            <a:ext cx="1588" cy="3683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20" name="Straight Arrow Connector 19"/>
          <p:cNvCxnSpPr>
            <a:stCxn id="12" idx="1"/>
            <a:endCxn id="9" idx="3"/>
          </p:cNvCxnSpPr>
          <p:nvPr/>
        </p:nvCxnSpPr>
        <p:spPr>
          <a:xfrm>
            <a:off x="8007350" y="2095500"/>
            <a:ext cx="1588" cy="3683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21" name="Straight Arrow Connector 20"/>
          <p:cNvCxnSpPr>
            <a:stCxn id="12" idx="1"/>
            <a:endCxn id="9" idx="3"/>
          </p:cNvCxnSpPr>
          <p:nvPr/>
        </p:nvCxnSpPr>
        <p:spPr>
          <a:xfrm>
            <a:off x="6211888" y="2095500"/>
            <a:ext cx="1588" cy="3683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12652" name="Straight Connector 21"/>
          <p:cNvCxnSpPr>
            <a:stCxn id="12" idx="1"/>
            <a:endCxn id="9" idx="3"/>
          </p:cNvCxnSpPr>
          <p:nvPr/>
        </p:nvCxnSpPr>
        <p:spPr>
          <a:xfrm>
            <a:off x="954088" y="2090738"/>
            <a:ext cx="7042150" cy="0"/>
          </a:xfrm>
          <a:prstGeom prst="line">
            <a:avLst/>
          </a:prstGeom>
          <a:ln w="9525" cap="flat" cmpd="sng">
            <a:solidFill>
              <a:schemeClr val="accent1"/>
            </a:solidFill>
            <a:prstDash val="solid"/>
            <a:round/>
            <a:headEnd type="none" w="med" len="med"/>
            <a:tailEnd type="none" w="med" len="med"/>
          </a:ln>
        </p:spPr>
      </p:cxnSp>
      <p:sp>
        <p:nvSpPr>
          <p:cNvPr id="112653" name="Text Box 23"/>
          <p:cNvSpPr txBox="1"/>
          <p:nvPr/>
        </p:nvSpPr>
        <p:spPr>
          <a:xfrm>
            <a:off x="4572000" y="1717675"/>
            <a:ext cx="2176463" cy="276225"/>
          </a:xfrm>
          <a:prstGeom prst="rect">
            <a:avLst/>
          </a:prstGeom>
          <a:noFill/>
          <a:ln w="9525">
            <a:noFill/>
          </a:ln>
        </p:spPr>
        <p:txBody>
          <a:bodyPr wrap="square" anchor="t">
            <a:spAutoFit/>
          </a:bodyPr>
          <a:lstStyle/>
          <a:p>
            <a:pPr algn="just" defTabSz="914400"/>
            <a:r>
              <a:rPr lang="en-ID" altLang="en-US">
                <a:latin typeface="Calibri" panose="020F0502020204030204" pitchFamily="34" charset="0"/>
              </a:rPr>
              <a:t>menggunakan</a:t>
            </a:r>
            <a:endParaRPr lang="en-ID" altLang="en-US">
              <a:latin typeface="Calibri" panose="020F0502020204030204" pitchFamily="34" charset="0"/>
            </a:endParaRPr>
          </a:p>
        </p:txBody>
      </p:sp>
      <p:sp>
        <p:nvSpPr>
          <p:cNvPr id="112654" name="Title 1"/>
          <p:cNvSpPr>
            <a:spLocks noGrp="1"/>
          </p:cNvSpPr>
          <p:nvPr>
            <p:ph type="title" idx="4294967295"/>
          </p:nvPr>
        </p:nvSpPr>
        <p:spPr>
          <a:xfrm>
            <a:off x="323528" y="692696"/>
            <a:ext cx="3729038" cy="317500"/>
          </a:xfrm>
        </p:spPr>
        <p:txBody>
          <a:bodyPr anchor="b">
            <a:normAutofit fontScale="90000"/>
          </a:bodyPr>
          <a:lstStyle/>
          <a:p>
            <a:pPr algn="l"/>
            <a:r>
              <a:rPr lang="en-ID" altLang="en-US" sz="2400" b="1" dirty="0"/>
              <a:t>1. Jenis-Jenis Termometer  </a:t>
            </a:r>
            <a:endParaRPr lang="en-ID" altLang="en-US" sz="2400" b="1" dirty="0"/>
          </a:p>
        </p:txBody>
      </p:sp>
      <p:pic>
        <p:nvPicPr>
          <p:cNvPr id="112655" name="Content Placeholder 2"/>
          <p:cNvPicPr>
            <a:picLocks noGrp="1" noChangeAspect="1"/>
          </p:cNvPicPr>
          <p:nvPr>
            <p:ph sz="half" idx="4294967295"/>
          </p:nvPr>
        </p:nvPicPr>
        <p:blipFill>
          <a:blip r:embed="rId1" cstate="print"/>
          <a:stretch>
            <a:fillRect/>
          </a:stretch>
        </p:blipFill>
        <p:spPr>
          <a:xfrm>
            <a:off x="323528" y="3933056"/>
            <a:ext cx="1470025" cy="1511300"/>
          </a:xfrm>
        </p:spPr>
      </p:pic>
      <p:pic>
        <p:nvPicPr>
          <p:cNvPr id="112656" name="Content Placeholder 3"/>
          <p:cNvPicPr>
            <a:picLocks noGrp="1" noChangeAspect="1"/>
          </p:cNvPicPr>
          <p:nvPr>
            <p:ph sz="half" idx="4294967295"/>
          </p:nvPr>
        </p:nvPicPr>
        <p:blipFill>
          <a:blip r:embed="rId2" cstate="print"/>
          <a:stretch>
            <a:fillRect/>
          </a:stretch>
        </p:blipFill>
        <p:spPr>
          <a:xfrm>
            <a:off x="1979712" y="3789040"/>
            <a:ext cx="1781175" cy="1781175"/>
          </a:xfrm>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2" name="Right Arrow 1">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2659"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112660" name="TextBox 12">
            <a:hlinkClick r:id="rId4"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pic>
        <p:nvPicPr>
          <p:cNvPr id="112662" name="Picture 6" descr="termometer kristal"/>
          <p:cNvPicPr>
            <a:picLocks noChangeAspect="1"/>
          </p:cNvPicPr>
          <p:nvPr/>
        </p:nvPicPr>
        <p:blipFill>
          <a:blip r:embed="rId6" cstate="print"/>
          <a:stretch>
            <a:fillRect/>
          </a:stretch>
        </p:blipFill>
        <p:spPr>
          <a:xfrm rot="-5160000">
            <a:off x="3764543" y="3828317"/>
            <a:ext cx="1639888" cy="1209675"/>
          </a:xfrm>
          <a:prstGeom prst="rect">
            <a:avLst/>
          </a:prstGeom>
          <a:noFill/>
          <a:ln w="9525">
            <a:noFill/>
          </a:ln>
        </p:spPr>
      </p:pic>
      <p:pic>
        <p:nvPicPr>
          <p:cNvPr id="112663" name="Picture 12" descr="termometer gas"/>
          <p:cNvPicPr>
            <a:picLocks noChangeAspect="1"/>
          </p:cNvPicPr>
          <p:nvPr/>
        </p:nvPicPr>
        <p:blipFill>
          <a:blip r:embed="rId7" cstate="print"/>
          <a:stretch>
            <a:fillRect/>
          </a:stretch>
        </p:blipFill>
        <p:spPr>
          <a:xfrm>
            <a:off x="5652120" y="3717032"/>
            <a:ext cx="1489075" cy="1630362"/>
          </a:xfrm>
          <a:prstGeom prst="rect">
            <a:avLst/>
          </a:prstGeom>
          <a:noFill/>
          <a:ln w="9525">
            <a:noFill/>
          </a:ln>
        </p:spPr>
      </p:pic>
      <p:pic>
        <p:nvPicPr>
          <p:cNvPr id="112664" name="Picture 15" descr="thermometer digital"/>
          <p:cNvPicPr>
            <a:picLocks noChangeAspect="1"/>
          </p:cNvPicPr>
          <p:nvPr/>
        </p:nvPicPr>
        <p:blipFill>
          <a:blip r:embed="rId8" cstate="print"/>
          <a:stretch>
            <a:fillRect/>
          </a:stretch>
        </p:blipFill>
        <p:spPr>
          <a:xfrm>
            <a:off x="7596336" y="3573016"/>
            <a:ext cx="915988" cy="1831975"/>
          </a:xfrm>
          <a:prstGeom prst="rect">
            <a:avLst/>
          </a:prstGeom>
          <a:noFill/>
          <a:ln w="9525">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367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13677"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18" name="Title 6"/>
          <p:cNvSpPr txBox="1"/>
          <p:nvPr/>
        </p:nvSpPr>
        <p:spPr>
          <a:xfrm>
            <a:off x="457200" y="548680"/>
            <a:ext cx="2970213" cy="609600"/>
          </a:xfrm>
          <a:prstGeom prst="rect">
            <a:avLst/>
          </a:prstGeom>
        </p:spPr>
        <p:txBody>
          <a:bodyPr anchor="ctr"/>
          <a:lstStyle/>
          <a:p>
            <a:pPr marL="0" marR="0" lvl="0" indent="0" algn="just" defTabSz="914400" rtl="0" eaLnBrk="1" fontAlgn="auto" latinLnBrk="0" hangingPunct="1">
              <a:lnSpc>
                <a:spcPct val="100000"/>
              </a:lnSpc>
              <a:spcBef>
                <a:spcPct val="0"/>
              </a:spcBef>
              <a:spcAft>
                <a:spcPts val="0"/>
              </a:spcAft>
              <a:buClrTx/>
              <a:buSzTx/>
              <a:buFontTx/>
              <a:buNone/>
              <a:defRPr/>
            </a:pPr>
            <a:r>
              <a:rPr kumimoji="0" lang="en-ID" altLang="en-US" sz="2400" b="1" i="0" u="none" strike="noStrike" kern="1200" cap="none" spc="0" normalizeH="0" baseline="0" noProof="0" smtClean="0">
                <a:ln>
                  <a:noFill/>
                </a:ln>
                <a:solidFill>
                  <a:schemeClr val="tx1"/>
                </a:solidFill>
                <a:effectLst/>
                <a:uLnTx/>
                <a:uFillTx/>
                <a:latin typeface="+mj-lt"/>
                <a:ea typeface="+mj-ea"/>
                <a:cs typeface="+mj-cs"/>
              </a:rPr>
              <a:t>2. Skala Termometer</a:t>
            </a:r>
            <a:endParaRPr kumimoji="0" lang="en-ID" altLang="en-US" sz="2400" b="1" i="0" u="none" strike="noStrike" kern="1200" cap="none" spc="0" normalizeH="0" baseline="0" noProof="0" dirty="0">
              <a:ln>
                <a:noFill/>
              </a:ln>
              <a:solidFill>
                <a:schemeClr val="tx1"/>
              </a:solidFill>
              <a:effectLst/>
              <a:uLnTx/>
              <a:uFillTx/>
              <a:latin typeface="+mj-lt"/>
              <a:ea typeface="+mj-ea"/>
              <a:cs typeface="+mj-cs"/>
            </a:endParaRPr>
          </a:p>
        </p:txBody>
      </p:sp>
      <p:pic>
        <p:nvPicPr>
          <p:cNvPr id="19" name="Content Placeholder 3"/>
          <p:cNvPicPr>
            <a:picLocks noChangeAspect="1"/>
          </p:cNvPicPr>
          <p:nvPr/>
        </p:nvPicPr>
        <p:blipFill>
          <a:blip r:embed="rId4" cstate="print"/>
          <a:srcRect l="20976" t="20937" r="35457" b="16641"/>
          <a:stretch>
            <a:fillRect/>
          </a:stretch>
        </p:blipFill>
        <p:spPr>
          <a:xfrm>
            <a:off x="365125" y="1572617"/>
            <a:ext cx="4038600" cy="2270125"/>
          </a:xfrm>
          <a:prstGeom prst="rect">
            <a:avLst/>
          </a:prstGeom>
        </p:spPr>
      </p:pic>
      <p:pic>
        <p:nvPicPr>
          <p:cNvPr id="20" name="Content Placeholder 5"/>
          <p:cNvPicPr>
            <a:picLocks noChangeAspect="1"/>
          </p:cNvPicPr>
          <p:nvPr/>
        </p:nvPicPr>
        <p:blipFill>
          <a:blip r:embed="rId5" cstate="print"/>
          <a:srcRect l="18019" t="19824" r="52110" b="38641"/>
          <a:stretch>
            <a:fillRect/>
          </a:stretch>
        </p:blipFill>
        <p:spPr>
          <a:xfrm>
            <a:off x="5972175" y="2590205"/>
            <a:ext cx="2322513" cy="1816100"/>
          </a:xfrm>
          <a:prstGeom prst="rect">
            <a:avLst/>
          </a:prstGeom>
        </p:spPr>
      </p:pic>
      <p:cxnSp>
        <p:nvCxnSpPr>
          <p:cNvPr id="21" name="Straight Arrow Connector 20"/>
          <p:cNvCxnSpPr/>
          <p:nvPr/>
        </p:nvCxnSpPr>
        <p:spPr>
          <a:xfrm>
            <a:off x="4070350" y="2868017"/>
            <a:ext cx="1749425" cy="701675"/>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22" name="Text Box 23"/>
          <p:cNvSpPr txBox="1"/>
          <p:nvPr/>
        </p:nvSpPr>
        <p:spPr>
          <a:xfrm>
            <a:off x="4403725" y="2374305"/>
            <a:ext cx="1568450" cy="644525"/>
          </a:xfrm>
          <a:prstGeom prst="rect">
            <a:avLst/>
          </a:prstGeom>
          <a:noFill/>
          <a:ln w="9525">
            <a:noFill/>
          </a:ln>
        </p:spPr>
        <p:txBody>
          <a:bodyPr wrap="square" anchor="t">
            <a:spAutoFit/>
          </a:bodyPr>
          <a:lstStyle/>
          <a:p>
            <a:pPr algn="just" defTabSz="914400"/>
            <a:r>
              <a:rPr lang="en-ID" altLang="en-US">
                <a:latin typeface="Calibri" panose="020F0502020204030204" pitchFamily="34" charset="0"/>
              </a:rPr>
              <a:t>persamaan mengonversi skala termometer</a:t>
            </a:r>
            <a:endParaRPr lang="en-ID" altLang="en-US">
              <a:latin typeface="Calibri" panose="020F0502020204030204" pitchFamily="34" charset="0"/>
            </a:endParaRPr>
          </a:p>
        </p:txBody>
      </p:sp>
      <p:pic>
        <p:nvPicPr>
          <p:cNvPr id="23" name="Picture 8"/>
          <p:cNvPicPr>
            <a:picLocks noChangeAspect="1"/>
          </p:cNvPicPr>
          <p:nvPr/>
        </p:nvPicPr>
        <p:blipFill>
          <a:blip r:embed="rId6" cstate="print"/>
          <a:srcRect l="22926" t="24568" r="6082" b="48650"/>
          <a:stretch>
            <a:fillRect/>
          </a:stretch>
        </p:blipFill>
        <p:spPr>
          <a:xfrm>
            <a:off x="457200" y="4676180"/>
            <a:ext cx="5362575" cy="1138237"/>
          </a:xfrm>
          <a:prstGeom prst="rect">
            <a:avLst/>
          </a:prstGeom>
          <a:noFill/>
          <a:ln w="9525">
            <a:noFill/>
          </a:ln>
        </p:spPr>
      </p:pic>
      <p:pic>
        <p:nvPicPr>
          <p:cNvPr id="24" name="Picture 9"/>
          <p:cNvPicPr>
            <a:picLocks noChangeAspect="1"/>
          </p:cNvPicPr>
          <p:nvPr/>
        </p:nvPicPr>
        <p:blipFill>
          <a:blip r:embed="rId7" cstate="print"/>
          <a:srcRect l="23206" t="47781" r="34589" b="46922"/>
          <a:stretch>
            <a:fillRect/>
          </a:stretch>
        </p:blipFill>
        <p:spPr>
          <a:xfrm>
            <a:off x="457200" y="5814417"/>
            <a:ext cx="4117975" cy="290513"/>
          </a:xfrm>
          <a:prstGeom prst="rect">
            <a:avLst/>
          </a:prstGeom>
          <a:noFill/>
          <a:ln w="9525">
            <a:noFill/>
          </a:ln>
        </p:spPr>
      </p:pic>
      <p:cxnSp>
        <p:nvCxnSpPr>
          <p:cNvPr id="25" name="Straight Arrow Connector 24"/>
          <p:cNvCxnSpPr>
            <a:stCxn id="20" idx="2"/>
          </p:cNvCxnSpPr>
          <p:nvPr/>
        </p:nvCxnSpPr>
        <p:spPr>
          <a:xfrm flipH="1">
            <a:off x="5819775" y="4406305"/>
            <a:ext cx="1314450" cy="83978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26" name="Text Box 13"/>
          <p:cNvSpPr txBox="1"/>
          <p:nvPr/>
        </p:nvSpPr>
        <p:spPr>
          <a:xfrm>
            <a:off x="6569075" y="4877792"/>
            <a:ext cx="1568450" cy="460375"/>
          </a:xfrm>
          <a:prstGeom prst="rect">
            <a:avLst/>
          </a:prstGeom>
          <a:noFill/>
          <a:ln w="9525">
            <a:noFill/>
          </a:ln>
        </p:spPr>
        <p:txBody>
          <a:bodyPr wrap="square" anchor="t">
            <a:spAutoFit/>
          </a:bodyPr>
          <a:lstStyle/>
          <a:p>
            <a:pPr algn="just" defTabSz="914400"/>
            <a:r>
              <a:rPr lang="en-ID" altLang="en-US">
                <a:latin typeface="Calibri" panose="020F0502020204030204" pitchFamily="34" charset="0"/>
              </a:rPr>
              <a:t>akan didapat persamaan singkat</a:t>
            </a:r>
            <a:endParaRPr lang="en-ID" altLang="en-US">
              <a:latin typeface="Calibri" panose="020F0502020204030204"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p:cNvSpPr>
            <a:spLocks noGrp="1"/>
          </p:cNvSpPr>
          <p:nvPr>
            <p:ph type="title" idx="4294967295"/>
          </p:nvPr>
        </p:nvSpPr>
        <p:spPr>
          <a:xfrm>
            <a:off x="0" y="431800"/>
            <a:ext cx="8229600" cy="576263"/>
          </a:xfrm>
        </p:spPr>
        <p:txBody>
          <a:bodyPr anchor="ctr">
            <a:normAutofit fontScale="90000"/>
          </a:bodyPr>
          <a:lstStyle/>
          <a:p>
            <a:r>
              <a:rPr lang="en-ID" altLang="en-US" sz="3200" b="1"/>
              <a:t>CONTOH SOAL</a:t>
            </a:r>
            <a:endParaRPr lang="en-ID" altLang="en-US" sz="3200" b="1"/>
          </a:p>
        </p:txBody>
      </p:sp>
      <p:pic>
        <p:nvPicPr>
          <p:cNvPr id="115714" name="Content Placeholder 4"/>
          <p:cNvPicPr>
            <a:picLocks noGrp="1" noChangeAspect="1"/>
          </p:cNvPicPr>
          <p:nvPr>
            <p:ph idx="4294967295"/>
          </p:nvPr>
        </p:nvPicPr>
        <p:blipFill>
          <a:blip r:embed="rId1" cstate="print"/>
          <a:srcRect l="11223" t="32295" r="13255" b="26573"/>
          <a:stretch>
            <a:fillRect/>
          </a:stretch>
        </p:blipFill>
        <p:spPr>
          <a:xfrm>
            <a:off x="395536" y="1524000"/>
            <a:ext cx="7727950" cy="2633663"/>
          </a:xfrm>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571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15717"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Arrow 10">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3" name="Right Arrow 12">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6755"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16756"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25" name="Title 34"/>
          <p:cNvSpPr txBox="1"/>
          <p:nvPr/>
        </p:nvSpPr>
        <p:spPr>
          <a:xfrm>
            <a:off x="467544" y="692696"/>
            <a:ext cx="8229600" cy="582612"/>
          </a:xfrm>
          <a:prstGeom prst="rect">
            <a:avLst/>
          </a:prstGeom>
        </p:spPr>
        <p:txBody>
          <a:bodyPr anchor="ct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ID" altLang="en-US" sz="3000" b="1" i="0" u="none" strike="noStrike" kern="1200" cap="none" spc="0" normalizeH="0" baseline="0" noProof="0" smtClean="0">
                <a:ln>
                  <a:noFill/>
                </a:ln>
                <a:solidFill>
                  <a:schemeClr val="tx1"/>
                </a:solidFill>
                <a:effectLst/>
                <a:uLnTx/>
                <a:uFillTx/>
                <a:latin typeface="+mj-lt"/>
                <a:ea typeface="+mj-ea"/>
                <a:cs typeface="+mj-cs"/>
              </a:rPr>
              <a:t>B. Perubahan Benda Akibat Suhu</a:t>
            </a:r>
            <a:endParaRPr kumimoji="0" lang="en-ID" altLang="en-US" sz="3000" b="1" i="0" u="none" strike="noStrike" kern="1200" cap="none" spc="0" normalizeH="0" baseline="0" noProof="0">
              <a:ln>
                <a:noFill/>
              </a:ln>
              <a:solidFill>
                <a:schemeClr val="tx1"/>
              </a:solidFill>
              <a:effectLst/>
              <a:uLnTx/>
              <a:uFillTx/>
              <a:latin typeface="+mj-lt"/>
              <a:ea typeface="+mj-ea"/>
              <a:cs typeface="+mj-cs"/>
            </a:endParaRPr>
          </a:p>
        </p:txBody>
      </p:sp>
      <p:pic>
        <p:nvPicPr>
          <p:cNvPr id="26" name="Content Placeholder 31"/>
          <p:cNvPicPr>
            <a:picLocks noChangeAspect="1"/>
          </p:cNvPicPr>
          <p:nvPr/>
        </p:nvPicPr>
        <p:blipFill>
          <a:blip r:embed="rId4" cstate="print"/>
          <a:srcRect l="18179" t="34782" r="39948" b="20744"/>
          <a:stretch>
            <a:fillRect/>
          </a:stretch>
        </p:blipFill>
        <p:spPr>
          <a:xfrm>
            <a:off x="423094" y="3637508"/>
            <a:ext cx="2271713" cy="1276350"/>
          </a:xfrm>
          <a:prstGeom prst="rect">
            <a:avLst/>
          </a:prstGeom>
        </p:spPr>
      </p:pic>
      <p:pic>
        <p:nvPicPr>
          <p:cNvPr id="27" name="Content Placeholder 33"/>
          <p:cNvPicPr>
            <a:picLocks noChangeAspect="1"/>
          </p:cNvPicPr>
          <p:nvPr/>
        </p:nvPicPr>
        <p:blipFill>
          <a:blip r:embed="rId4" cstate="print"/>
          <a:srcRect l="63774" t="35239" r="17618" b="21649"/>
          <a:stretch>
            <a:fillRect/>
          </a:stretch>
        </p:blipFill>
        <p:spPr>
          <a:xfrm>
            <a:off x="1021582" y="4913858"/>
            <a:ext cx="1077912" cy="1404938"/>
          </a:xfrm>
          <a:prstGeom prst="rect">
            <a:avLst/>
          </a:prstGeom>
        </p:spPr>
      </p:pic>
      <p:sp>
        <p:nvSpPr>
          <p:cNvPr id="28" name="Round Diagonal Corner Rectangle 27"/>
          <p:cNvSpPr/>
          <p:nvPr/>
        </p:nvSpPr>
        <p:spPr>
          <a:xfrm>
            <a:off x="3713982" y="1489621"/>
            <a:ext cx="1989138" cy="658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b="1" strike="noStrike" noProof="1" smtClean="0">
                <a:solidFill>
                  <a:schemeClr val="tx1"/>
                </a:solidFill>
                <a:cs typeface="+mn-lt"/>
              </a:rPr>
              <a:t>Perubahan Benda Akibat Suhu</a:t>
            </a:r>
            <a:endParaRPr lang="en-ID" altLang="id-ID" sz="1600" b="1" strike="noStrike" noProof="1" smtClean="0">
              <a:solidFill>
                <a:schemeClr val="tx1"/>
              </a:solidFill>
              <a:cs typeface="+mn-lt"/>
            </a:endParaRPr>
          </a:p>
        </p:txBody>
      </p:sp>
      <p:cxnSp>
        <p:nvCxnSpPr>
          <p:cNvPr id="32" name="Straight Arrow Connector 31"/>
          <p:cNvCxnSpPr>
            <a:stCxn id="28" idx="1"/>
          </p:cNvCxnSpPr>
          <p:nvPr/>
        </p:nvCxnSpPr>
        <p:spPr>
          <a:xfrm flipH="1">
            <a:off x="4704582" y="2148433"/>
            <a:ext cx="4763" cy="5588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33" name="Round Diagonal Corner Rectangle 32"/>
          <p:cNvSpPr/>
          <p:nvPr/>
        </p:nvSpPr>
        <p:spPr>
          <a:xfrm>
            <a:off x="6409239" y="2707233"/>
            <a:ext cx="2288540" cy="81089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ID" altLang="id-ID" sz="1600" dirty="0" smtClean="0">
              <a:solidFill>
                <a:schemeClr val="tx1"/>
              </a:solidFill>
              <a:cs typeface="+mn-lt"/>
              <a:sym typeface="+mn-ea"/>
              <a:hlinkClick r:id="rId5" action="ppaction://hlinksldjump"/>
            </a:endParaRPr>
          </a:p>
          <a:p>
            <a:pPr algn="ctr" fontAlgn="base"/>
            <a:r>
              <a:rPr lang="en-ID" altLang="id-ID" sz="1600" dirty="0" smtClean="0">
                <a:solidFill>
                  <a:schemeClr val="tx1"/>
                </a:solidFill>
                <a:cs typeface="+mn-lt"/>
                <a:sym typeface="+mn-ea"/>
                <a:hlinkClick r:id="rId5" action="ppaction://hlinksldjump"/>
              </a:rPr>
              <a:t>3. Karakteristik Pemuaian Zat Gas dan Zat Cair </a:t>
            </a:r>
            <a:endParaRPr lang="en-ID" altLang="id-ID" sz="1600" strike="noStrike" noProof="1" smtClean="0">
              <a:solidFill>
                <a:schemeClr val="tx1"/>
              </a:solidFill>
              <a:cs typeface="+mn-lt"/>
            </a:endParaRPr>
          </a:p>
          <a:p>
            <a:pPr algn="ctr" fontAlgn="base"/>
            <a:endParaRPr lang="en-ID" altLang="id-ID" sz="1600" strike="noStrike" noProof="1" smtClean="0">
              <a:solidFill>
                <a:schemeClr val="tx1"/>
              </a:solidFill>
              <a:cs typeface="+mn-lt"/>
            </a:endParaRPr>
          </a:p>
        </p:txBody>
      </p:sp>
      <p:sp>
        <p:nvSpPr>
          <p:cNvPr id="34" name="Round Diagonal Corner Rectangle 33"/>
          <p:cNvSpPr/>
          <p:nvPr/>
        </p:nvSpPr>
        <p:spPr>
          <a:xfrm>
            <a:off x="3713982" y="2707233"/>
            <a:ext cx="1738313" cy="6572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hlinkClick r:id="rId6" action="ppaction://hlinksldjump"/>
              </a:rPr>
              <a:t>2. Pemuaian Zat Cair dan Zat Gas</a:t>
            </a:r>
            <a:r>
              <a:rPr lang="en-ID" altLang="id-ID" sz="1600" strike="noStrike" noProof="1" smtClean="0">
                <a:solidFill>
                  <a:schemeClr val="tx1"/>
                </a:solidFill>
                <a:cs typeface="+mn-lt"/>
              </a:rPr>
              <a:t>  </a:t>
            </a:r>
            <a:endParaRPr lang="en-ID" altLang="id-ID" sz="1600" strike="noStrike" noProof="1" smtClean="0">
              <a:solidFill>
                <a:schemeClr val="tx1"/>
              </a:solidFill>
              <a:cs typeface="+mn-lt"/>
            </a:endParaRPr>
          </a:p>
        </p:txBody>
      </p:sp>
      <p:sp>
        <p:nvSpPr>
          <p:cNvPr id="35" name="Round Diagonal Corner Rectangle 34"/>
          <p:cNvSpPr/>
          <p:nvPr/>
        </p:nvSpPr>
        <p:spPr>
          <a:xfrm>
            <a:off x="689794" y="2707233"/>
            <a:ext cx="1738313" cy="6572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hlinkClick r:id="rId7" action="ppaction://hlinksldjump"/>
              </a:rPr>
              <a:t>1. Pemuaian Zat Padat</a:t>
            </a:r>
            <a:endParaRPr lang="en-ID" altLang="id-ID" sz="1600" strike="noStrike" noProof="1" smtClean="0">
              <a:solidFill>
                <a:schemeClr val="tx1"/>
              </a:solidFill>
              <a:cs typeface="+mn-lt"/>
            </a:endParaRPr>
          </a:p>
        </p:txBody>
      </p:sp>
      <p:cxnSp>
        <p:nvCxnSpPr>
          <p:cNvPr id="36" name="Straight Connector 35"/>
          <p:cNvCxnSpPr>
            <a:stCxn id="28" idx="1"/>
          </p:cNvCxnSpPr>
          <p:nvPr/>
        </p:nvCxnSpPr>
        <p:spPr>
          <a:xfrm>
            <a:off x="1559744" y="2427833"/>
            <a:ext cx="6080125" cy="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7" name="Straight Arrow Connector 36"/>
          <p:cNvCxnSpPr>
            <a:stCxn id="28" idx="1"/>
          </p:cNvCxnSpPr>
          <p:nvPr/>
        </p:nvCxnSpPr>
        <p:spPr>
          <a:xfrm>
            <a:off x="1559744" y="2427833"/>
            <a:ext cx="0" cy="2794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8" name="Straight Arrow Connector 37"/>
          <p:cNvCxnSpPr>
            <a:stCxn id="28" idx="1"/>
          </p:cNvCxnSpPr>
          <p:nvPr/>
        </p:nvCxnSpPr>
        <p:spPr>
          <a:xfrm>
            <a:off x="7639869" y="2427833"/>
            <a:ext cx="0" cy="2794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9" name="Straight Arrow Connector 38"/>
          <p:cNvCxnSpPr>
            <a:stCxn id="35" idx="1"/>
          </p:cNvCxnSpPr>
          <p:nvPr/>
        </p:nvCxnSpPr>
        <p:spPr>
          <a:xfrm>
            <a:off x="1559744" y="3364458"/>
            <a:ext cx="1588" cy="2730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40" name="Straight Arrow Connector 39"/>
          <p:cNvCxnSpPr>
            <a:stCxn id="35" idx="1"/>
          </p:cNvCxnSpPr>
          <p:nvPr/>
        </p:nvCxnSpPr>
        <p:spPr>
          <a:xfrm>
            <a:off x="4582344" y="3364458"/>
            <a:ext cx="1588" cy="52228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41" name="Straight Arrow Connector 40"/>
          <p:cNvCxnSpPr>
            <a:stCxn id="34" idx="1"/>
          </p:cNvCxnSpPr>
          <p:nvPr/>
        </p:nvCxnSpPr>
        <p:spPr>
          <a:xfrm>
            <a:off x="4583614" y="3364458"/>
            <a:ext cx="3058160" cy="522605"/>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pic>
        <p:nvPicPr>
          <p:cNvPr id="42" name="PEMUAIAN ZAT CAIR  14030654056 VIDEO EDITING(1)">
            <a:hlinkClick r:id="" action="ppaction://media"/>
          </p:cNvPr>
          <p:cNvPicPr/>
          <p:nvPr>
            <a:videoFile r:link="rId8"/>
            <p:extLst>
              <p:ext uri="{DAA4B4D4-6D71-4841-9C94-3DE7FCFB9230}">
                <p14:media xmlns:p14="http://schemas.microsoft.com/office/powerpoint/2010/main" r:embed="rId9">
                  <p14:trim st="14200,000000" end="28401,000000"/>
                </p14:media>
              </p:ext>
            </p:extLst>
          </p:nvPr>
        </p:nvPicPr>
        <p:blipFill>
          <a:blip r:embed="rId10" cstate="print"/>
          <a:stretch>
            <a:fillRect/>
          </a:stretch>
        </p:blipFill>
        <p:spPr>
          <a:xfrm>
            <a:off x="3124384" y="3887063"/>
            <a:ext cx="2915920" cy="2007870"/>
          </a:xfrm>
          <a:prstGeom prst="rect">
            <a:avLst/>
          </a:prstGeom>
        </p:spPr>
      </p:pic>
      <p:pic>
        <p:nvPicPr>
          <p:cNvPr id="43" name="y2mate.com - percobaan_pemuaian_gas_BUjtaIeuHtg_360p">
            <a:hlinkClick r:id="" action="ppaction://media"/>
          </p:cNvPr>
          <p:cNvPicPr/>
          <p:nvPr>
            <a:videoFile r:link="rId8"/>
            <p:extLst>
              <p:ext uri="{DAA4B4D4-6D71-4841-9C94-3DE7FCFB9230}">
                <p14:media xmlns:p14="http://schemas.microsoft.com/office/powerpoint/2010/main" r:embed="rId11">
                  <p14:trim st="32182,000000" end="41378,000000"/>
                </p14:media>
              </p:ext>
            </p:extLst>
          </p:nvPr>
        </p:nvPicPr>
        <p:blipFill>
          <a:blip r:embed="rId12" cstate="print"/>
          <a:stretch>
            <a:fillRect/>
          </a:stretch>
        </p:blipFill>
        <p:spPr>
          <a:xfrm>
            <a:off x="6240964" y="3887063"/>
            <a:ext cx="2715895" cy="200723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42"/>
                                        </p:tgtEl>
                                      </p:cBhvr>
                                    </p:cmd>
                                  </p:childTnLst>
                                </p:cTn>
                              </p:par>
                            </p:childTnLst>
                          </p:cTn>
                        </p:par>
                      </p:childTnLst>
                    </p:cTn>
                  </p:par>
                </p:childTnLst>
              </p:cTn>
              <p:nextCondLst>
                <p:cond evt="onClick" delay="0">
                  <p:tgtEl>
                    <p:spTgt spid="42"/>
                  </p:tgtEl>
                </p:cond>
              </p:nextCondLst>
            </p:seq>
            <p:seq concurrent="1" nextAc="seek">
              <p:cTn id="7" restart="whenNotActive" fill="hold" evtFilter="cancelBubble" nodeType="interactiveSeq">
                <p:stCondLst>
                  <p:cond evt="onClick" delay="0">
                    <p:tgtEl>
                      <p:spTgt spid="4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additive="base">
                                        <p:cTn id="11" dur="1" fill="hold"/>
                                        <p:tgtEl>
                                          <p:spTgt spid="43"/>
                                        </p:tgtEl>
                                      </p:cBhvr>
                                    </p:cmd>
                                  </p:childTnLst>
                                </p:cTn>
                              </p:par>
                            </p:childTnLst>
                          </p:cTn>
                        </p:par>
                      </p:childTnLst>
                    </p:cTn>
                  </p:par>
                </p:childTnLst>
              </p:cTn>
              <p:nextCondLst>
                <p:cond evt="onClick" delay="0">
                  <p:tgtEl>
                    <p:spTgt spid="43"/>
                  </p:tgtEl>
                </p:cond>
              </p:nextCondLst>
            </p:seq>
            <p:video>
              <p:cMediaNode>
                <p:cTn id="12" fill="hold" display="1">
                  <p:stCondLst>
                    <p:cond delay="indefinite"/>
                  </p:stCondLst>
                  <p:endCondLst>
                    <p:cond evt="onNext" delay="0">
                      <p:tgtEl>
                        <p:sldTgt/>
                      </p:tgtEl>
                    </p:cond>
                    <p:cond evt="onPrev" delay="0">
                      <p:tgtEl>
                        <p:sldTgt/>
                      </p:tgtEl>
                    </p:cond>
                  </p:endCondLst>
                </p:cTn>
                <p:tgtEl>
                  <p:spTgt spid="42"/>
                </p:tgtEl>
              </p:cMediaNode>
            </p:video>
            <p:video>
              <p:cMediaNode>
                <p:cTn id="13" fill="hold" display="1">
                  <p:stCondLst>
                    <p:cond delay="indefinite"/>
                  </p:stCondLst>
                  <p:endCondLst>
                    <p:cond evt="onNext" delay="0">
                      <p:tgtEl>
                        <p:sldTgt/>
                      </p:tgtEl>
                    </p:cond>
                    <p:cond evt="onPrev" delay="0">
                      <p:tgtEl>
                        <p:sldTgt/>
                      </p:tgtEl>
                    </p:cond>
                  </p:endCondLst>
                </p:cTn>
                <p:tgtEl>
                  <p:spTgt spid="43"/>
                </p:tgtEl>
              </p:cMediaNode>
            </p:vide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3" name="Right Arrow 2">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7785"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17786"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33" name="Title 19"/>
          <p:cNvSpPr txBox="1"/>
          <p:nvPr/>
        </p:nvSpPr>
        <p:spPr>
          <a:xfrm>
            <a:off x="395536" y="496341"/>
            <a:ext cx="3102610" cy="539750"/>
          </a:xfrm>
          <a:prstGeom prst="rect">
            <a:avLst/>
          </a:prstGeom>
        </p:spPr>
        <p:txBody>
          <a:bodyPr anchor="ctr">
            <a:normAutofit fontScale="82500" lnSpcReduction="2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ID" altLang="en-US" sz="2400" b="1" i="0" u="none" strike="noStrike" kern="1200" cap="none" spc="0" normalizeH="0" baseline="0" noProof="0" smtClean="0">
                <a:ln>
                  <a:noFill/>
                </a:ln>
                <a:solidFill>
                  <a:schemeClr val="tx1"/>
                </a:solidFill>
                <a:effectLst/>
                <a:uLnTx/>
                <a:uFillTx/>
                <a:latin typeface="+mj-lt"/>
                <a:ea typeface="+mj-ea"/>
                <a:cs typeface="+mj-cs"/>
              </a:rPr>
              <a:t>1. Pemuaian Zat Padat</a:t>
            </a:r>
            <a:r>
              <a:rPr kumimoji="0" lang="en-ID" altLang="en-US" sz="4400" b="0" i="0" u="none" strike="noStrike" kern="1200" cap="none" spc="0" normalizeH="0" baseline="0" noProof="0" smtClean="0">
                <a:ln>
                  <a:noFill/>
                </a:ln>
                <a:solidFill>
                  <a:schemeClr val="tx1"/>
                </a:solidFill>
                <a:effectLst/>
                <a:uLnTx/>
                <a:uFillTx/>
                <a:latin typeface="+mj-lt"/>
                <a:ea typeface="+mj-ea"/>
                <a:cs typeface="+mj-cs"/>
              </a:rPr>
              <a:t> </a:t>
            </a:r>
            <a:endParaRPr kumimoji="0" lang="en-ID" altLang="en-US" sz="4400" b="0" i="0" u="none" strike="noStrike" kern="1200" cap="none" spc="0" normalizeH="0" baseline="0" noProof="0">
              <a:ln>
                <a:noFill/>
              </a:ln>
              <a:solidFill>
                <a:schemeClr val="tx1"/>
              </a:solidFill>
              <a:effectLst/>
              <a:uLnTx/>
              <a:uFillTx/>
              <a:latin typeface="+mj-lt"/>
              <a:ea typeface="+mj-ea"/>
              <a:cs typeface="+mj-cs"/>
            </a:endParaRPr>
          </a:p>
        </p:txBody>
      </p:sp>
      <p:pic>
        <p:nvPicPr>
          <p:cNvPr id="34" name="Content Placeholder 16"/>
          <p:cNvPicPr>
            <a:picLocks noChangeAspect="1"/>
          </p:cNvPicPr>
          <p:nvPr/>
        </p:nvPicPr>
        <p:blipFill>
          <a:blip r:embed="rId4" cstate="print"/>
          <a:srcRect l="23535" t="30589" r="47372" b="31923"/>
          <a:stretch>
            <a:fillRect/>
          </a:stretch>
        </p:blipFill>
        <p:spPr>
          <a:xfrm>
            <a:off x="511424" y="3714204"/>
            <a:ext cx="1952625" cy="1357312"/>
          </a:xfrm>
          <a:prstGeom prst="rect">
            <a:avLst/>
          </a:prstGeom>
        </p:spPr>
      </p:pic>
      <p:pic>
        <p:nvPicPr>
          <p:cNvPr id="35" name="Content Placeholder 18"/>
          <p:cNvPicPr>
            <a:picLocks noChangeAspect="1"/>
          </p:cNvPicPr>
          <p:nvPr/>
        </p:nvPicPr>
        <p:blipFill>
          <a:blip r:embed="rId5" cstate="print"/>
          <a:srcRect l="23444" t="59723" r="23196" b="20621"/>
          <a:stretch>
            <a:fillRect/>
          </a:stretch>
        </p:blipFill>
        <p:spPr>
          <a:xfrm>
            <a:off x="3114924" y="4068216"/>
            <a:ext cx="2778125" cy="685800"/>
          </a:xfrm>
          <a:prstGeom prst="rect">
            <a:avLst/>
          </a:prstGeom>
        </p:spPr>
      </p:pic>
      <p:sp>
        <p:nvSpPr>
          <p:cNvPr id="36" name="Round Diagonal Corner Rectangle 35"/>
          <p:cNvSpPr/>
          <p:nvPr/>
        </p:nvSpPr>
        <p:spPr>
          <a:xfrm>
            <a:off x="3641974" y="1377404"/>
            <a:ext cx="1736725" cy="658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400" b="1" strike="noStrike" noProof="1" smtClean="0">
                <a:solidFill>
                  <a:schemeClr val="tx1"/>
                </a:solidFill>
                <a:cs typeface="+mn-lt"/>
              </a:rPr>
              <a:t>Pemuaian Zat Padat</a:t>
            </a:r>
            <a:endParaRPr lang="en-ID" altLang="id-ID" sz="1400" b="1" strike="noStrike" noProof="1" smtClean="0">
              <a:solidFill>
                <a:schemeClr val="tx1"/>
              </a:solidFill>
              <a:cs typeface="+mn-lt"/>
            </a:endParaRPr>
          </a:p>
        </p:txBody>
      </p:sp>
      <p:cxnSp>
        <p:nvCxnSpPr>
          <p:cNvPr id="37" name="Straight Arrow Connector 36"/>
          <p:cNvCxnSpPr>
            <a:stCxn id="36" idx="1"/>
          </p:cNvCxnSpPr>
          <p:nvPr/>
        </p:nvCxnSpPr>
        <p:spPr>
          <a:xfrm flipH="1">
            <a:off x="4507161" y="2036216"/>
            <a:ext cx="3175" cy="5588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38" name="Round Diagonal Corner Rectangle 37"/>
          <p:cNvSpPr/>
          <p:nvPr/>
        </p:nvSpPr>
        <p:spPr>
          <a:xfrm>
            <a:off x="6658224" y="2595016"/>
            <a:ext cx="1736725" cy="6572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400" strike="noStrike" noProof="1" smtClean="0">
                <a:solidFill>
                  <a:schemeClr val="tx1"/>
                </a:solidFill>
                <a:cs typeface="+mn-lt"/>
              </a:rPr>
              <a:t>Pemuaian Volume</a:t>
            </a:r>
            <a:endParaRPr lang="en-ID" altLang="id-ID" sz="1400" strike="noStrike" noProof="1" smtClean="0">
              <a:solidFill>
                <a:schemeClr val="tx1"/>
              </a:solidFill>
              <a:cs typeface="+mn-lt"/>
            </a:endParaRPr>
          </a:p>
        </p:txBody>
      </p:sp>
      <p:sp>
        <p:nvSpPr>
          <p:cNvPr id="39" name="Round Diagonal Corner Rectangle 38"/>
          <p:cNvSpPr/>
          <p:nvPr/>
        </p:nvSpPr>
        <p:spPr>
          <a:xfrm>
            <a:off x="3641974" y="2595016"/>
            <a:ext cx="1738313" cy="6572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400" strike="noStrike" noProof="1" smtClean="0">
                <a:solidFill>
                  <a:schemeClr val="tx1"/>
                </a:solidFill>
                <a:cs typeface="+mn-lt"/>
              </a:rPr>
              <a:t>Pemuaian Luas</a:t>
            </a:r>
            <a:endParaRPr lang="en-ID" altLang="id-ID" sz="1400" strike="noStrike" noProof="1" smtClean="0">
              <a:solidFill>
                <a:schemeClr val="tx1"/>
              </a:solidFill>
              <a:cs typeface="+mn-lt"/>
            </a:endParaRPr>
          </a:p>
        </p:txBody>
      </p:sp>
      <p:sp>
        <p:nvSpPr>
          <p:cNvPr id="40" name="Round Diagonal Corner Rectangle 39"/>
          <p:cNvSpPr/>
          <p:nvPr/>
        </p:nvSpPr>
        <p:spPr>
          <a:xfrm>
            <a:off x="617786" y="2595016"/>
            <a:ext cx="1738313" cy="6572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400" strike="noStrike" noProof="1" smtClean="0">
                <a:solidFill>
                  <a:schemeClr val="tx1"/>
                </a:solidFill>
                <a:cs typeface="+mn-lt"/>
              </a:rPr>
              <a:t>Pemuaian Panjang</a:t>
            </a:r>
            <a:endParaRPr lang="en-ID" altLang="id-ID" sz="1400" strike="noStrike" noProof="1" smtClean="0">
              <a:solidFill>
                <a:schemeClr val="tx1"/>
              </a:solidFill>
              <a:cs typeface="+mn-lt"/>
            </a:endParaRPr>
          </a:p>
        </p:txBody>
      </p:sp>
      <p:cxnSp>
        <p:nvCxnSpPr>
          <p:cNvPr id="41" name="Straight Connector 40"/>
          <p:cNvCxnSpPr>
            <a:stCxn id="36" idx="1"/>
          </p:cNvCxnSpPr>
          <p:nvPr/>
        </p:nvCxnSpPr>
        <p:spPr>
          <a:xfrm>
            <a:off x="1487736" y="2315616"/>
            <a:ext cx="6080125" cy="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2" name="Straight Arrow Connector 41"/>
          <p:cNvCxnSpPr>
            <a:stCxn id="36" idx="1"/>
          </p:cNvCxnSpPr>
          <p:nvPr/>
        </p:nvCxnSpPr>
        <p:spPr>
          <a:xfrm>
            <a:off x="1487736" y="2315616"/>
            <a:ext cx="0" cy="2794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43" name="Straight Arrow Connector 42"/>
          <p:cNvCxnSpPr>
            <a:stCxn id="36" idx="1"/>
          </p:cNvCxnSpPr>
          <p:nvPr/>
        </p:nvCxnSpPr>
        <p:spPr>
          <a:xfrm>
            <a:off x="7567861" y="2315616"/>
            <a:ext cx="0" cy="2794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44" name="Straight Arrow Connector 43"/>
          <p:cNvCxnSpPr>
            <a:stCxn id="36" idx="1"/>
          </p:cNvCxnSpPr>
          <p:nvPr/>
        </p:nvCxnSpPr>
        <p:spPr>
          <a:xfrm flipH="1">
            <a:off x="1479799" y="3252241"/>
            <a:ext cx="7938" cy="4619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45" name="Straight Arrow Connector 44"/>
          <p:cNvCxnSpPr>
            <a:stCxn id="36" idx="1"/>
          </p:cNvCxnSpPr>
          <p:nvPr/>
        </p:nvCxnSpPr>
        <p:spPr>
          <a:xfrm flipH="1">
            <a:off x="7567861" y="3252241"/>
            <a:ext cx="6350" cy="4619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46" name="Straight Arrow Connector 45"/>
          <p:cNvCxnSpPr>
            <a:stCxn id="36" idx="1"/>
          </p:cNvCxnSpPr>
          <p:nvPr/>
        </p:nvCxnSpPr>
        <p:spPr>
          <a:xfrm flipH="1">
            <a:off x="4500811" y="3252241"/>
            <a:ext cx="6350" cy="4619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pic>
        <p:nvPicPr>
          <p:cNvPr id="47" name="Picture 20"/>
          <p:cNvPicPr>
            <a:picLocks noChangeAspect="1"/>
          </p:cNvPicPr>
          <p:nvPr/>
        </p:nvPicPr>
        <p:blipFill>
          <a:blip r:embed="rId5" cstate="print"/>
          <a:srcRect l="23537" t="44901" r="65222" b="46741"/>
          <a:stretch>
            <a:fillRect/>
          </a:stretch>
        </p:blipFill>
        <p:spPr>
          <a:xfrm>
            <a:off x="3114924" y="3714204"/>
            <a:ext cx="847725" cy="354012"/>
          </a:xfrm>
          <a:prstGeom prst="rect">
            <a:avLst/>
          </a:prstGeom>
          <a:noFill/>
          <a:ln w="9525">
            <a:noFill/>
          </a:ln>
        </p:spPr>
      </p:pic>
      <p:pic>
        <p:nvPicPr>
          <p:cNvPr id="48" name="Picture 21"/>
          <p:cNvPicPr>
            <a:picLocks noChangeAspect="1"/>
          </p:cNvPicPr>
          <p:nvPr/>
        </p:nvPicPr>
        <p:blipFill>
          <a:blip r:embed="rId6" cstate="print"/>
          <a:srcRect l="23492" t="59233" r="20535" b="21262"/>
          <a:stretch>
            <a:fillRect/>
          </a:stretch>
        </p:blipFill>
        <p:spPr>
          <a:xfrm>
            <a:off x="6110536" y="4071391"/>
            <a:ext cx="2668588" cy="615950"/>
          </a:xfrm>
          <a:prstGeom prst="rect">
            <a:avLst/>
          </a:prstGeom>
          <a:noFill/>
          <a:ln w="9525">
            <a:noFill/>
          </a:ln>
        </p:spPr>
      </p:pic>
      <p:pic>
        <p:nvPicPr>
          <p:cNvPr id="49" name="Picture 22"/>
          <p:cNvPicPr>
            <a:picLocks noChangeAspect="1"/>
          </p:cNvPicPr>
          <p:nvPr/>
        </p:nvPicPr>
        <p:blipFill>
          <a:blip r:embed="rId6" cstate="print"/>
          <a:srcRect l="23625" t="40802" r="65289" b="51228"/>
          <a:stretch>
            <a:fillRect/>
          </a:stretch>
        </p:blipFill>
        <p:spPr>
          <a:xfrm>
            <a:off x="6110536" y="3714204"/>
            <a:ext cx="882650" cy="357187"/>
          </a:xfrm>
          <a:prstGeom prst="rect">
            <a:avLst/>
          </a:prstGeom>
          <a:noFill/>
          <a:ln w="9525">
            <a:noFill/>
          </a:ln>
        </p:spPr>
      </p:pic>
      <p:pic>
        <p:nvPicPr>
          <p:cNvPr id="50" name="Picture 25"/>
          <p:cNvPicPr>
            <a:picLocks noChangeAspect="1"/>
          </p:cNvPicPr>
          <p:nvPr/>
        </p:nvPicPr>
        <p:blipFill>
          <a:blip r:embed="rId7" cstate="print"/>
          <a:srcRect l="51402" t="25766" r="13554" b="46828"/>
          <a:stretch>
            <a:fillRect/>
          </a:stretch>
        </p:blipFill>
        <p:spPr>
          <a:xfrm>
            <a:off x="2864099" y="5003254"/>
            <a:ext cx="2643187" cy="1162050"/>
          </a:xfrm>
          <a:prstGeom prst="rect">
            <a:avLst/>
          </a:prstGeom>
          <a:noFill/>
          <a:ln w="9525">
            <a:noFill/>
          </a:ln>
        </p:spPr>
      </p:pic>
      <p:pic>
        <p:nvPicPr>
          <p:cNvPr id="51" name="Picture 26"/>
          <p:cNvPicPr>
            <a:picLocks noChangeAspect="1"/>
          </p:cNvPicPr>
          <p:nvPr/>
        </p:nvPicPr>
        <p:blipFill>
          <a:blip r:embed="rId7" cstate="print"/>
          <a:srcRect l="51717" t="53468" r="14024" b="24664"/>
          <a:stretch>
            <a:fillRect/>
          </a:stretch>
        </p:blipFill>
        <p:spPr>
          <a:xfrm>
            <a:off x="5507286" y="5003254"/>
            <a:ext cx="3176588" cy="1162050"/>
          </a:xfrm>
          <a:prstGeom prst="rect">
            <a:avLst/>
          </a:prstGeom>
          <a:noFill/>
          <a:ln w="9525">
            <a:noFill/>
          </a:ln>
        </p:spPr>
      </p:pic>
      <p:cxnSp>
        <p:nvCxnSpPr>
          <p:cNvPr id="52" name="Straight Arrow Connector 51"/>
          <p:cNvCxnSpPr>
            <a:stCxn id="36" idx="1"/>
            <a:endCxn id="50" idx="1"/>
          </p:cNvCxnSpPr>
          <p:nvPr/>
        </p:nvCxnSpPr>
        <p:spPr>
          <a:xfrm flipV="1">
            <a:off x="1489324" y="5584279"/>
            <a:ext cx="1374775" cy="2063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53" name="Straight Connector 52"/>
          <p:cNvCxnSpPr>
            <a:stCxn id="34" idx="2"/>
            <a:endCxn id="50" idx="1"/>
          </p:cNvCxnSpPr>
          <p:nvPr/>
        </p:nvCxnSpPr>
        <p:spPr>
          <a:xfrm>
            <a:off x="1487736" y="5071516"/>
            <a:ext cx="1588" cy="51752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54" name="Text Box 29"/>
          <p:cNvSpPr txBox="1"/>
          <p:nvPr/>
        </p:nvSpPr>
        <p:spPr>
          <a:xfrm>
            <a:off x="698749" y="5603329"/>
            <a:ext cx="2165350" cy="276225"/>
          </a:xfrm>
          <a:prstGeom prst="rect">
            <a:avLst/>
          </a:prstGeom>
          <a:noFill/>
          <a:ln w="9525">
            <a:noFill/>
          </a:ln>
        </p:spPr>
        <p:txBody>
          <a:bodyPr wrap="square" anchor="t">
            <a:spAutoFit/>
          </a:bodyPr>
          <a:lstStyle/>
          <a:p>
            <a:pPr algn="just" defTabSz="914400"/>
            <a:r>
              <a:rPr lang="en-ID" altLang="en-US">
                <a:latin typeface="Calibri" panose="020F0502020204030204" pitchFamily="34" charset="0"/>
              </a:rPr>
              <a:t>koefisien muai pajang bahan</a:t>
            </a:r>
            <a:endParaRPr lang="en-ID" altLang="en-US">
              <a:latin typeface="Calibri" panose="020F050202020403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880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18804"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25" name="Title 10"/>
          <p:cNvSpPr txBox="1"/>
          <p:nvPr/>
        </p:nvSpPr>
        <p:spPr>
          <a:xfrm>
            <a:off x="539552" y="764704"/>
            <a:ext cx="8229600" cy="554037"/>
          </a:xfrm>
          <a:prstGeom prst="rect">
            <a:avLst/>
          </a:prstGeom>
        </p:spPr>
        <p:txBody>
          <a:bodyPr anchor="ct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ID" altLang="en-US" sz="2400" b="1" i="0" u="none" strike="noStrike" kern="1200" cap="none" spc="0" normalizeH="0" baseline="0" noProof="0" smtClean="0">
                <a:ln>
                  <a:noFill/>
                </a:ln>
                <a:solidFill>
                  <a:schemeClr val="tx1"/>
                </a:solidFill>
                <a:effectLst/>
                <a:uLnTx/>
                <a:uFillTx/>
                <a:latin typeface="+mj-lt"/>
                <a:ea typeface="+mj-ea"/>
                <a:cs typeface="+mj-cs"/>
              </a:rPr>
              <a:t>2. Pemuaian Zat Cair dan Zat Gas </a:t>
            </a:r>
            <a:endParaRPr kumimoji="0" lang="en-ID" altLang="en-US" sz="2400" b="1" i="0" u="none" strike="noStrike" kern="1200" cap="none" spc="0" normalizeH="0" baseline="0" noProof="0">
              <a:ln>
                <a:noFill/>
              </a:ln>
              <a:solidFill>
                <a:schemeClr val="tx1"/>
              </a:solidFill>
              <a:effectLst/>
              <a:uLnTx/>
              <a:uFillTx/>
              <a:latin typeface="+mj-lt"/>
              <a:ea typeface="+mj-ea"/>
              <a:cs typeface="+mj-cs"/>
            </a:endParaRPr>
          </a:p>
        </p:txBody>
      </p:sp>
      <p:pic>
        <p:nvPicPr>
          <p:cNvPr id="26" name="Content Placeholder 5"/>
          <p:cNvPicPr>
            <a:picLocks noChangeAspect="1"/>
          </p:cNvPicPr>
          <p:nvPr/>
        </p:nvPicPr>
        <p:blipFill>
          <a:blip r:embed="rId4" cstate="print"/>
          <a:srcRect l="20479" t="31911" r="34975" b="38872"/>
          <a:stretch>
            <a:fillRect/>
          </a:stretch>
        </p:blipFill>
        <p:spPr>
          <a:xfrm>
            <a:off x="4293990" y="1710854"/>
            <a:ext cx="2990850" cy="1681162"/>
          </a:xfrm>
          <a:prstGeom prst="rect">
            <a:avLst/>
          </a:prstGeom>
        </p:spPr>
      </p:pic>
      <p:pic>
        <p:nvPicPr>
          <p:cNvPr id="27" name="Content Placeholder 9"/>
          <p:cNvPicPr>
            <a:picLocks noChangeAspect="1"/>
          </p:cNvPicPr>
          <p:nvPr/>
        </p:nvPicPr>
        <p:blipFill>
          <a:blip r:embed="rId5" cstate="print"/>
          <a:srcRect l="21545" t="68764" r="63396" b="17851"/>
          <a:stretch>
            <a:fillRect/>
          </a:stretch>
        </p:blipFill>
        <p:spPr>
          <a:xfrm>
            <a:off x="4293990" y="3726979"/>
            <a:ext cx="1455737" cy="728662"/>
          </a:xfrm>
          <a:prstGeom prst="rect">
            <a:avLst/>
          </a:prstGeom>
        </p:spPr>
      </p:pic>
      <p:sp>
        <p:nvSpPr>
          <p:cNvPr id="28" name="Round Diagonal Corner Rectangle 27"/>
          <p:cNvSpPr/>
          <p:nvPr/>
        </p:nvSpPr>
        <p:spPr>
          <a:xfrm>
            <a:off x="823715" y="3796829"/>
            <a:ext cx="1736725" cy="6572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Pemuaian Gas</a:t>
            </a:r>
            <a:endParaRPr lang="en-ID" altLang="id-ID" sz="1600" strike="noStrike" noProof="1" smtClean="0">
              <a:solidFill>
                <a:schemeClr val="tx1"/>
              </a:solidFill>
              <a:cs typeface="+mn-lt"/>
            </a:endParaRPr>
          </a:p>
        </p:txBody>
      </p:sp>
      <p:sp>
        <p:nvSpPr>
          <p:cNvPr id="29" name="Round Diagonal Corner Rectangle 28"/>
          <p:cNvSpPr/>
          <p:nvPr/>
        </p:nvSpPr>
        <p:spPr>
          <a:xfrm>
            <a:off x="806252" y="2220441"/>
            <a:ext cx="1738313" cy="6572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strike="noStrike" noProof="1" smtClean="0">
                <a:solidFill>
                  <a:schemeClr val="tx1"/>
                </a:solidFill>
                <a:cs typeface="+mn-lt"/>
              </a:rPr>
              <a:t>Pemuaian Zat Cair</a:t>
            </a:r>
            <a:endParaRPr lang="en-ID" altLang="id-ID" sz="1600" strike="noStrike" noProof="1" smtClean="0">
              <a:solidFill>
                <a:schemeClr val="tx1"/>
              </a:solidFill>
              <a:cs typeface="+mn-lt"/>
            </a:endParaRPr>
          </a:p>
        </p:txBody>
      </p:sp>
      <p:sp>
        <p:nvSpPr>
          <p:cNvPr id="30" name="Text Box 29"/>
          <p:cNvSpPr txBox="1"/>
          <p:nvPr/>
        </p:nvSpPr>
        <p:spPr>
          <a:xfrm>
            <a:off x="2655690" y="1926754"/>
            <a:ext cx="1509712" cy="460375"/>
          </a:xfrm>
          <a:prstGeom prst="rect">
            <a:avLst/>
          </a:prstGeom>
          <a:noFill/>
          <a:ln w="9525">
            <a:noFill/>
          </a:ln>
        </p:spPr>
        <p:txBody>
          <a:bodyPr wrap="square" anchor="t">
            <a:spAutoFit/>
          </a:bodyPr>
          <a:lstStyle/>
          <a:p>
            <a:pPr algn="just" defTabSz="914400"/>
            <a:r>
              <a:rPr lang="en-ID" altLang="en-US">
                <a:latin typeface="Calibri" panose="020F0502020204030204" pitchFamily="34" charset="0"/>
              </a:rPr>
              <a:t>koefisien muai volume zat cair</a:t>
            </a:r>
            <a:endParaRPr lang="en-ID" altLang="en-US">
              <a:latin typeface="Calibri" panose="020F0502020204030204" pitchFamily="34" charset="0"/>
            </a:endParaRPr>
          </a:p>
        </p:txBody>
      </p:sp>
      <p:cxnSp>
        <p:nvCxnSpPr>
          <p:cNvPr id="31" name="Straight Arrow Connector 30"/>
          <p:cNvCxnSpPr/>
          <p:nvPr/>
        </p:nvCxnSpPr>
        <p:spPr>
          <a:xfrm>
            <a:off x="2560440" y="2550641"/>
            <a:ext cx="1733550" cy="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a:off x="2544565" y="4125441"/>
            <a:ext cx="1731963" cy="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33" name="Text Box 8"/>
          <p:cNvSpPr txBox="1"/>
          <p:nvPr/>
        </p:nvSpPr>
        <p:spPr>
          <a:xfrm>
            <a:off x="2655690" y="3542829"/>
            <a:ext cx="1509712" cy="460375"/>
          </a:xfrm>
          <a:prstGeom prst="rect">
            <a:avLst/>
          </a:prstGeom>
          <a:noFill/>
          <a:ln w="9525">
            <a:noFill/>
          </a:ln>
        </p:spPr>
        <p:txBody>
          <a:bodyPr wrap="square" anchor="t">
            <a:spAutoFit/>
          </a:bodyPr>
          <a:lstStyle/>
          <a:p>
            <a:pPr algn="just" defTabSz="914400"/>
            <a:r>
              <a:rPr lang="en-ID" altLang="en-US">
                <a:latin typeface="Calibri" panose="020F0502020204030204" pitchFamily="34" charset="0"/>
              </a:rPr>
              <a:t>koefisien muai volume zat gas</a:t>
            </a:r>
            <a:endParaRPr lang="en-ID" altLang="en-US">
              <a:latin typeface="Calibri" panose="020F0502020204030204" pitchFamily="34" charset="0"/>
            </a:endParaRPr>
          </a:p>
        </p:txBody>
      </p:sp>
      <p:sp>
        <p:nvSpPr>
          <p:cNvPr id="34" name="Right Brace 33"/>
          <p:cNvSpPr/>
          <p:nvPr/>
        </p:nvSpPr>
        <p:spPr>
          <a:xfrm>
            <a:off x="7284840" y="2550641"/>
            <a:ext cx="409575" cy="1574800"/>
          </a:xfrm>
          <a:prstGeom prst="rightBrace">
            <a:avLst>
              <a:gd name="adj1" fmla="val 8333"/>
              <a:gd name="adj2" fmla="val 50015"/>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none" lIns="68580" tIns="34290" rIns="68580" bIns="3429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350" b="0" i="0" u="none" strike="noStrike" cap="none" normalizeH="0" baseline="0" noProof="1" smtClean="0">
              <a:ln>
                <a:noFill/>
              </a:ln>
              <a:solidFill>
                <a:schemeClr val="tx1"/>
              </a:solidFill>
              <a:effectLst/>
              <a:latin typeface="Arial" panose="020B0604020202020204" pitchFamily="34" charset="0"/>
              <a:ea typeface="SimSun" panose="02010600030101010101" pitchFamily="2" charset="-122"/>
            </a:endParaRPr>
          </a:p>
        </p:txBody>
      </p:sp>
      <p:cxnSp>
        <p:nvCxnSpPr>
          <p:cNvPr id="35" name="Straight Connector 34"/>
          <p:cNvCxnSpPr/>
          <p:nvPr/>
        </p:nvCxnSpPr>
        <p:spPr>
          <a:xfrm>
            <a:off x="7699177" y="3353916"/>
            <a:ext cx="3175" cy="190182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6" name="Straight Arrow Connector 35"/>
          <p:cNvCxnSpPr/>
          <p:nvPr/>
        </p:nvCxnSpPr>
        <p:spPr>
          <a:xfrm flipH="1">
            <a:off x="6770490" y="5255741"/>
            <a:ext cx="928688" cy="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37" name="Text Box 16"/>
          <p:cNvSpPr txBox="1"/>
          <p:nvPr/>
        </p:nvSpPr>
        <p:spPr>
          <a:xfrm>
            <a:off x="4574977" y="5014441"/>
            <a:ext cx="2087563" cy="460375"/>
          </a:xfrm>
          <a:prstGeom prst="rect">
            <a:avLst/>
          </a:prstGeom>
          <a:noFill/>
          <a:ln w="9525">
            <a:noFill/>
          </a:ln>
        </p:spPr>
        <p:txBody>
          <a:bodyPr wrap="square" anchor="t">
            <a:spAutoFit/>
          </a:bodyPr>
          <a:lstStyle/>
          <a:p>
            <a:pPr algn="just" defTabSz="914400"/>
            <a:r>
              <a:rPr lang="en-ID" altLang="en-US">
                <a:latin typeface="Calibri" panose="020F0502020204030204" pitchFamily="34" charset="0"/>
              </a:rPr>
              <a:t>keduanya menggunakan persamaan pemuaian volume</a:t>
            </a:r>
            <a:endParaRPr lang="en-ID" altLang="en-US">
              <a:latin typeface="Calibri" panose="020F0502020204030204" pitchFamily="34" charset="0"/>
            </a:endParaRPr>
          </a:p>
        </p:txBody>
      </p:sp>
      <p:pic>
        <p:nvPicPr>
          <p:cNvPr id="38" name="Picture 21"/>
          <p:cNvPicPr>
            <a:picLocks noChangeAspect="1"/>
          </p:cNvPicPr>
          <p:nvPr/>
        </p:nvPicPr>
        <p:blipFill>
          <a:blip r:embed="rId6" cstate="print"/>
          <a:srcRect l="23492" t="59233" r="20535" b="21262"/>
          <a:stretch>
            <a:fillRect/>
          </a:stretch>
        </p:blipFill>
        <p:spPr>
          <a:xfrm>
            <a:off x="591940" y="5255741"/>
            <a:ext cx="3216275" cy="742950"/>
          </a:xfrm>
          <a:prstGeom prst="rect">
            <a:avLst/>
          </a:prstGeom>
          <a:noFill/>
          <a:ln w="9525">
            <a:noFill/>
          </a:ln>
        </p:spPr>
      </p:pic>
      <p:pic>
        <p:nvPicPr>
          <p:cNvPr id="39" name="Picture 22"/>
          <p:cNvPicPr>
            <a:picLocks noChangeAspect="1"/>
          </p:cNvPicPr>
          <p:nvPr/>
        </p:nvPicPr>
        <p:blipFill>
          <a:blip r:embed="rId6" cstate="print"/>
          <a:srcRect l="23625" t="40802" r="65289" b="51228"/>
          <a:stretch>
            <a:fillRect/>
          </a:stretch>
        </p:blipFill>
        <p:spPr>
          <a:xfrm>
            <a:off x="1101527" y="4858866"/>
            <a:ext cx="984250" cy="396875"/>
          </a:xfrm>
          <a:prstGeom prst="rect">
            <a:avLst/>
          </a:prstGeom>
          <a:noFill/>
          <a:ln w="9525">
            <a:noFill/>
          </a:ln>
        </p:spPr>
      </p:pic>
      <p:cxnSp>
        <p:nvCxnSpPr>
          <p:cNvPr id="40" name="Straight Arrow Connector 39"/>
          <p:cNvCxnSpPr/>
          <p:nvPr/>
        </p:nvCxnSpPr>
        <p:spPr>
          <a:xfrm flipH="1">
            <a:off x="3808215" y="5255741"/>
            <a:ext cx="766763" cy="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p:cNvSpPr>
            <a:spLocks noGrp="1"/>
          </p:cNvSpPr>
          <p:nvPr>
            <p:ph type="title" idx="4294967295"/>
          </p:nvPr>
        </p:nvSpPr>
        <p:spPr>
          <a:xfrm>
            <a:off x="230832" y="599852"/>
            <a:ext cx="8229600" cy="596900"/>
          </a:xfrm>
        </p:spPr>
        <p:txBody>
          <a:bodyPr anchor="ctr"/>
          <a:lstStyle/>
          <a:p>
            <a:pPr algn="l"/>
            <a:r>
              <a:rPr lang="en-ID" altLang="en-US" sz="2400" b="1" dirty="0"/>
              <a:t>3. Karakteristik Pemuaian Zat Cair dan Zat Gas</a:t>
            </a:r>
            <a:endParaRPr lang="en-ID" altLang="en-US" sz="2400" b="1" dirty="0"/>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1981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19814"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3" name="Horizontal Scroll 2"/>
          <p:cNvSpPr/>
          <p:nvPr/>
        </p:nvSpPr>
        <p:spPr>
          <a:xfrm>
            <a:off x="755015" y="699135"/>
            <a:ext cx="7633335" cy="5573395"/>
          </a:xfrm>
          <a:prstGeom prst="horizont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400"/>
            <a:r>
              <a:rPr lang="en-ID" altLang="en-US" sz="1400">
                <a:solidFill>
                  <a:schemeClr val="tx1"/>
                </a:solidFill>
                <a:latin typeface="Calibri" panose="020F0502020204030204" pitchFamily="34" charset="0"/>
                <a:cs typeface="Calibri" panose="020F0502020204030204" pitchFamily="34" charset="0"/>
                <a:sym typeface="+mn-ea"/>
              </a:rPr>
              <a:t>	</a:t>
            </a:r>
            <a:endParaRPr lang="en-ID" altLang="en-US" sz="1400">
              <a:solidFill>
                <a:schemeClr val="tx1"/>
              </a:solidFill>
              <a:latin typeface="Calibri" panose="020F0502020204030204" pitchFamily="34" charset="0"/>
              <a:cs typeface="Calibri" panose="020F0502020204030204" pitchFamily="34" charset="0"/>
              <a:sym typeface="+mn-ea"/>
            </a:endParaRPr>
          </a:p>
          <a:p>
            <a:pPr algn="just" defTabSz="914400"/>
            <a:r>
              <a:rPr lang="en-ID" altLang="en-US" sz="1400">
                <a:solidFill>
                  <a:schemeClr val="tx1"/>
                </a:solidFill>
                <a:latin typeface="Calibri" panose="020F0502020204030204" pitchFamily="34" charset="0"/>
                <a:cs typeface="Calibri" panose="020F0502020204030204" pitchFamily="34" charset="0"/>
                <a:sym typeface="+mn-ea"/>
              </a:rPr>
              <a:t>	</a:t>
            </a:r>
            <a:r>
              <a:rPr lang="en-ID" altLang="en-US" sz="1500">
                <a:solidFill>
                  <a:schemeClr val="tx1"/>
                </a:solidFill>
                <a:latin typeface="Calibri" panose="020F0502020204030204" pitchFamily="34" charset="0"/>
                <a:cs typeface="Calibri" panose="020F0502020204030204" pitchFamily="34" charset="0"/>
                <a:sym typeface="+mn-ea"/>
              </a:rPr>
              <a:t>Pemuaian yang terjadi pada zat cair dan zat gas memiliki gejala-gejala tertentu. Gejala pemuaian dari kedua zat itu antara lain :</a:t>
            </a:r>
            <a:endParaRPr lang="en-ID" altLang="en-US" sz="1500">
              <a:solidFill>
                <a:schemeClr val="tx1"/>
              </a:solidFill>
              <a:latin typeface="Calibri" panose="020F0502020204030204" pitchFamily="34" charset="0"/>
              <a:cs typeface="Calibri" panose="020F0502020204030204" pitchFamily="34" charset="0"/>
            </a:endParaRPr>
          </a:p>
          <a:p>
            <a:pPr marL="228600" indent="-228600" algn="just" defTabSz="914400">
              <a:buFont typeface="+mj-lt"/>
              <a:buAutoNum type="alphaLcPeriod"/>
            </a:pPr>
            <a:r>
              <a:rPr lang="en-ID" altLang="en-US" sz="1500">
                <a:solidFill>
                  <a:schemeClr val="tx1"/>
                </a:solidFill>
                <a:latin typeface="Calibri" panose="020F0502020204030204" pitchFamily="34" charset="0"/>
                <a:cs typeface="Calibri" panose="020F0502020204030204" pitchFamily="34" charset="0"/>
                <a:sym typeface="+mn-ea"/>
              </a:rPr>
              <a:t>adanya kenaikan suhu;</a:t>
            </a:r>
            <a:endParaRPr lang="en-ID" altLang="en-US" sz="1500">
              <a:solidFill>
                <a:schemeClr val="tx1"/>
              </a:solidFill>
              <a:latin typeface="Calibri" panose="020F0502020204030204" pitchFamily="34" charset="0"/>
              <a:cs typeface="Calibri" panose="020F0502020204030204" pitchFamily="34" charset="0"/>
            </a:endParaRPr>
          </a:p>
          <a:p>
            <a:pPr marL="228600" indent="-228600" algn="just" defTabSz="914400">
              <a:buFont typeface="+mj-lt"/>
              <a:buAutoNum type="alphaLcPeriod"/>
            </a:pPr>
            <a:r>
              <a:rPr lang="en-ID" altLang="en-US" sz="1500">
                <a:solidFill>
                  <a:schemeClr val="tx1"/>
                </a:solidFill>
                <a:latin typeface="Calibri" panose="020F0502020204030204" pitchFamily="34" charset="0"/>
                <a:cs typeface="Calibri" panose="020F0502020204030204" pitchFamily="34" charset="0"/>
                <a:sym typeface="+mn-ea"/>
              </a:rPr>
              <a:t>adanya penambahan volume, kecuali dalam peristiwa anomali air; dan</a:t>
            </a:r>
            <a:endParaRPr lang="en-ID" altLang="en-US" sz="1500">
              <a:solidFill>
                <a:schemeClr val="tx1"/>
              </a:solidFill>
              <a:latin typeface="Calibri" panose="020F0502020204030204" pitchFamily="34" charset="0"/>
              <a:cs typeface="Calibri" panose="020F0502020204030204" pitchFamily="34" charset="0"/>
            </a:endParaRPr>
          </a:p>
          <a:p>
            <a:pPr marL="228600" indent="-228600" algn="just" defTabSz="914400">
              <a:buFont typeface="+mj-lt"/>
              <a:buAutoNum type="alphaLcPeriod"/>
            </a:pPr>
            <a:r>
              <a:rPr lang="en-ID" altLang="en-US" sz="1500">
                <a:solidFill>
                  <a:schemeClr val="tx1"/>
                </a:solidFill>
                <a:latin typeface="Calibri" panose="020F0502020204030204" pitchFamily="34" charset="0"/>
                <a:cs typeface="Calibri" panose="020F0502020204030204" pitchFamily="34" charset="0"/>
                <a:sym typeface="+mn-ea"/>
              </a:rPr>
              <a:t>adanya perubahan tekanan.</a:t>
            </a:r>
            <a:endParaRPr lang="en-ID" altLang="en-US" sz="1500">
              <a:solidFill>
                <a:schemeClr val="tx1"/>
              </a:solidFill>
              <a:latin typeface="Calibri" panose="020F0502020204030204" pitchFamily="34" charset="0"/>
              <a:cs typeface="Calibri" panose="020F0502020204030204" pitchFamily="34" charset="0"/>
            </a:endParaRPr>
          </a:p>
          <a:p>
            <a:pPr algn="just" defTabSz="914400">
              <a:buFont typeface="+mj-lt"/>
            </a:pPr>
            <a:endParaRPr lang="en-ID" altLang="en-US" sz="1500">
              <a:solidFill>
                <a:schemeClr val="tx1"/>
              </a:solidFill>
              <a:latin typeface="Calibri" panose="020F0502020204030204" pitchFamily="34" charset="0"/>
              <a:cs typeface="Calibri" panose="020F0502020204030204" pitchFamily="34" charset="0"/>
            </a:endParaRPr>
          </a:p>
          <a:p>
            <a:pPr algn="just" defTabSz="914400">
              <a:buFont typeface="+mj-lt"/>
            </a:pPr>
            <a:r>
              <a:rPr lang="en-ID" altLang="en-US" sz="1500">
                <a:solidFill>
                  <a:schemeClr val="tx1"/>
                </a:solidFill>
                <a:latin typeface="Calibri" panose="020F0502020204030204" pitchFamily="34" charset="0"/>
                <a:cs typeface="Calibri" panose="020F0502020204030204" pitchFamily="34" charset="0"/>
                <a:sym typeface="+mn-ea"/>
              </a:rPr>
              <a:t>Contoh gejala pemuaian zat cair dan gas sebagai berikut.</a:t>
            </a:r>
            <a:endParaRPr lang="en-ID" altLang="en-US" sz="1500">
              <a:solidFill>
                <a:schemeClr val="tx1"/>
              </a:solidFill>
              <a:latin typeface="Calibri" panose="020F0502020204030204" pitchFamily="34" charset="0"/>
              <a:cs typeface="Calibri" panose="020F0502020204030204" pitchFamily="34" charset="0"/>
            </a:endParaRPr>
          </a:p>
          <a:p>
            <a:pPr marL="228600" indent="-228600" algn="just" defTabSz="914400">
              <a:buFont typeface="+mj-lt"/>
              <a:buAutoNum type="alphaLcPeriod"/>
            </a:pPr>
            <a:r>
              <a:rPr lang="en-ID" altLang="en-US" sz="1500">
                <a:solidFill>
                  <a:schemeClr val="tx1"/>
                </a:solidFill>
                <a:latin typeface="Calibri" panose="020F0502020204030204" pitchFamily="34" charset="0"/>
                <a:cs typeface="Calibri" panose="020F0502020204030204" pitchFamily="34" charset="0"/>
                <a:sym typeface="+mn-ea"/>
              </a:rPr>
              <a:t>Peristiwa meletusnya ban sepeda saat terkena terik matahari. Jika ban sepeda yang penuh berisi udara dipanaskan di terik matahari, suhunya akan naik sehingga volume dan tekanannya naik. Jika karet ban sepeda tidak bisa mengembang lagi, ban akan meletus.</a:t>
            </a:r>
            <a:endParaRPr lang="en-ID" altLang="en-US" sz="1500">
              <a:solidFill>
                <a:schemeClr val="tx1"/>
              </a:solidFill>
              <a:latin typeface="Calibri" panose="020F0502020204030204" pitchFamily="34" charset="0"/>
              <a:cs typeface="Calibri" panose="020F0502020204030204" pitchFamily="34" charset="0"/>
            </a:endParaRPr>
          </a:p>
          <a:p>
            <a:pPr marL="228600" indent="-228600" algn="just" defTabSz="914400">
              <a:buFont typeface="+mj-lt"/>
              <a:buAutoNum type="alphaLcPeriod"/>
            </a:pPr>
            <a:r>
              <a:rPr lang="en-ID" altLang="en-US" sz="1500">
                <a:solidFill>
                  <a:schemeClr val="tx1"/>
                </a:solidFill>
                <a:latin typeface="Calibri" panose="020F0502020204030204" pitchFamily="34" charset="0"/>
                <a:cs typeface="Calibri" panose="020F0502020204030204" pitchFamily="34" charset="0"/>
                <a:sym typeface="+mn-ea"/>
              </a:rPr>
              <a:t>Peristiwa dalam proses memasak air. Air di dalam cerek yang dipanaskan akan mengalami kenaikan suhu, volume, dan tekanan. Efek dari perubahan volume dan tekanan ini sangat terlihat ketika air mendidih akan keluar uap air dari corong cerek.</a:t>
            </a:r>
            <a:endParaRPr lang="en-ID" altLang="en-US" sz="1500">
              <a:solidFill>
                <a:schemeClr val="tx1"/>
              </a:solidFill>
              <a:latin typeface="Calibri" panose="020F0502020204030204" pitchFamily="34" charset="0"/>
              <a:cs typeface="Calibri" panose="020F0502020204030204" pitchFamily="34" charset="0"/>
            </a:endParaRPr>
          </a:p>
          <a:p>
            <a:pPr marL="228600" indent="-228600" algn="just" defTabSz="914400">
              <a:buFont typeface="+mj-lt"/>
              <a:buAutoNum type="alphaLcPeriod"/>
            </a:pPr>
            <a:r>
              <a:rPr lang="en-ID" altLang="en-US" sz="1500">
                <a:solidFill>
                  <a:schemeClr val="tx1"/>
                </a:solidFill>
                <a:latin typeface="Calibri" panose="020F0502020204030204" pitchFamily="34" charset="0"/>
                <a:cs typeface="Calibri" panose="020F0502020204030204" pitchFamily="34" charset="0"/>
                <a:sym typeface="+mn-ea"/>
              </a:rPr>
              <a:t>Peristiwa yang terjadi pada balon udara. Udara dalam balon memuai dengan gejala kenaikan suhu dan perubahan tekanan.</a:t>
            </a:r>
            <a:endParaRPr lang="en-ID" altLang="en-US" sz="1400">
              <a:solidFill>
                <a:schemeClr val="tx1"/>
              </a:solidFill>
              <a:latin typeface="Calibri" panose="020F0502020204030204" pitchFamily="34" charset="0"/>
              <a:cs typeface="Calibri" panose="020F0502020204030204" pitchFamily="34" charset="0"/>
            </a:endParaRPr>
          </a:p>
          <a:p>
            <a:pPr algn="ctr"/>
            <a:endParaRPr lang="en-ID" altLang="en-US" sz="1400">
              <a:solidFill>
                <a:schemeClr val="tx1"/>
              </a:solidFill>
              <a:latin typeface="Calibri" panose="020F0502020204030204" pitchFamily="34" charset="0"/>
              <a:cs typeface="Calibri" panose="020F050202020403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p:cNvSpPr>
            <a:spLocks noGrp="1"/>
          </p:cNvSpPr>
          <p:nvPr>
            <p:ph type="title" idx="4294967295"/>
          </p:nvPr>
        </p:nvSpPr>
        <p:spPr>
          <a:xfrm>
            <a:off x="0" y="274638"/>
            <a:ext cx="8229600" cy="1143000"/>
          </a:xfrm>
        </p:spPr>
        <p:txBody>
          <a:bodyPr anchor="ctr"/>
          <a:lstStyle/>
          <a:p>
            <a:r>
              <a:rPr lang="en-ID" altLang="en-US" sz="3200" b="1"/>
              <a:t>Contoh Soal</a:t>
            </a:r>
            <a:endParaRPr lang="en-ID" altLang="en-US" sz="3200" b="1"/>
          </a:p>
        </p:txBody>
      </p:sp>
      <p:pic>
        <p:nvPicPr>
          <p:cNvPr id="120834" name="Content Placeholder 3"/>
          <p:cNvPicPr>
            <a:picLocks noGrp="1" noChangeAspect="1"/>
          </p:cNvPicPr>
          <p:nvPr>
            <p:ph sz="half" idx="4294967295"/>
          </p:nvPr>
        </p:nvPicPr>
        <p:blipFill>
          <a:blip r:embed="rId1" cstate="print"/>
          <a:srcRect l="25142" t="23256" r="51294" b="30627"/>
          <a:stretch>
            <a:fillRect/>
          </a:stretch>
        </p:blipFill>
        <p:spPr>
          <a:xfrm>
            <a:off x="611560" y="1536700"/>
            <a:ext cx="3732213" cy="3733800"/>
          </a:xfrm>
        </p:spPr>
      </p:pic>
      <p:pic>
        <p:nvPicPr>
          <p:cNvPr id="120835" name="Content Placeholder 4"/>
          <p:cNvPicPr>
            <a:picLocks noGrp="1" noChangeAspect="1"/>
          </p:cNvPicPr>
          <p:nvPr>
            <p:ph sz="half" idx="4294967295"/>
          </p:nvPr>
        </p:nvPicPr>
        <p:blipFill>
          <a:blip r:embed="rId1" cstate="print"/>
          <a:srcRect l="49364" t="45018" r="27158" b="28906"/>
          <a:stretch>
            <a:fillRect/>
          </a:stretch>
        </p:blipFill>
        <p:spPr>
          <a:xfrm>
            <a:off x="4609033" y="1530350"/>
            <a:ext cx="3635375" cy="2317750"/>
          </a:xfrm>
        </p:spPr>
      </p:pic>
      <p:pic>
        <p:nvPicPr>
          <p:cNvPr id="120836" name="Picture 5"/>
          <p:cNvPicPr>
            <a:picLocks noChangeAspect="1"/>
          </p:cNvPicPr>
          <p:nvPr/>
        </p:nvPicPr>
        <p:blipFill>
          <a:blip r:embed="rId2" cstate="print"/>
          <a:srcRect l="25113" t="38258" r="51482" b="37022"/>
          <a:stretch>
            <a:fillRect/>
          </a:stretch>
        </p:blipFill>
        <p:spPr>
          <a:xfrm>
            <a:off x="4713610" y="3847877"/>
            <a:ext cx="3294063" cy="1957387"/>
          </a:xfrm>
          <a:prstGeom prst="rect">
            <a:avLst/>
          </a:prstGeom>
          <a:noFill/>
          <a:ln w="9525">
            <a:noFill/>
          </a:ln>
        </p:spPr>
      </p:pic>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2083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120839" name="TextBox 12">
            <a:hlinkClick r:id="rId4"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1"/>
          <p:cNvSpPr txBox="1"/>
          <p:nvPr/>
        </p:nvSpPr>
        <p:spPr>
          <a:xfrm>
            <a:off x="819150" y="1716534"/>
            <a:ext cx="6489700" cy="1568450"/>
          </a:xfrm>
          <a:prstGeom prst="rect">
            <a:avLst/>
          </a:prstGeom>
          <a:noFill/>
          <a:ln w="9525">
            <a:noFill/>
          </a:ln>
        </p:spPr>
        <p:txBody>
          <a:bodyPr wrap="square" anchor="t">
            <a:spAutoFit/>
          </a:bodyPr>
          <a:lstStyle/>
          <a:p>
            <a:pPr algn="just" defTabSz="914400"/>
            <a:r>
              <a:rPr lang="en-ID" altLang="en-US" sz="2400" b="1">
                <a:latin typeface="Calibri" panose="020F0502020204030204" pitchFamily="34" charset="0"/>
              </a:rPr>
              <a:t>1. </a:t>
            </a:r>
            <a:r>
              <a:rPr lang="en-ID" altLang="en-US" sz="2400" b="1">
                <a:latin typeface="Calibri" panose="020F0502020204030204" pitchFamily="34" charset="0"/>
                <a:hlinkClick r:id="rId1" action="ppaction://hlinksldjump"/>
              </a:rPr>
              <a:t>Pengukuran</a:t>
            </a:r>
            <a:endParaRPr lang="en-ID" altLang="en-US" sz="2400" b="1">
              <a:latin typeface="Calibri" panose="020F0502020204030204" pitchFamily="34" charset="0"/>
            </a:endParaRPr>
          </a:p>
          <a:p>
            <a:pPr algn="just" defTabSz="914400"/>
            <a:r>
              <a:rPr lang="en-ID" altLang="en-US" sz="2400" b="1">
                <a:latin typeface="Calibri" panose="020F0502020204030204" pitchFamily="34" charset="0"/>
              </a:rPr>
              <a:t>2. </a:t>
            </a:r>
            <a:r>
              <a:rPr lang="en-ID" altLang="en-US" sz="2400" b="1">
                <a:latin typeface="Calibri" panose="020F0502020204030204" pitchFamily="34" charset="0"/>
                <a:hlinkClick r:id="rId2" action="ppaction://hlinksldjump"/>
              </a:rPr>
              <a:t>Besaran Pokok</a:t>
            </a:r>
            <a:r>
              <a:rPr lang="en-ID" altLang="en-US" sz="2400" b="1">
                <a:latin typeface="Calibri" panose="020F0502020204030204" pitchFamily="34" charset="0"/>
              </a:rPr>
              <a:t> </a:t>
            </a:r>
            <a:endParaRPr lang="en-ID" altLang="en-US" sz="2400" b="1">
              <a:latin typeface="Calibri" panose="020F0502020204030204" pitchFamily="34" charset="0"/>
            </a:endParaRPr>
          </a:p>
          <a:p>
            <a:pPr algn="just" defTabSz="914400"/>
            <a:r>
              <a:rPr lang="en-ID" altLang="en-US" sz="2400" b="1">
                <a:latin typeface="Calibri" panose="020F0502020204030204" pitchFamily="34" charset="0"/>
              </a:rPr>
              <a:t>3. </a:t>
            </a:r>
            <a:r>
              <a:rPr lang="en-ID" altLang="en-US" sz="2400" b="1">
                <a:latin typeface="Calibri" panose="020F0502020204030204" pitchFamily="34" charset="0"/>
                <a:hlinkClick r:id="rId3" action="ppaction://hlinksldjump"/>
              </a:rPr>
              <a:t>Besaran Turunan</a:t>
            </a:r>
            <a:r>
              <a:rPr lang="en-ID" altLang="en-US" sz="2400" b="1">
                <a:latin typeface="Calibri" panose="020F0502020204030204" pitchFamily="34" charset="0"/>
              </a:rPr>
              <a:t> </a:t>
            </a:r>
            <a:endParaRPr lang="en-ID" altLang="en-US" sz="2400" b="1">
              <a:latin typeface="Calibri" panose="020F0502020204030204" pitchFamily="34" charset="0"/>
            </a:endParaRPr>
          </a:p>
          <a:p>
            <a:pPr algn="just" defTabSz="914400"/>
            <a:r>
              <a:rPr lang="en-ID" altLang="en-US" sz="2400" b="1">
                <a:latin typeface="Calibri" panose="020F0502020204030204" pitchFamily="34" charset="0"/>
              </a:rPr>
              <a:t>4. </a:t>
            </a:r>
            <a:r>
              <a:rPr lang="en-ID" altLang="en-US" sz="2400" b="1">
                <a:latin typeface="Calibri" panose="020F0502020204030204" pitchFamily="34" charset="0"/>
                <a:hlinkClick r:id="rId4" action="ppaction://hlinksldjump"/>
              </a:rPr>
              <a:t>Besaran Vektor dan Skalar</a:t>
            </a:r>
            <a:r>
              <a:rPr lang="en-ID" altLang="en-US" sz="2400" b="1">
                <a:latin typeface="Calibri" panose="020F0502020204030204" pitchFamily="34" charset="0"/>
              </a:rPr>
              <a:t> </a:t>
            </a:r>
            <a:r>
              <a:rPr lang="en-ID" altLang="en-US" sz="2400">
                <a:latin typeface="Calibri" panose="020F0502020204030204" pitchFamily="34" charset="0"/>
              </a:rPr>
              <a:t> </a:t>
            </a:r>
            <a:endParaRPr lang="en-ID" altLang="en-US" sz="2400">
              <a:latin typeface="Calibri" panose="020F0502020204030204" pitchFamily="34" charset="0"/>
            </a:endParaRPr>
          </a:p>
        </p:txBody>
      </p:sp>
      <p:sp>
        <p:nvSpPr>
          <p:cNvPr id="40962" name="Title 1"/>
          <p:cNvSpPr txBox="1"/>
          <p:nvPr/>
        </p:nvSpPr>
        <p:spPr>
          <a:xfrm>
            <a:off x="412750" y="808484"/>
            <a:ext cx="7848600" cy="712788"/>
          </a:xfrm>
          <a:prstGeom prst="rect">
            <a:avLst/>
          </a:prstGeom>
          <a:noFill/>
          <a:ln w="9525">
            <a:noFill/>
          </a:ln>
        </p:spPr>
        <p:txBody>
          <a:bodyPr anchor="t"/>
          <a:lstStyle/>
          <a:p>
            <a:r>
              <a:rPr lang="en-US" altLang="zh-CN" sz="3000" b="1" dirty="0">
                <a:solidFill>
                  <a:schemeClr val="tx1"/>
                </a:solidFill>
                <a:latin typeface="Calibri" panose="020F0502020204030204" pitchFamily="34" charset="0"/>
              </a:rPr>
              <a:t>B. </a:t>
            </a:r>
            <a:r>
              <a:rPr lang="en-ID" altLang="en-US" sz="3000" b="1" dirty="0">
                <a:solidFill>
                  <a:schemeClr val="tx1"/>
                </a:solidFill>
                <a:latin typeface="Calibri" panose="020F0502020204030204" pitchFamily="34" charset="0"/>
              </a:rPr>
              <a:t>Pengukuran sebagai Bagian dari Pengamatan </a:t>
            </a:r>
            <a:endParaRPr lang="en-ID" altLang="en-US" sz="3000" b="1" dirty="0">
              <a:solidFill>
                <a:schemeClr val="tx1"/>
              </a:solidFill>
              <a:latin typeface="Calibri" panose="020F0502020204030204" pitchFamily="34" charset="0"/>
            </a:endParaRPr>
          </a:p>
        </p:txBody>
      </p:sp>
      <p:sp>
        <p:nvSpPr>
          <p:cNvPr id="4096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daftar isi</a:t>
            </a:r>
            <a:endParaRPr lang="en-US" altLang="x-none" dirty="0">
              <a:solidFill>
                <a:srgbClr val="92D050"/>
              </a:solidFill>
              <a:latin typeface="Arial" panose="020B0604020202020204" pitchFamily="34" charset="0"/>
            </a:endParaRPr>
          </a:p>
        </p:txBody>
      </p:sp>
      <p:sp>
        <p:nvSpPr>
          <p:cNvPr id="40964"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awal bab</a:t>
            </a:r>
            <a:endParaRPr lang="en-US" altLang="x-none" dirty="0">
              <a:solidFill>
                <a:srgbClr val="92D050"/>
              </a:solidFill>
              <a:latin typeface="Arial" panose="020B0604020202020204" pitchFamily="34" charset="0"/>
            </a:endParaRPr>
          </a:p>
        </p:txBody>
      </p:sp>
      <p:sp>
        <p:nvSpPr>
          <p:cNvPr id="4" name="Right Arrow 3">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6" name="Right Arrow 5">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1"/>
          <p:cNvSpPr txBox="1">
            <a:spLocks noGrp="1"/>
          </p:cNvSpPr>
          <p:nvPr>
            <p:ph type="title"/>
          </p:nvPr>
        </p:nvSpPr>
        <p:spPr>
          <a:xfrm>
            <a:off x="2051050" y="476250"/>
            <a:ext cx="6702425" cy="1143000"/>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ts val="0"/>
              </a:spcAft>
              <a:buClr>
                <a:srgbClr val="8EC641"/>
              </a:buClr>
              <a:buSzTx/>
              <a:buFont typeface="Roboto Slab" charset="0"/>
              <a:buNone/>
              <a:defRPr/>
            </a:pPr>
            <a:r>
              <a:rPr lang="en-ID" strike="noStrike" noProof="1" smtClean="0">
                <a:latin typeface="Times New Roman" panose="02020603050405020304" charset="0"/>
                <a:cs typeface="Times New Roman" panose="02020603050405020304" charset="0"/>
                <a:sym typeface="+mn-ea"/>
              </a:rPr>
              <a:t>Kalor dan Perpindahannya</a:t>
            </a:r>
            <a:endParaRPr kumimoji="0" lang="en-ID" altLang="id-ID" sz="3600" b="1" i="0" u="none" strike="noStrike" kern="1200" cap="none" spc="0" normalizeH="0" baseline="0" noProof="0" dirty="0" smtClean="0">
              <a:ln>
                <a:noFill/>
              </a:ln>
              <a:solidFill>
                <a:schemeClr val="bg1"/>
              </a:solidFill>
              <a:effectLst/>
              <a:uLnTx/>
              <a:uFillTx/>
              <a:latin typeface="+mn-lt"/>
              <a:ea typeface="+mj-ea"/>
              <a:cs typeface="Arial" panose="020B0604020202020204" pitchFamily="34" charset="0"/>
              <a:sym typeface="Roboto Slab" charset="0"/>
            </a:endParaRPr>
          </a:p>
        </p:txBody>
      </p:sp>
      <p:sp>
        <p:nvSpPr>
          <p:cNvPr id="121858" name="Text Placeholder 8"/>
          <p:cNvSpPr>
            <a:spLocks noGrp="1"/>
          </p:cNvSpPr>
          <p:nvPr>
            <p:ph type="body" sz="quarter" idx="10"/>
          </p:nvPr>
        </p:nvSpPr>
        <p:spPr/>
        <p:txBody>
          <a:bodyPr vert="horz" wrap="square" lIns="91440" tIns="45720" rIns="91440" bIns="45720" anchor="t"/>
          <a:lstStyle/>
          <a:p>
            <a:pPr eaLnBrk="1" hangingPunct="1"/>
            <a:r>
              <a:rPr lang="en-ID" altLang="en-US" kern="1200" dirty="0">
                <a:latin typeface="+mn-lt"/>
                <a:ea typeface="+mn-ea"/>
                <a:cs typeface="+mn-cs"/>
              </a:rPr>
              <a:t>V</a:t>
            </a:r>
            <a:endParaRPr lang="en-ID" altLang="en-US" kern="1200" dirty="0">
              <a:latin typeface="+mn-lt"/>
              <a:ea typeface="+mn-ea"/>
              <a:cs typeface="+mn-cs"/>
            </a:endParaRPr>
          </a:p>
        </p:txBody>
      </p:sp>
      <p:sp>
        <p:nvSpPr>
          <p:cNvPr id="121859" name="Subtitle 2"/>
          <p:cNvSpPr txBox="1"/>
          <p:nvPr/>
        </p:nvSpPr>
        <p:spPr>
          <a:xfrm>
            <a:off x="539750" y="2276475"/>
            <a:ext cx="3090863" cy="1071563"/>
          </a:xfrm>
          <a:prstGeom prst="rect">
            <a:avLst/>
          </a:prstGeom>
          <a:noFill/>
          <a:ln w="9525">
            <a:noFill/>
          </a:ln>
        </p:spPr>
        <p:txBody>
          <a:bodyPr lIns="77912" tIns="77912" rIns="77912" bIns="77912" anchor="t"/>
          <a:lstStyle/>
          <a:p>
            <a:pPr marL="389255" indent="-389255" algn="just">
              <a:lnSpc>
                <a:spcPct val="150000"/>
              </a:lnSpc>
              <a:buClr>
                <a:srgbClr val="8EC641"/>
              </a:buClr>
              <a:buFont typeface="Wingdings 3" pitchFamily="18" charset="2"/>
              <a:buAutoNum type="alphaUcPeriod"/>
            </a:pPr>
            <a:r>
              <a:rPr lang="en-ID" altLang="en-US" sz="1600" b="1" dirty="0">
                <a:solidFill>
                  <a:srgbClr val="666666"/>
                </a:solidFill>
                <a:latin typeface="Arial" panose="020B0604020202020204" pitchFamily="34" charset="0"/>
                <a:sym typeface="Roboto" charset="0"/>
                <a:hlinkClick r:id="rId1" action="ppaction://hlinksldjump"/>
              </a:rPr>
              <a:t>Kalor </a:t>
            </a:r>
            <a:endParaRPr lang="en-US" altLang="zh-CN" sz="1600" b="1" dirty="0">
              <a:solidFill>
                <a:srgbClr val="666666"/>
              </a:solidFill>
              <a:latin typeface="Arial" panose="020B0604020202020204" pitchFamily="34" charset="0"/>
              <a:sym typeface="Roboto" charset="0"/>
            </a:endParaRPr>
          </a:p>
          <a:p>
            <a:pPr marL="389255" indent="-389255" algn="just">
              <a:lnSpc>
                <a:spcPct val="150000"/>
              </a:lnSpc>
              <a:buClr>
                <a:srgbClr val="8EC641"/>
              </a:buClr>
              <a:buFont typeface="Wingdings 3" pitchFamily="18" charset="2"/>
              <a:buAutoNum type="alphaUcPeriod"/>
            </a:pPr>
            <a:r>
              <a:rPr lang="en-US" altLang="zh-CN" sz="1600" b="1" dirty="0">
                <a:solidFill>
                  <a:srgbClr val="666666"/>
                </a:solidFill>
                <a:latin typeface="Arial" panose="020B0604020202020204" pitchFamily="34" charset="0"/>
                <a:sym typeface="Roboto" charset="0"/>
                <a:hlinkClick r:id="rId2" action="ppaction://hlinksldjump"/>
              </a:rPr>
              <a:t>Per</a:t>
            </a:r>
            <a:r>
              <a:rPr lang="en-ID" altLang="en-US" sz="1600" b="1" dirty="0">
                <a:solidFill>
                  <a:srgbClr val="666666"/>
                </a:solidFill>
                <a:latin typeface="Arial" panose="020B0604020202020204" pitchFamily="34" charset="0"/>
                <a:sym typeface="Roboto" charset="0"/>
                <a:hlinkClick r:id="rId2" action="ppaction://hlinksldjump"/>
              </a:rPr>
              <a:t>pindahan Kalor </a:t>
            </a:r>
            <a:endParaRPr lang="en-US" altLang="zh-CN" sz="1600" b="1" dirty="0">
              <a:solidFill>
                <a:srgbClr val="666666"/>
              </a:solidFill>
              <a:latin typeface="Arial" panose="020B0604020202020204" pitchFamily="34" charset="0"/>
              <a:sym typeface="Roboto" charset="0"/>
            </a:endParaRPr>
          </a:p>
        </p:txBody>
      </p:sp>
      <p:sp>
        <p:nvSpPr>
          <p:cNvPr id="121860" name="TextBox 12"/>
          <p:cNvSpPr txBox="1"/>
          <p:nvPr/>
        </p:nvSpPr>
        <p:spPr>
          <a:xfrm>
            <a:off x="3789363" y="6310313"/>
            <a:ext cx="1565275"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pic>
        <p:nvPicPr>
          <p:cNvPr id="121861" name="Picture 2"/>
          <p:cNvPicPr>
            <a:picLocks noChangeAspect="1"/>
          </p:cNvPicPr>
          <p:nvPr/>
        </p:nvPicPr>
        <p:blipFill>
          <a:blip r:embed="rId4" cstate="print"/>
          <a:srcRect l="26070" t="23859" r="26974" b="15005"/>
          <a:stretch>
            <a:fillRect/>
          </a:stretch>
        </p:blipFill>
        <p:spPr>
          <a:xfrm>
            <a:off x="3967163" y="2276475"/>
            <a:ext cx="4310062" cy="3471863"/>
          </a:xfrm>
          <a:prstGeom prst="rect">
            <a:avLst/>
          </a:prstGeom>
          <a:noFill/>
          <a:ln w="9525">
            <a:noFill/>
          </a:ln>
        </p:spPr>
      </p:pic>
    </p:spTree>
  </p:cSld>
  <p:clrMapOvr>
    <a:masterClrMapping/>
  </p:clrMapOvr>
  <p:transition spd="slow">
    <p:wipe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7"/>
          <p:cNvSpPr>
            <a:spLocks noGrp="1"/>
          </p:cNvSpPr>
          <p:nvPr>
            <p:ph type="title" idx="4294967295"/>
          </p:nvPr>
        </p:nvSpPr>
        <p:spPr>
          <a:xfrm>
            <a:off x="0" y="457200"/>
            <a:ext cx="6462713" cy="539750"/>
          </a:xfrm>
        </p:spPr>
        <p:txBody>
          <a:bodyPr anchor="ctr">
            <a:normAutofit fontScale="90000"/>
          </a:bodyPr>
          <a:lstStyle/>
          <a:p>
            <a:pPr algn="l"/>
            <a:br>
              <a:rPr lang="en-ID" altLang="en-US" sz="2400" b="1"/>
            </a:br>
            <a:r>
              <a:rPr lang="en-ID" altLang="en-US" sz="3000" b="1"/>
              <a:t>A. Kalor</a:t>
            </a:r>
            <a:r>
              <a:rPr lang="en-ID" altLang="en-US" sz="2400" b="1"/>
              <a:t> </a:t>
            </a:r>
            <a:br>
              <a:rPr lang="en-ID" altLang="id-ID" sz="2400" dirty="0">
                <a:latin typeface="Arial Black" panose="020B0A04020102020204" pitchFamily="34" charset="0"/>
              </a:rPr>
            </a:br>
            <a:endParaRPr lang="en-ID" altLang="en-US" sz="2400"/>
          </a:p>
        </p:txBody>
      </p:sp>
      <p:sp>
        <p:nvSpPr>
          <p:cNvPr id="128002" name="Title 7"/>
          <p:cNvSpPr>
            <a:spLocks noGrp="1"/>
          </p:cNvSpPr>
          <p:nvPr/>
        </p:nvSpPr>
        <p:spPr>
          <a:xfrm>
            <a:off x="977900" y="1139825"/>
            <a:ext cx="7207250" cy="2568575"/>
          </a:xfrm>
          <a:prstGeom prst="rect">
            <a:avLst/>
          </a:prstGeom>
          <a:noFill/>
          <a:ln w="9525">
            <a:noFill/>
          </a:ln>
        </p:spPr>
        <p:txBody>
          <a:bodyPr anchor="ctr"/>
          <a:lstStyle/>
          <a:p>
            <a:pPr eaLnBrk="0" hangingPunct="0"/>
            <a:br>
              <a:rPr lang="en-ID" altLang="en-US" sz="2400" b="1">
                <a:solidFill>
                  <a:schemeClr val="tx1"/>
                </a:solidFill>
                <a:latin typeface="Calibri" panose="020F0502020204030204" pitchFamily="34" charset="0"/>
              </a:rPr>
            </a:br>
            <a:r>
              <a:rPr lang="en-ID" altLang="en-US" sz="2400" b="1">
                <a:solidFill>
                  <a:schemeClr val="tx1"/>
                </a:solidFill>
                <a:latin typeface="Calibri" panose="020F0502020204030204" pitchFamily="34" charset="0"/>
                <a:hlinkClick r:id="rId1" action="ppaction://hlinksldjump"/>
              </a:rPr>
              <a:t>1. </a:t>
            </a:r>
            <a:r>
              <a:rPr lang="en-ID" altLang="id-ID" sz="2400" b="1" dirty="0">
                <a:solidFill>
                  <a:schemeClr val="tx1"/>
                </a:solidFill>
                <a:latin typeface="Calibri" panose="020F0502020204030204" pitchFamily="34" charset="0"/>
                <a:hlinkClick r:id="rId1" action="ppaction://hlinksldjump"/>
              </a:rPr>
              <a:t>Kalor dan Perubahan Suhu Benda</a:t>
            </a:r>
            <a:endParaRPr lang="en-ID" altLang="id-ID" sz="2400" b="1" dirty="0">
              <a:solidFill>
                <a:schemeClr val="tx1"/>
              </a:solidFill>
              <a:latin typeface="Calibri" panose="020F0502020204030204" pitchFamily="34" charset="0"/>
            </a:endParaRPr>
          </a:p>
          <a:p>
            <a:pPr eaLnBrk="0" hangingPunct="0"/>
            <a:r>
              <a:rPr lang="en-ID" altLang="id-ID" sz="2400" b="1" dirty="0">
                <a:solidFill>
                  <a:schemeClr val="tx1"/>
                </a:solidFill>
                <a:latin typeface="Calibri" panose="020F0502020204030204" pitchFamily="34" charset="0"/>
                <a:hlinkClick r:id="rId2" action="ppaction://hlinksldjump"/>
              </a:rPr>
              <a:t>2. Kalor dan Perubahan Wujud Benda</a:t>
            </a:r>
            <a:r>
              <a:rPr lang="en-ID" altLang="id-ID" sz="2400" b="1" dirty="0">
                <a:solidFill>
                  <a:schemeClr val="tx1"/>
                </a:solidFill>
                <a:latin typeface="Calibri" panose="020F0502020204030204" pitchFamily="34" charset="0"/>
              </a:rPr>
              <a:t> </a:t>
            </a:r>
            <a:endParaRPr lang="en-ID" altLang="id-ID" sz="2400" b="1" dirty="0">
              <a:solidFill>
                <a:schemeClr val="tx1"/>
              </a:solidFill>
              <a:latin typeface="Calibri" panose="020F0502020204030204" pitchFamily="34" charset="0"/>
            </a:endParaRPr>
          </a:p>
          <a:p>
            <a:pPr eaLnBrk="0" hangingPunct="0"/>
            <a:r>
              <a:rPr lang="en-ID" altLang="id-ID" sz="2400" b="1" dirty="0">
                <a:solidFill>
                  <a:schemeClr val="tx1"/>
                </a:solidFill>
                <a:latin typeface="Calibri" panose="020F0502020204030204" pitchFamily="34" charset="0"/>
                <a:hlinkClick r:id="rId3" action="ppaction://hlinksldjump"/>
              </a:rPr>
              <a:t>3. Asas Black </a:t>
            </a:r>
            <a:endParaRPr lang="en-ID" altLang="id-ID" sz="2400" b="1" dirty="0">
              <a:solidFill>
                <a:schemeClr val="tx1"/>
              </a:solidFill>
              <a:latin typeface="Calibri" panose="020F0502020204030204" pitchFamily="34" charset="0"/>
            </a:endParaRPr>
          </a:p>
          <a:p>
            <a:pPr eaLnBrk="0" hangingPunct="0"/>
            <a:r>
              <a:rPr lang="en-ID" altLang="id-ID" sz="2400" b="1" dirty="0">
                <a:solidFill>
                  <a:schemeClr val="tx1"/>
                </a:solidFill>
                <a:latin typeface="Calibri" panose="020F0502020204030204" pitchFamily="34" charset="0"/>
                <a:hlinkClick r:id="rId4" action="ppaction://hlinksldjump"/>
              </a:rPr>
              <a:t>4. Pengaturan Suhu Tubuh pada Manusia dan Hewan </a:t>
            </a:r>
            <a:endParaRPr lang="en-ID" altLang="id-ID" sz="2400" b="1" dirty="0">
              <a:solidFill>
                <a:schemeClr val="tx1"/>
              </a:solidFill>
              <a:latin typeface="Calibri" panose="020F0502020204030204" pitchFamily="34" charset="0"/>
            </a:endParaRPr>
          </a:p>
          <a:p>
            <a:pPr eaLnBrk="0" hangingPunct="0"/>
            <a:r>
              <a:rPr lang="en-ID" altLang="id-ID" sz="2400" b="1" dirty="0">
                <a:solidFill>
                  <a:schemeClr val="tx1"/>
                </a:solidFill>
                <a:latin typeface="Calibri" panose="020F0502020204030204" pitchFamily="34" charset="0"/>
                <a:hlinkClick r:id="rId5" action="ppaction://hlinksldjump"/>
              </a:rPr>
              <a:t>5. Teknologi yang Memanfaatkan Konsep Kalor </a:t>
            </a:r>
            <a:endParaRPr lang="en-ID" altLang="id-ID" sz="2400" b="1" dirty="0">
              <a:solidFill>
                <a:schemeClr val="tx1"/>
              </a:solidFill>
              <a:latin typeface="Calibri" panose="020F0502020204030204" pitchFamily="34" charset="0"/>
            </a:endParaRPr>
          </a:p>
          <a:p>
            <a:pPr eaLnBrk="0" hangingPunct="0"/>
            <a:br>
              <a:rPr lang="en-ID" altLang="id-ID" sz="2400" dirty="0">
                <a:solidFill>
                  <a:schemeClr val="tx1"/>
                </a:solidFill>
                <a:latin typeface="Arial Black" panose="020B0A04020102020204" pitchFamily="34" charset="0"/>
              </a:rPr>
            </a:br>
            <a:endParaRPr lang="en-ID" altLang="en-US" sz="2400">
              <a:solidFill>
                <a:schemeClr val="tx1"/>
              </a:solidFill>
              <a:latin typeface="Calibri" panose="020F0502020204030204" pitchFamily="34" charset="0"/>
            </a:endParaRPr>
          </a:p>
        </p:txBody>
      </p:sp>
      <p:sp>
        <p:nvSpPr>
          <p:cNvPr id="12800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daftar isi</a:t>
            </a:r>
            <a:endParaRPr lang="en-US" altLang="x-none" dirty="0">
              <a:solidFill>
                <a:srgbClr val="92D050"/>
              </a:solidFill>
              <a:latin typeface="Arial" panose="020B0604020202020204" pitchFamily="34" charset="0"/>
            </a:endParaRPr>
          </a:p>
        </p:txBody>
      </p:sp>
      <p:sp>
        <p:nvSpPr>
          <p:cNvPr id="128004" name="TextBox 12">
            <a:hlinkClick r:id="rId7"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8"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13"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23914"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pic>
        <p:nvPicPr>
          <p:cNvPr id="15" name="Content Placeholder 4"/>
          <p:cNvPicPr>
            <a:picLocks noChangeAspect="1"/>
          </p:cNvPicPr>
          <p:nvPr/>
        </p:nvPicPr>
        <p:blipFill>
          <a:blip r:embed="rId4" cstate="print"/>
          <a:srcRect l="18619" t="44061" r="67657" b="48894"/>
          <a:stretch>
            <a:fillRect/>
          </a:stretch>
        </p:blipFill>
        <p:spPr>
          <a:xfrm>
            <a:off x="841375" y="2095500"/>
            <a:ext cx="1668463" cy="584200"/>
          </a:xfrm>
          <a:prstGeom prst="rect">
            <a:avLst/>
          </a:prstGeom>
        </p:spPr>
      </p:pic>
      <p:pic>
        <p:nvPicPr>
          <p:cNvPr id="16" name="Picture 9"/>
          <p:cNvPicPr>
            <a:picLocks noChangeAspect="1"/>
          </p:cNvPicPr>
          <p:nvPr/>
        </p:nvPicPr>
        <p:blipFill>
          <a:blip r:embed="rId5" cstate="print"/>
          <a:srcRect l="18475" t="69858" r="70088" b="23135"/>
          <a:stretch>
            <a:fillRect/>
          </a:stretch>
        </p:blipFill>
        <p:spPr>
          <a:xfrm>
            <a:off x="841375" y="2905125"/>
            <a:ext cx="1522413" cy="525463"/>
          </a:xfrm>
          <a:prstGeom prst="rect">
            <a:avLst/>
          </a:prstGeom>
          <a:noFill/>
          <a:ln w="9525">
            <a:noFill/>
          </a:ln>
        </p:spPr>
      </p:pic>
      <p:pic>
        <p:nvPicPr>
          <p:cNvPr id="17" name="Picture 12"/>
          <p:cNvPicPr>
            <a:picLocks noChangeAspect="1"/>
          </p:cNvPicPr>
          <p:nvPr/>
        </p:nvPicPr>
        <p:blipFill>
          <a:blip r:embed="rId6" cstate="print"/>
          <a:srcRect l="18475" t="24776" r="42661" b="48988"/>
          <a:stretch>
            <a:fillRect/>
          </a:stretch>
        </p:blipFill>
        <p:spPr>
          <a:xfrm>
            <a:off x="841375" y="3740150"/>
            <a:ext cx="3790950" cy="1439863"/>
          </a:xfrm>
          <a:prstGeom prst="rect">
            <a:avLst/>
          </a:prstGeom>
          <a:noFill/>
          <a:ln w="9525">
            <a:noFill/>
          </a:ln>
        </p:spPr>
      </p:pic>
      <p:pic>
        <p:nvPicPr>
          <p:cNvPr id="18" name="Picture 14"/>
          <p:cNvPicPr>
            <a:picLocks noChangeAspect="1"/>
          </p:cNvPicPr>
          <p:nvPr/>
        </p:nvPicPr>
        <p:blipFill>
          <a:blip r:embed="rId7" cstate="print"/>
          <a:srcRect l="18591" t="51671" r="58232" b="44223"/>
          <a:stretch>
            <a:fillRect/>
          </a:stretch>
        </p:blipFill>
        <p:spPr>
          <a:xfrm>
            <a:off x="841375" y="4954588"/>
            <a:ext cx="2260600" cy="225425"/>
          </a:xfrm>
          <a:prstGeom prst="rect">
            <a:avLst/>
          </a:prstGeom>
          <a:noFill/>
          <a:ln w="9525">
            <a:noFill/>
          </a:ln>
        </p:spPr>
      </p:pic>
      <p:pic>
        <p:nvPicPr>
          <p:cNvPr id="19" name="Picture 16"/>
          <p:cNvPicPr>
            <a:picLocks noChangeAspect="1"/>
          </p:cNvPicPr>
          <p:nvPr/>
        </p:nvPicPr>
        <p:blipFill>
          <a:blip r:embed="rId8" cstate="print"/>
          <a:srcRect l="58217" t="34282" r="12096" b="12605"/>
          <a:stretch>
            <a:fillRect/>
          </a:stretch>
        </p:blipFill>
        <p:spPr>
          <a:xfrm>
            <a:off x="5081588" y="2065338"/>
            <a:ext cx="3303587" cy="3322637"/>
          </a:xfrm>
          <a:prstGeom prst="rect">
            <a:avLst/>
          </a:prstGeom>
          <a:noFill/>
          <a:ln w="9525">
            <a:noFill/>
          </a:ln>
        </p:spPr>
      </p:pic>
      <p:sp>
        <p:nvSpPr>
          <p:cNvPr id="20" name="Text Box 1"/>
          <p:cNvSpPr txBox="1"/>
          <p:nvPr/>
        </p:nvSpPr>
        <p:spPr>
          <a:xfrm>
            <a:off x="5180013" y="1677988"/>
            <a:ext cx="2540000" cy="338137"/>
          </a:xfrm>
          <a:prstGeom prst="rect">
            <a:avLst/>
          </a:prstGeom>
          <a:noFill/>
          <a:ln w="9525">
            <a:noFill/>
          </a:ln>
        </p:spPr>
        <p:txBody>
          <a:bodyPr wrap="square" anchor="t">
            <a:spAutoFit/>
          </a:bodyPr>
          <a:lstStyle/>
          <a:p>
            <a:pPr algn="ctr"/>
            <a:r>
              <a:rPr lang="en-US" altLang="zh-CN" sz="1600" b="1">
                <a:latin typeface="Calibri" panose="020F0502020204030204" pitchFamily="34" charset="0"/>
              </a:rPr>
              <a:t>Kalor Jenis (c) Berbagai Zat</a:t>
            </a:r>
            <a:endParaRPr lang="en-US" altLang="zh-CN" sz="1600" b="1">
              <a:latin typeface="Calibri" panose="020F0502020204030204" pitchFamily="34" charset="0"/>
            </a:endParaRPr>
          </a:p>
        </p:txBody>
      </p:sp>
      <p:sp>
        <p:nvSpPr>
          <p:cNvPr id="21" name="Title 7"/>
          <p:cNvSpPr>
            <a:spLocks noGrp="1"/>
          </p:cNvSpPr>
          <p:nvPr/>
        </p:nvSpPr>
        <p:spPr>
          <a:xfrm>
            <a:off x="977900" y="1139825"/>
            <a:ext cx="6462713" cy="538163"/>
          </a:xfrm>
          <a:prstGeom prst="rect">
            <a:avLst/>
          </a:prstGeom>
          <a:noFill/>
          <a:ln w="9525">
            <a:noFill/>
          </a:ln>
        </p:spPr>
        <p:txBody>
          <a:bodyPr anchor="ctr"/>
          <a:lstStyle/>
          <a:p>
            <a:pPr eaLnBrk="0" hangingPunct="0"/>
            <a:br>
              <a:rPr lang="en-ID" altLang="en-US" sz="2400" b="1">
                <a:solidFill>
                  <a:schemeClr val="tx1"/>
                </a:solidFill>
                <a:latin typeface="Calibri" panose="020F0502020204030204" pitchFamily="34" charset="0"/>
              </a:rPr>
            </a:br>
            <a:r>
              <a:rPr lang="en-ID" altLang="en-US" sz="2400" b="1">
                <a:solidFill>
                  <a:schemeClr val="tx1"/>
                </a:solidFill>
                <a:latin typeface="Calibri" panose="020F0502020204030204" pitchFamily="34" charset="0"/>
              </a:rPr>
              <a:t>1. </a:t>
            </a:r>
            <a:r>
              <a:rPr lang="en-ID" altLang="id-ID" sz="2400" b="1" dirty="0">
                <a:solidFill>
                  <a:schemeClr val="tx1"/>
                </a:solidFill>
                <a:latin typeface="Calibri" panose="020F0502020204030204" pitchFamily="34" charset="0"/>
              </a:rPr>
              <a:t>Kalor dan Perubahan Suhu Benda</a:t>
            </a:r>
            <a:br>
              <a:rPr lang="en-ID" altLang="id-ID" sz="2400" dirty="0">
                <a:solidFill>
                  <a:schemeClr val="tx1"/>
                </a:solidFill>
                <a:latin typeface="Arial Black" panose="020B0A04020102020204" pitchFamily="34" charset="0"/>
              </a:rPr>
            </a:br>
            <a:endParaRPr lang="en-ID" altLang="en-US" sz="2400">
              <a:solidFill>
                <a:schemeClr val="tx1"/>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2493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24939"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21" name="Title 5"/>
          <p:cNvSpPr txBox="1"/>
          <p:nvPr/>
        </p:nvSpPr>
        <p:spPr>
          <a:xfrm>
            <a:off x="457200" y="576734"/>
            <a:ext cx="8229600" cy="638175"/>
          </a:xfrm>
          <a:prstGeom prst="rect">
            <a:avLst/>
          </a:prstGeom>
        </p:spPr>
        <p:txBody>
          <a:bodyPr anchor="ct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ID" altLang="en-US" sz="2400" b="1" i="0" u="none" strike="noStrike" kern="1200" cap="none" spc="0" normalizeH="0" baseline="0" noProof="0" smtClean="0">
                <a:ln>
                  <a:noFill/>
                </a:ln>
                <a:solidFill>
                  <a:schemeClr val="tx1"/>
                </a:solidFill>
                <a:effectLst/>
                <a:uLnTx/>
                <a:uFillTx/>
                <a:latin typeface="+mj-lt"/>
                <a:ea typeface="+mj-ea"/>
                <a:cs typeface="+mj-cs"/>
              </a:rPr>
              <a:t>2. Kalor dan Perubahan Wujud Benda </a:t>
            </a:r>
            <a:endParaRPr kumimoji="0" lang="en-ID" altLang="en-US" sz="2400" b="1" i="0" u="none" strike="noStrike" kern="1200" cap="none" spc="0" normalizeH="0" baseline="0" noProof="0">
              <a:ln>
                <a:noFill/>
              </a:ln>
              <a:solidFill>
                <a:schemeClr val="tx1"/>
              </a:solidFill>
              <a:effectLst/>
              <a:uLnTx/>
              <a:uFillTx/>
              <a:latin typeface="+mj-lt"/>
              <a:ea typeface="+mj-ea"/>
              <a:cs typeface="+mj-cs"/>
            </a:endParaRPr>
          </a:p>
        </p:txBody>
      </p:sp>
      <p:pic>
        <p:nvPicPr>
          <p:cNvPr id="22" name="Content Placeholder 4"/>
          <p:cNvPicPr>
            <a:picLocks noChangeAspect="1"/>
          </p:cNvPicPr>
          <p:nvPr/>
        </p:nvPicPr>
        <p:blipFill>
          <a:blip r:embed="rId4" cstate="print"/>
          <a:srcRect l="13213" t="36629" r="48050" b="13129"/>
          <a:stretch>
            <a:fillRect/>
          </a:stretch>
        </p:blipFill>
        <p:spPr>
          <a:xfrm>
            <a:off x="3006725" y="1868959"/>
            <a:ext cx="3130550" cy="1760537"/>
          </a:xfrm>
          <a:prstGeom prst="rect">
            <a:avLst/>
          </a:prstGeom>
        </p:spPr>
      </p:pic>
      <p:pic>
        <p:nvPicPr>
          <p:cNvPr id="23" name="Content Placeholder 2" descr="giphy"/>
          <p:cNvPicPr>
            <a:picLocks noChangeAspect="1"/>
          </p:cNvPicPr>
          <p:nvPr/>
        </p:nvPicPr>
        <p:blipFill>
          <a:blip r:embed="rId5"/>
          <a:stretch>
            <a:fillRect/>
          </a:stretch>
        </p:blipFill>
        <p:spPr>
          <a:xfrm>
            <a:off x="557213" y="2318221"/>
            <a:ext cx="2330450" cy="1657350"/>
          </a:xfrm>
          <a:prstGeom prst="rect">
            <a:avLst/>
          </a:prstGeom>
        </p:spPr>
      </p:pic>
      <p:sp>
        <p:nvSpPr>
          <p:cNvPr id="24" name="Text Box 29"/>
          <p:cNvSpPr txBox="1"/>
          <p:nvPr/>
        </p:nvSpPr>
        <p:spPr>
          <a:xfrm>
            <a:off x="966788" y="4018434"/>
            <a:ext cx="1511300" cy="230187"/>
          </a:xfrm>
          <a:prstGeom prst="rect">
            <a:avLst/>
          </a:prstGeom>
          <a:noFill/>
          <a:ln w="9525">
            <a:noFill/>
          </a:ln>
        </p:spPr>
        <p:txBody>
          <a:bodyPr wrap="square" anchor="t">
            <a:spAutoFit/>
          </a:bodyPr>
          <a:lstStyle/>
          <a:p>
            <a:pPr algn="ctr" defTabSz="914400"/>
            <a:r>
              <a:rPr lang="en-US" altLang="en-ID" sz="900" b="1">
                <a:latin typeface="Times New Roman" panose="02020603050405020304" charset="0"/>
              </a:rPr>
              <a:t>1</a:t>
            </a:r>
            <a:endParaRPr lang="en-US" altLang="en-ID" sz="900" b="1">
              <a:latin typeface="Times New Roman" panose="02020603050405020304" charset="0"/>
            </a:endParaRPr>
          </a:p>
        </p:txBody>
      </p:sp>
      <p:sp>
        <p:nvSpPr>
          <p:cNvPr id="25" name="Text Box 7"/>
          <p:cNvSpPr txBox="1"/>
          <p:nvPr/>
        </p:nvSpPr>
        <p:spPr>
          <a:xfrm>
            <a:off x="966788" y="5758334"/>
            <a:ext cx="1511300" cy="230187"/>
          </a:xfrm>
          <a:prstGeom prst="rect">
            <a:avLst/>
          </a:prstGeom>
          <a:noFill/>
          <a:ln w="9525">
            <a:noFill/>
          </a:ln>
        </p:spPr>
        <p:txBody>
          <a:bodyPr wrap="square" anchor="t">
            <a:spAutoFit/>
          </a:bodyPr>
          <a:lstStyle/>
          <a:p>
            <a:pPr algn="ctr" defTabSz="914400"/>
            <a:r>
              <a:rPr lang="en-US" altLang="en-ID" sz="900" b="1">
                <a:latin typeface="Times New Roman" panose="02020603050405020304" charset="0"/>
              </a:rPr>
              <a:t>2</a:t>
            </a:r>
            <a:endParaRPr lang="en-US" altLang="en-ID" sz="900" b="1">
              <a:latin typeface="Times New Roman" panose="02020603050405020304" charset="0"/>
            </a:endParaRPr>
          </a:p>
        </p:txBody>
      </p:sp>
      <p:sp>
        <p:nvSpPr>
          <p:cNvPr id="26" name="Text Box 8"/>
          <p:cNvSpPr txBox="1"/>
          <p:nvPr/>
        </p:nvSpPr>
        <p:spPr>
          <a:xfrm>
            <a:off x="3743325" y="5758334"/>
            <a:ext cx="1511300" cy="230187"/>
          </a:xfrm>
          <a:prstGeom prst="rect">
            <a:avLst/>
          </a:prstGeom>
          <a:noFill/>
          <a:ln w="9525">
            <a:noFill/>
          </a:ln>
        </p:spPr>
        <p:txBody>
          <a:bodyPr wrap="square" anchor="t">
            <a:spAutoFit/>
          </a:bodyPr>
          <a:lstStyle/>
          <a:p>
            <a:pPr algn="ctr" defTabSz="914400"/>
            <a:r>
              <a:rPr lang="en-US" altLang="en-ID" sz="900" b="1">
                <a:latin typeface="Times New Roman" panose="02020603050405020304" charset="0"/>
              </a:rPr>
              <a:t>3</a:t>
            </a:r>
            <a:endParaRPr lang="en-US" altLang="en-ID" sz="900" b="1">
              <a:latin typeface="Times New Roman" panose="02020603050405020304" charset="0"/>
            </a:endParaRPr>
          </a:p>
        </p:txBody>
      </p:sp>
      <p:sp>
        <p:nvSpPr>
          <p:cNvPr id="27" name="Text Box 10"/>
          <p:cNvSpPr txBox="1"/>
          <p:nvPr/>
        </p:nvSpPr>
        <p:spPr>
          <a:xfrm>
            <a:off x="6802438" y="4018434"/>
            <a:ext cx="1511300" cy="230187"/>
          </a:xfrm>
          <a:prstGeom prst="rect">
            <a:avLst/>
          </a:prstGeom>
          <a:noFill/>
          <a:ln w="9525">
            <a:noFill/>
          </a:ln>
        </p:spPr>
        <p:txBody>
          <a:bodyPr wrap="square" anchor="t">
            <a:spAutoFit/>
          </a:bodyPr>
          <a:lstStyle/>
          <a:p>
            <a:pPr algn="ctr" defTabSz="914400"/>
            <a:r>
              <a:rPr lang="en-US" altLang="en-ID" sz="900" b="1">
                <a:latin typeface="Times New Roman" panose="02020603050405020304" charset="0"/>
              </a:rPr>
              <a:t>5</a:t>
            </a:r>
            <a:endParaRPr lang="en-US" altLang="en-ID" sz="900" b="1">
              <a:latin typeface="Times New Roman" panose="02020603050405020304" charset="0"/>
            </a:endParaRPr>
          </a:p>
        </p:txBody>
      </p:sp>
      <p:sp>
        <p:nvSpPr>
          <p:cNvPr id="28" name="Text Box 11"/>
          <p:cNvSpPr txBox="1"/>
          <p:nvPr/>
        </p:nvSpPr>
        <p:spPr>
          <a:xfrm>
            <a:off x="6802438" y="5863109"/>
            <a:ext cx="1511300" cy="230187"/>
          </a:xfrm>
          <a:prstGeom prst="rect">
            <a:avLst/>
          </a:prstGeom>
          <a:noFill/>
          <a:ln w="9525">
            <a:noFill/>
          </a:ln>
        </p:spPr>
        <p:txBody>
          <a:bodyPr wrap="square" anchor="t">
            <a:spAutoFit/>
          </a:bodyPr>
          <a:lstStyle/>
          <a:p>
            <a:pPr algn="ctr" defTabSz="914400"/>
            <a:r>
              <a:rPr lang="en-US" altLang="en-ID" sz="900" b="1">
                <a:latin typeface="Times New Roman" panose="02020603050405020304" charset="0"/>
              </a:rPr>
              <a:t>4</a:t>
            </a:r>
            <a:endParaRPr lang="en-US" altLang="en-ID" sz="900" b="1">
              <a:latin typeface="Times New Roman" panose="02020603050405020304" charset="0"/>
            </a:endParaRPr>
          </a:p>
        </p:txBody>
      </p:sp>
      <p:pic>
        <p:nvPicPr>
          <p:cNvPr id="29" name="Picture 3" descr="giphy (1)"/>
          <p:cNvPicPr>
            <a:picLocks noChangeAspect="1"/>
          </p:cNvPicPr>
          <p:nvPr/>
        </p:nvPicPr>
        <p:blipFill>
          <a:blip r:embed="rId6"/>
          <a:stretch>
            <a:fillRect/>
          </a:stretch>
        </p:blipFill>
        <p:spPr>
          <a:xfrm>
            <a:off x="557213" y="4367684"/>
            <a:ext cx="2330450" cy="1311275"/>
          </a:xfrm>
          <a:prstGeom prst="rect">
            <a:avLst/>
          </a:prstGeom>
          <a:noFill/>
          <a:ln w="9525">
            <a:noFill/>
          </a:ln>
        </p:spPr>
      </p:pic>
      <p:pic>
        <p:nvPicPr>
          <p:cNvPr id="30" name="Picture 12" descr="giphy (4)"/>
          <p:cNvPicPr>
            <a:picLocks noChangeAspect="1"/>
          </p:cNvPicPr>
          <p:nvPr/>
        </p:nvPicPr>
        <p:blipFill>
          <a:blip r:embed="rId7" cstate="print"/>
          <a:stretch>
            <a:fillRect/>
          </a:stretch>
        </p:blipFill>
        <p:spPr>
          <a:xfrm>
            <a:off x="3676650" y="3745384"/>
            <a:ext cx="1728788" cy="1933575"/>
          </a:xfrm>
          <a:prstGeom prst="rect">
            <a:avLst/>
          </a:prstGeom>
          <a:noFill/>
          <a:ln w="9525">
            <a:noFill/>
          </a:ln>
        </p:spPr>
      </p:pic>
      <p:pic>
        <p:nvPicPr>
          <p:cNvPr id="31" name="Picture 9" descr="giphy (3)"/>
          <p:cNvPicPr>
            <a:picLocks noChangeAspect="1"/>
          </p:cNvPicPr>
          <p:nvPr/>
        </p:nvPicPr>
        <p:blipFill>
          <a:blip r:embed="rId8"/>
          <a:stretch>
            <a:fillRect/>
          </a:stretch>
        </p:blipFill>
        <p:spPr>
          <a:xfrm>
            <a:off x="6297613" y="4367684"/>
            <a:ext cx="2520950" cy="1430337"/>
          </a:xfrm>
          <a:prstGeom prst="rect">
            <a:avLst/>
          </a:prstGeom>
          <a:noFill/>
          <a:ln w="9525">
            <a:noFill/>
          </a:ln>
        </p:spPr>
      </p:pic>
      <p:pic>
        <p:nvPicPr>
          <p:cNvPr id="32" name="Picture 6" descr="giphy (2)"/>
          <p:cNvPicPr>
            <a:picLocks noChangeAspect="1"/>
          </p:cNvPicPr>
          <p:nvPr/>
        </p:nvPicPr>
        <p:blipFill>
          <a:blip r:embed="rId9"/>
          <a:stretch>
            <a:fillRect/>
          </a:stretch>
        </p:blipFill>
        <p:spPr>
          <a:xfrm>
            <a:off x="6296025" y="2318221"/>
            <a:ext cx="2522538" cy="1657350"/>
          </a:xfrm>
          <a:prstGeom prst="rect">
            <a:avLst/>
          </a:prstGeom>
          <a:noFill/>
          <a:ln w="9525">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25966"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25967"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20" name="Title 4"/>
          <p:cNvSpPr txBox="1"/>
          <p:nvPr/>
        </p:nvSpPr>
        <p:spPr>
          <a:xfrm>
            <a:off x="344488" y="458564"/>
            <a:ext cx="5200650" cy="736600"/>
          </a:xfrm>
          <a:prstGeom prst="rect">
            <a:avLst/>
          </a:prstGeom>
        </p:spPr>
        <p:txBody>
          <a:bodyPr anchor="ctr">
            <a:normAutofit fontScale="97500" lnSpcReduction="10000"/>
          </a:bodyPr>
          <a:lstStyle/>
          <a:p>
            <a:pPr marL="0" marR="0" lvl="0" indent="0" algn="just" defTabSz="914400" rtl="0" eaLnBrk="1" fontAlgn="auto" latinLnBrk="0" hangingPunct="1">
              <a:lnSpc>
                <a:spcPct val="100000"/>
              </a:lnSpc>
              <a:spcBef>
                <a:spcPct val="0"/>
              </a:spcBef>
              <a:spcAft>
                <a:spcPts val="0"/>
              </a:spcAft>
              <a:buClrTx/>
              <a:buSzTx/>
              <a:buFontTx/>
              <a:buNone/>
              <a:defRPr/>
            </a:pPr>
            <a:r>
              <a:rPr kumimoji="0" lang="en-ID" altLang="en-US" sz="2400" b="1" i="0" u="none" strike="noStrike" kern="1200" cap="none" spc="0" normalizeH="0" baseline="0" noProof="0" smtClean="0">
                <a:ln>
                  <a:noFill/>
                </a:ln>
                <a:solidFill>
                  <a:schemeClr val="tx1"/>
                </a:solidFill>
                <a:effectLst/>
                <a:uLnTx/>
                <a:uFillTx/>
                <a:latin typeface="+mj-lt"/>
                <a:ea typeface="+mj-ea"/>
                <a:cs typeface="+mj-cs"/>
              </a:rPr>
              <a:t>Grafik Perubahan Wujud Air</a:t>
            </a:r>
            <a:r>
              <a:rPr kumimoji="0" lang="en-ID" altLang="en-US" sz="4400" b="0" i="0" u="none" strike="noStrike" kern="1200" cap="none" spc="0" normalizeH="0" baseline="0" noProof="0" smtClean="0">
                <a:ln>
                  <a:noFill/>
                </a:ln>
                <a:solidFill>
                  <a:schemeClr val="tx1"/>
                </a:solidFill>
                <a:effectLst/>
                <a:uLnTx/>
                <a:uFillTx/>
                <a:latin typeface="+mj-lt"/>
                <a:ea typeface="+mj-ea"/>
                <a:cs typeface="+mj-cs"/>
              </a:rPr>
              <a:t> </a:t>
            </a:r>
            <a:endParaRPr kumimoji="0" lang="en-ID" altLang="en-US" sz="4400" b="0" i="0" u="none" strike="noStrike" kern="1200" cap="none" spc="0" normalizeH="0" baseline="0" noProof="0">
              <a:ln>
                <a:noFill/>
              </a:ln>
              <a:solidFill>
                <a:schemeClr val="tx1"/>
              </a:solidFill>
              <a:effectLst/>
              <a:uLnTx/>
              <a:uFillTx/>
              <a:latin typeface="+mj-lt"/>
              <a:ea typeface="+mj-ea"/>
              <a:cs typeface="+mj-cs"/>
            </a:endParaRPr>
          </a:p>
        </p:txBody>
      </p:sp>
      <p:pic>
        <p:nvPicPr>
          <p:cNvPr id="21" name="Content Placeholder 3"/>
          <p:cNvPicPr>
            <a:picLocks noChangeAspect="1"/>
          </p:cNvPicPr>
          <p:nvPr/>
        </p:nvPicPr>
        <p:blipFill>
          <a:blip r:embed="rId4" cstate="print"/>
          <a:srcRect l="29518" t="31128" r="18539" b="20757"/>
          <a:stretch>
            <a:fillRect/>
          </a:stretch>
        </p:blipFill>
        <p:spPr>
          <a:xfrm>
            <a:off x="3101975" y="1195164"/>
            <a:ext cx="3781425" cy="1970088"/>
          </a:xfrm>
          <a:prstGeom prst="rect">
            <a:avLst/>
          </a:prstGeom>
        </p:spPr>
      </p:pic>
      <p:sp>
        <p:nvSpPr>
          <p:cNvPr id="22" name="Round Diagonal Corner Rectangle 21"/>
          <p:cNvSpPr/>
          <p:nvPr/>
        </p:nvSpPr>
        <p:spPr>
          <a:xfrm>
            <a:off x="344488" y="3558952"/>
            <a:ext cx="2500313" cy="404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900" strike="noStrike" noProof="1" smtClean="0">
                <a:solidFill>
                  <a:schemeClr val="tx1"/>
                </a:solidFill>
                <a:latin typeface="Arial Black" panose="020B0A04020102020204" pitchFamily="34" charset="0"/>
              </a:rPr>
              <a:t>A-B, C-D, dan E ke atas</a:t>
            </a:r>
            <a:endParaRPr lang="en-ID" altLang="id-ID" sz="900" strike="noStrike" noProof="1" smtClean="0">
              <a:solidFill>
                <a:schemeClr val="tx1"/>
              </a:solidFill>
              <a:latin typeface="Arial Black" panose="020B0A04020102020204" pitchFamily="34" charset="0"/>
            </a:endParaRPr>
          </a:p>
        </p:txBody>
      </p:sp>
      <p:sp>
        <p:nvSpPr>
          <p:cNvPr id="23" name="Round Diagonal Corner Rectangle 22"/>
          <p:cNvSpPr/>
          <p:nvPr/>
        </p:nvSpPr>
        <p:spPr>
          <a:xfrm>
            <a:off x="3919538" y="3558952"/>
            <a:ext cx="1023938" cy="404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900" strike="noStrike" noProof="1" smtClean="0">
                <a:solidFill>
                  <a:schemeClr val="tx1"/>
                </a:solidFill>
                <a:latin typeface="Arial Black" panose="020B0A04020102020204" pitchFamily="34" charset="0"/>
              </a:rPr>
              <a:t>B-C</a:t>
            </a:r>
            <a:endParaRPr lang="en-ID" altLang="id-ID" sz="900" strike="noStrike" noProof="1" smtClean="0">
              <a:solidFill>
                <a:schemeClr val="tx1"/>
              </a:solidFill>
              <a:latin typeface="Arial Black" panose="020B0A04020102020204" pitchFamily="34" charset="0"/>
            </a:endParaRPr>
          </a:p>
        </p:txBody>
      </p:sp>
      <p:sp>
        <p:nvSpPr>
          <p:cNvPr id="24" name="Round Diagonal Corner Rectangle 23"/>
          <p:cNvSpPr/>
          <p:nvPr/>
        </p:nvSpPr>
        <p:spPr>
          <a:xfrm>
            <a:off x="6985000" y="3558952"/>
            <a:ext cx="1025525" cy="4048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900" strike="noStrike" noProof="1" smtClean="0">
                <a:solidFill>
                  <a:schemeClr val="tx1"/>
                </a:solidFill>
                <a:latin typeface="Arial Black" panose="020B0A04020102020204" pitchFamily="34" charset="0"/>
              </a:rPr>
              <a:t>D-E</a:t>
            </a:r>
            <a:endParaRPr lang="en-ID" altLang="id-ID" sz="900" strike="noStrike" noProof="1" smtClean="0">
              <a:solidFill>
                <a:schemeClr val="tx1"/>
              </a:solidFill>
              <a:latin typeface="Arial Black" panose="020B0A04020102020204" pitchFamily="34" charset="0"/>
            </a:endParaRPr>
          </a:p>
        </p:txBody>
      </p:sp>
      <p:pic>
        <p:nvPicPr>
          <p:cNvPr id="25" name="Content Placeholder 4"/>
          <p:cNvPicPr>
            <a:picLocks noChangeAspect="1"/>
          </p:cNvPicPr>
          <p:nvPr/>
        </p:nvPicPr>
        <p:blipFill>
          <a:blip r:embed="rId5" cstate="print"/>
          <a:srcRect l="18619" t="44061" r="67657" b="48894"/>
          <a:stretch>
            <a:fillRect/>
          </a:stretch>
        </p:blipFill>
        <p:spPr>
          <a:xfrm>
            <a:off x="344488" y="4047902"/>
            <a:ext cx="1311275" cy="458787"/>
          </a:xfrm>
          <a:prstGeom prst="rect">
            <a:avLst/>
          </a:prstGeom>
          <a:noFill/>
          <a:ln w="9525">
            <a:noFill/>
          </a:ln>
        </p:spPr>
      </p:pic>
      <p:pic>
        <p:nvPicPr>
          <p:cNvPr id="26" name="Picture 9"/>
          <p:cNvPicPr>
            <a:picLocks noChangeAspect="1"/>
          </p:cNvPicPr>
          <p:nvPr/>
        </p:nvPicPr>
        <p:blipFill>
          <a:blip r:embed="rId6" cstate="print"/>
          <a:srcRect l="18475" t="69858" r="70088" b="23135"/>
          <a:stretch>
            <a:fillRect/>
          </a:stretch>
        </p:blipFill>
        <p:spPr>
          <a:xfrm>
            <a:off x="1730375" y="4047902"/>
            <a:ext cx="1114425" cy="458787"/>
          </a:xfrm>
          <a:prstGeom prst="rect">
            <a:avLst/>
          </a:prstGeom>
          <a:noFill/>
          <a:ln w="9525">
            <a:noFill/>
          </a:ln>
        </p:spPr>
      </p:pic>
      <p:pic>
        <p:nvPicPr>
          <p:cNvPr id="27" name="Picture 12"/>
          <p:cNvPicPr>
            <a:picLocks noChangeAspect="1"/>
          </p:cNvPicPr>
          <p:nvPr/>
        </p:nvPicPr>
        <p:blipFill>
          <a:blip r:embed="rId7" cstate="print"/>
          <a:srcRect l="18475" t="24776" r="42661" b="48988"/>
          <a:stretch>
            <a:fillRect/>
          </a:stretch>
        </p:blipFill>
        <p:spPr>
          <a:xfrm>
            <a:off x="344488" y="4506689"/>
            <a:ext cx="2644775" cy="1101725"/>
          </a:xfrm>
          <a:prstGeom prst="rect">
            <a:avLst/>
          </a:prstGeom>
          <a:noFill/>
          <a:ln w="9525">
            <a:noFill/>
          </a:ln>
        </p:spPr>
      </p:pic>
      <p:pic>
        <p:nvPicPr>
          <p:cNvPr id="28" name="Picture 14"/>
          <p:cNvPicPr>
            <a:picLocks noChangeAspect="1"/>
          </p:cNvPicPr>
          <p:nvPr/>
        </p:nvPicPr>
        <p:blipFill>
          <a:blip r:embed="rId8" cstate="print"/>
          <a:srcRect l="18591" t="51671" r="58232" b="44223"/>
          <a:stretch>
            <a:fillRect/>
          </a:stretch>
        </p:blipFill>
        <p:spPr>
          <a:xfrm>
            <a:off x="344488" y="5608414"/>
            <a:ext cx="1971675" cy="196850"/>
          </a:xfrm>
          <a:prstGeom prst="rect">
            <a:avLst/>
          </a:prstGeom>
          <a:noFill/>
          <a:ln w="9525">
            <a:noFill/>
          </a:ln>
        </p:spPr>
      </p:pic>
      <p:pic>
        <p:nvPicPr>
          <p:cNvPr id="29" name="Picture 6"/>
          <p:cNvPicPr>
            <a:picLocks noChangeAspect="1"/>
          </p:cNvPicPr>
          <p:nvPr/>
        </p:nvPicPr>
        <p:blipFill>
          <a:blip r:embed="rId9" cstate="print"/>
          <a:srcRect l="18484" t="19099" r="24152" b="51965"/>
          <a:stretch>
            <a:fillRect/>
          </a:stretch>
        </p:blipFill>
        <p:spPr>
          <a:xfrm>
            <a:off x="5992813" y="4047902"/>
            <a:ext cx="3011487" cy="909637"/>
          </a:xfrm>
          <a:prstGeom prst="rect">
            <a:avLst/>
          </a:prstGeom>
          <a:noFill/>
          <a:ln w="9525">
            <a:noFill/>
          </a:ln>
        </p:spPr>
      </p:pic>
      <p:pic>
        <p:nvPicPr>
          <p:cNvPr id="30" name="Picture 8"/>
          <p:cNvPicPr>
            <a:picLocks noChangeAspect="1"/>
          </p:cNvPicPr>
          <p:nvPr/>
        </p:nvPicPr>
        <p:blipFill>
          <a:blip r:embed="rId10" cstate="print"/>
          <a:srcRect l="27168" t="20149" r="5232" b="46680"/>
          <a:stretch>
            <a:fillRect/>
          </a:stretch>
        </p:blipFill>
        <p:spPr>
          <a:xfrm>
            <a:off x="3101975" y="4047902"/>
            <a:ext cx="2779713" cy="1073150"/>
          </a:xfrm>
          <a:prstGeom prst="rect">
            <a:avLst/>
          </a:prstGeom>
          <a:noFill/>
          <a:ln w="9525">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26981"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26982"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13" name="Title 1"/>
          <p:cNvSpPr txBox="1"/>
          <p:nvPr/>
        </p:nvSpPr>
        <p:spPr>
          <a:xfrm>
            <a:off x="457200" y="274638"/>
            <a:ext cx="8229600" cy="1143000"/>
          </a:xfrm>
          <a:prstGeom prst="rect">
            <a:avLst/>
          </a:prstGeom>
        </p:spPr>
        <p:txBody>
          <a:bodyPr anchor="ct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ID" altLang="en-US" sz="2400" b="1" i="0" u="none" strike="noStrike" kern="1200" cap="none" spc="0" normalizeH="0" baseline="0" noProof="0" smtClean="0">
                <a:ln>
                  <a:noFill/>
                </a:ln>
                <a:solidFill>
                  <a:schemeClr val="tx1"/>
                </a:solidFill>
                <a:effectLst/>
                <a:uLnTx/>
                <a:uFillTx/>
                <a:latin typeface="+mj-lt"/>
                <a:ea typeface="+mj-ea"/>
                <a:cs typeface="+mj-cs"/>
              </a:rPr>
              <a:t>3. Asas Black </a:t>
            </a:r>
            <a:endParaRPr kumimoji="0" lang="en-ID" altLang="en-US" sz="2400" b="1" i="0" u="none" strike="noStrike" kern="1200" cap="none" spc="0" normalizeH="0" baseline="0" noProof="0">
              <a:ln>
                <a:noFill/>
              </a:ln>
              <a:solidFill>
                <a:schemeClr val="tx1"/>
              </a:solidFill>
              <a:effectLst/>
              <a:uLnTx/>
              <a:uFillTx/>
              <a:latin typeface="+mj-lt"/>
              <a:ea typeface="+mj-ea"/>
              <a:cs typeface="+mj-cs"/>
            </a:endParaRPr>
          </a:p>
        </p:txBody>
      </p:sp>
      <p:pic>
        <p:nvPicPr>
          <p:cNvPr id="14" name="Content Placeholder 3"/>
          <p:cNvPicPr>
            <a:picLocks noChangeAspect="1"/>
          </p:cNvPicPr>
          <p:nvPr/>
        </p:nvPicPr>
        <p:blipFill>
          <a:blip r:embed="rId4" cstate="print"/>
          <a:srcRect l="22807" t="63449" r="11662" b="17078"/>
          <a:stretch>
            <a:fillRect/>
          </a:stretch>
        </p:blipFill>
        <p:spPr>
          <a:xfrm>
            <a:off x="2552700" y="974090"/>
            <a:ext cx="4038600" cy="968375"/>
          </a:xfrm>
          <a:prstGeom prst="rect">
            <a:avLst/>
          </a:prstGeom>
        </p:spPr>
      </p:pic>
      <p:pic>
        <p:nvPicPr>
          <p:cNvPr id="15" name="Asas Black (Heat and Temperature  Black Principle)">
            <a:hlinkClick r:id="" action="ppaction://media"/>
          </p:cNvPr>
          <p:cNvPicPr>
            <a:picLocks noChangeAspect="1"/>
          </p:cNvPicPr>
          <p:nvPr>
            <a:videoFile r:link="rId5"/>
            <p:extLst>
              <p:ext uri="{DAA4B4D4-6D71-4841-9C94-3DE7FCFB9230}">
                <p14:media xmlns:p14="http://schemas.microsoft.com/office/powerpoint/2010/main" r:embed="rId6">
                  <p14:trim st="17331,000000" end="72792,000000"/>
                </p14:media>
              </p:ext>
            </p:extLst>
          </p:nvPr>
        </p:nvPicPr>
        <p:blipFill>
          <a:blip r:embed="rId7" cstate="print"/>
          <a:stretch>
            <a:fillRect/>
          </a:stretch>
        </p:blipFill>
        <p:spPr>
          <a:xfrm>
            <a:off x="1857375" y="1943100"/>
            <a:ext cx="5429250" cy="407193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15"/>
                                        </p:tgtEl>
                                      </p:cBhvr>
                                    </p:cmd>
                                  </p:childTnLst>
                                </p:cTn>
                              </p:par>
                            </p:childTnLst>
                          </p:cTn>
                        </p:par>
                      </p:childTnLst>
                    </p:cTn>
                  </p:par>
                </p:childTnLst>
              </p:cTn>
              <p:nextCondLst>
                <p:cond evt="onClick" delay="0">
                  <p:tgtEl>
                    <p:spTgt spid="15"/>
                  </p:tgtEl>
                </p:cond>
              </p:nextCondLst>
            </p:seq>
            <p:video>
              <p:cMediaNode>
                <p:cTn id="7" fill="hold" display="1">
                  <p:stCondLst>
                    <p:cond delay="indefinite"/>
                  </p:stCondLst>
                  <p:endCondLst>
                    <p:cond evt="onNext" delay="0">
                      <p:tgtEl>
                        <p:sldTgt/>
                      </p:tgtEl>
                    </p:cond>
                    <p:cond evt="onPrev" delay="0">
                      <p:tgtEl>
                        <p:sldTgt/>
                      </p:tgtEl>
                    </p:cond>
                  </p:endCondLst>
                </p:cTn>
                <p:tgtEl>
                  <p:spTgt spid="15"/>
                </p:tgtEl>
              </p:cMediaNode>
            </p:video>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2801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28013"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19" name="Title 1"/>
          <p:cNvSpPr txBox="1"/>
          <p:nvPr/>
        </p:nvSpPr>
        <p:spPr>
          <a:xfrm>
            <a:off x="457200" y="522893"/>
            <a:ext cx="8229600" cy="779462"/>
          </a:xfrm>
          <a:prstGeom prst="rect">
            <a:avLst/>
          </a:prstGeom>
        </p:spPr>
        <p:txBody>
          <a:bodyPr anchor="ct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ID" altLang="en-US" sz="2400" b="1" i="0" u="none" strike="noStrike" kern="1200" cap="none" spc="0" normalizeH="0" baseline="0" noProof="0" smtClean="0">
                <a:ln>
                  <a:noFill/>
                </a:ln>
                <a:solidFill>
                  <a:schemeClr val="tx1"/>
                </a:solidFill>
                <a:effectLst/>
                <a:uLnTx/>
                <a:uFillTx/>
                <a:latin typeface="+mj-lt"/>
                <a:ea typeface="+mj-ea"/>
                <a:cs typeface="+mj-cs"/>
              </a:rPr>
              <a:t>4. </a:t>
            </a:r>
            <a:r>
              <a:rPr kumimoji="0" lang="en-US" altLang="zh-CN" sz="2400" b="1" i="0" u="none" strike="noStrike" kern="1200" cap="none" spc="0" normalizeH="0" baseline="0" noProof="0" smtClean="0">
                <a:ln>
                  <a:noFill/>
                </a:ln>
                <a:solidFill>
                  <a:schemeClr val="tx1"/>
                </a:solidFill>
                <a:effectLst/>
                <a:uLnTx/>
                <a:uFillTx/>
                <a:latin typeface="+mj-lt"/>
                <a:ea typeface="+mj-ea"/>
                <a:cs typeface="+mj-cs"/>
              </a:rPr>
              <a:t>Pengaturan Suhu Tubuh pada Manusia dan Hewan</a:t>
            </a:r>
            <a:endParaRPr kumimoji="0" lang="en-US" altLang="zh-CN" sz="2400" b="1" i="0" u="none" strike="noStrike" kern="1200" cap="none" spc="0" normalizeH="0" baseline="0" noProof="0">
              <a:ln>
                <a:noFill/>
              </a:ln>
              <a:solidFill>
                <a:schemeClr val="tx1"/>
              </a:solidFill>
              <a:effectLst/>
              <a:uLnTx/>
              <a:uFillTx/>
              <a:latin typeface="+mj-lt"/>
              <a:ea typeface="+mj-ea"/>
              <a:cs typeface="+mj-cs"/>
            </a:endParaRPr>
          </a:p>
        </p:txBody>
      </p:sp>
      <p:pic>
        <p:nvPicPr>
          <p:cNvPr id="20" name="Content Placeholder 7" descr="giphy (11)"/>
          <p:cNvPicPr>
            <a:picLocks noChangeAspect="1"/>
          </p:cNvPicPr>
          <p:nvPr/>
        </p:nvPicPr>
        <p:blipFill>
          <a:blip r:embed="rId4"/>
          <a:stretch>
            <a:fillRect/>
          </a:stretch>
        </p:blipFill>
        <p:spPr>
          <a:xfrm>
            <a:off x="2874963" y="1810355"/>
            <a:ext cx="2046287" cy="2047875"/>
          </a:xfrm>
          <a:prstGeom prst="rect">
            <a:avLst/>
          </a:prstGeom>
        </p:spPr>
      </p:pic>
      <p:sp>
        <p:nvSpPr>
          <p:cNvPr id="21" name="Round Diagonal Corner Rectangle 20"/>
          <p:cNvSpPr/>
          <p:nvPr/>
        </p:nvSpPr>
        <p:spPr>
          <a:xfrm>
            <a:off x="295275" y="2335818"/>
            <a:ext cx="1979613" cy="6191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en-ID" sz="1400" strike="noStrike" noProof="1" smtClean="0">
                <a:solidFill>
                  <a:schemeClr val="tx1"/>
                </a:solidFill>
                <a:cs typeface="+mn-lt"/>
              </a:rPr>
              <a:t>Pembentukan Panas Tubuh</a:t>
            </a:r>
            <a:endParaRPr lang="en-US" altLang="en-ID" sz="1400" strike="noStrike" noProof="1" smtClean="0">
              <a:solidFill>
                <a:schemeClr val="tx1"/>
              </a:solidFill>
              <a:cs typeface="+mn-lt"/>
            </a:endParaRPr>
          </a:p>
        </p:txBody>
      </p:sp>
      <p:sp>
        <p:nvSpPr>
          <p:cNvPr id="22" name="Round Diagonal Corner Rectangle 21"/>
          <p:cNvSpPr/>
          <p:nvPr/>
        </p:nvSpPr>
        <p:spPr>
          <a:xfrm>
            <a:off x="295275" y="4226530"/>
            <a:ext cx="1979613" cy="6207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en-ID" sz="1400" strike="noStrike" noProof="1" smtClean="0">
                <a:solidFill>
                  <a:schemeClr val="tx1"/>
                </a:solidFill>
                <a:cs typeface="+mn-lt"/>
              </a:rPr>
              <a:t>Pengeluaran Panas</a:t>
            </a:r>
            <a:endParaRPr lang="en-US" altLang="en-ID" sz="1400" strike="noStrike" noProof="1" smtClean="0">
              <a:solidFill>
                <a:schemeClr val="tx1"/>
              </a:solidFill>
              <a:cs typeface="+mn-lt"/>
            </a:endParaRPr>
          </a:p>
        </p:txBody>
      </p:sp>
      <p:cxnSp>
        <p:nvCxnSpPr>
          <p:cNvPr id="23" name="Straight Arrow Connector 22"/>
          <p:cNvCxnSpPr>
            <a:stCxn id="21" idx="0"/>
          </p:cNvCxnSpPr>
          <p:nvPr/>
        </p:nvCxnSpPr>
        <p:spPr>
          <a:xfrm flipV="1">
            <a:off x="2274888" y="2640618"/>
            <a:ext cx="600075" cy="47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24" name="Straight Arrow Connector 23"/>
          <p:cNvCxnSpPr>
            <a:stCxn id="21" idx="0"/>
          </p:cNvCxnSpPr>
          <p:nvPr/>
        </p:nvCxnSpPr>
        <p:spPr>
          <a:xfrm flipV="1">
            <a:off x="2274888" y="4534505"/>
            <a:ext cx="600075" cy="47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25" name="Straight Arrow Connector 24"/>
          <p:cNvCxnSpPr>
            <a:stCxn id="21" idx="0"/>
          </p:cNvCxnSpPr>
          <p:nvPr/>
        </p:nvCxnSpPr>
        <p:spPr>
          <a:xfrm flipV="1">
            <a:off x="4921250" y="2635855"/>
            <a:ext cx="600075" cy="47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26" name="Straight Arrow Connector 25"/>
          <p:cNvCxnSpPr>
            <a:stCxn id="21" idx="0"/>
          </p:cNvCxnSpPr>
          <p:nvPr/>
        </p:nvCxnSpPr>
        <p:spPr>
          <a:xfrm flipV="1">
            <a:off x="4921250" y="4539268"/>
            <a:ext cx="600075" cy="47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27" name="Text Box 12"/>
          <p:cNvSpPr txBox="1"/>
          <p:nvPr/>
        </p:nvSpPr>
        <p:spPr>
          <a:xfrm>
            <a:off x="5521325" y="2402493"/>
            <a:ext cx="3165475" cy="1168400"/>
          </a:xfrm>
          <a:prstGeom prst="rect">
            <a:avLst/>
          </a:prstGeom>
          <a:noFill/>
          <a:ln w="9525">
            <a:noFill/>
          </a:ln>
        </p:spPr>
        <p:txBody>
          <a:bodyPr wrap="square" anchor="t">
            <a:spAutoFit/>
          </a:bodyPr>
          <a:lstStyle/>
          <a:p>
            <a:pPr algn="just" defTabSz="914400"/>
            <a:r>
              <a:rPr lang="en-US" altLang="en-ID" sz="1400">
                <a:latin typeface="Calibri" panose="020F0502020204030204" pitchFamily="34" charset="0"/>
              </a:rPr>
              <a:t>Menggigil adalah proses metabolisme lebih lanjut melalui kerutan otot-otot lurik tubuh ketika pembentukan panas tidak cukup untuk mempertahankan suhu tubuh.</a:t>
            </a:r>
            <a:endParaRPr lang="en-US" altLang="en-ID" sz="1400">
              <a:latin typeface="Calibri" panose="020F0502020204030204" pitchFamily="34" charset="0"/>
            </a:endParaRPr>
          </a:p>
        </p:txBody>
      </p:sp>
      <p:sp>
        <p:nvSpPr>
          <p:cNvPr id="28" name="Text Box 13"/>
          <p:cNvSpPr txBox="1"/>
          <p:nvPr/>
        </p:nvSpPr>
        <p:spPr>
          <a:xfrm>
            <a:off x="5521325" y="4226530"/>
            <a:ext cx="3165475" cy="954088"/>
          </a:xfrm>
          <a:prstGeom prst="rect">
            <a:avLst/>
          </a:prstGeom>
          <a:noFill/>
          <a:ln w="9525">
            <a:noFill/>
          </a:ln>
        </p:spPr>
        <p:txBody>
          <a:bodyPr wrap="square" anchor="t">
            <a:spAutoFit/>
          </a:bodyPr>
          <a:lstStyle/>
          <a:p>
            <a:pPr algn="just" defTabSz="914400"/>
            <a:r>
              <a:rPr lang="en-US" altLang="en-ID" sz="1400">
                <a:latin typeface="Calibri" panose="020F0502020204030204" pitchFamily="34" charset="0"/>
              </a:rPr>
              <a:t>Tubuh akan berkeringat ketika cuaca sangat panas atau saat berolahraga. Keringat akan menguap dan suhu tubuh akan turun.</a:t>
            </a:r>
            <a:endParaRPr lang="en-US" altLang="en-ID" sz="1400">
              <a:latin typeface="Calibri" panose="020F0502020204030204" pitchFamily="34" charset="0"/>
            </a:endParaRPr>
          </a:p>
        </p:txBody>
      </p:sp>
      <p:pic>
        <p:nvPicPr>
          <p:cNvPr id="29" name="Picture 28" descr="giphy (21)"/>
          <p:cNvPicPr>
            <a:picLocks noChangeAspect="1"/>
          </p:cNvPicPr>
          <p:nvPr/>
        </p:nvPicPr>
        <p:blipFill>
          <a:blip r:embed="rId5"/>
          <a:stretch>
            <a:fillRect/>
          </a:stretch>
        </p:blipFill>
        <p:spPr>
          <a:xfrm>
            <a:off x="2875280" y="3957925"/>
            <a:ext cx="2045335" cy="163131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3" name="Right Arrow 2">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29040"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29041"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24" name="Title 17"/>
          <p:cNvSpPr txBox="1"/>
          <p:nvPr/>
        </p:nvSpPr>
        <p:spPr>
          <a:xfrm>
            <a:off x="251520" y="458565"/>
            <a:ext cx="8229600" cy="738187"/>
          </a:xfrm>
          <a:prstGeom prst="rect">
            <a:avLst/>
          </a:prstGeom>
        </p:spPr>
        <p:txBody>
          <a:bodyPr anchor="ct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ID" altLang="en-US" sz="2400" b="1" i="0" u="none" strike="noStrike" kern="1200" cap="none" spc="0" normalizeH="0" baseline="0" noProof="0" dirty="0" smtClean="0">
                <a:ln>
                  <a:noFill/>
                </a:ln>
                <a:solidFill>
                  <a:schemeClr val="tx1"/>
                </a:solidFill>
                <a:effectLst/>
                <a:uLnTx/>
                <a:uFillTx/>
                <a:latin typeface="+mj-lt"/>
                <a:ea typeface="+mj-ea"/>
                <a:cs typeface="+mj-cs"/>
              </a:rPr>
              <a:t>5. Teknologi yang Memanfaatkan Konsep Kalor </a:t>
            </a:r>
            <a:endParaRPr kumimoji="0" lang="en-ID" altLang="en-US" sz="2400" b="1" i="0" u="none" strike="noStrike" kern="1200" cap="none" spc="0" normalizeH="0" baseline="0" noProof="0" dirty="0">
              <a:ln>
                <a:noFill/>
              </a:ln>
              <a:solidFill>
                <a:schemeClr val="tx1"/>
              </a:solidFill>
              <a:effectLst/>
              <a:uLnTx/>
              <a:uFillTx/>
              <a:latin typeface="+mj-lt"/>
              <a:ea typeface="+mj-ea"/>
              <a:cs typeface="+mj-cs"/>
            </a:endParaRPr>
          </a:p>
        </p:txBody>
      </p:sp>
      <p:pic>
        <p:nvPicPr>
          <p:cNvPr id="25" name="Content Placeholder 14" descr="ac_zoom_2"/>
          <p:cNvPicPr>
            <a:picLocks noChangeAspect="1"/>
          </p:cNvPicPr>
          <p:nvPr/>
        </p:nvPicPr>
        <p:blipFill>
          <a:blip r:embed="rId4" cstate="print"/>
          <a:stretch>
            <a:fillRect/>
          </a:stretch>
        </p:blipFill>
        <p:spPr>
          <a:xfrm>
            <a:off x="345123" y="3860483"/>
            <a:ext cx="3005137" cy="1766887"/>
          </a:xfrm>
          <a:prstGeom prst="rect">
            <a:avLst/>
          </a:prstGeom>
        </p:spPr>
      </p:pic>
      <p:sp>
        <p:nvSpPr>
          <p:cNvPr id="27" name="Round Diagonal Corner Rectangle 26"/>
          <p:cNvSpPr/>
          <p:nvPr/>
        </p:nvSpPr>
        <p:spPr>
          <a:xfrm>
            <a:off x="3035300" y="1403350"/>
            <a:ext cx="3073400" cy="620713"/>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en-ID" sz="1400" strike="noStrike" noProof="1" smtClean="0">
                <a:solidFill>
                  <a:schemeClr val="tx1"/>
                </a:solidFill>
                <a:cs typeface="+mn-lt"/>
              </a:rPr>
              <a:t>Teknologi yang Memanfaatkan Konsep Kalor</a:t>
            </a:r>
            <a:endParaRPr lang="en-US" altLang="en-ID" sz="1400" strike="noStrike" noProof="1" smtClean="0">
              <a:solidFill>
                <a:schemeClr val="tx1"/>
              </a:solidFill>
              <a:cs typeface="+mn-lt"/>
            </a:endParaRPr>
          </a:p>
        </p:txBody>
      </p:sp>
      <p:cxnSp>
        <p:nvCxnSpPr>
          <p:cNvPr id="28" name="Straight Arrow Connector 27"/>
          <p:cNvCxnSpPr/>
          <p:nvPr/>
        </p:nvCxnSpPr>
        <p:spPr>
          <a:xfrm flipH="1">
            <a:off x="1835150" y="3394075"/>
            <a:ext cx="12700" cy="466725"/>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29" name="Round Diagonal Corner Rectangle 28"/>
          <p:cNvSpPr/>
          <p:nvPr/>
        </p:nvSpPr>
        <p:spPr>
          <a:xfrm>
            <a:off x="309563" y="2774950"/>
            <a:ext cx="3074988" cy="6191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en-ID" sz="1400" strike="noStrike" noProof="1" smtClean="0">
                <a:solidFill>
                  <a:schemeClr val="tx1"/>
                </a:solidFill>
                <a:cs typeface="+mn-lt"/>
              </a:rPr>
              <a:t>Teknologi Pendingin Ruangan</a:t>
            </a:r>
            <a:endParaRPr lang="en-US" altLang="en-ID" sz="1400" strike="noStrike" noProof="1" smtClean="0">
              <a:solidFill>
                <a:schemeClr val="tx1"/>
              </a:solidFill>
              <a:cs typeface="+mn-lt"/>
            </a:endParaRPr>
          </a:p>
        </p:txBody>
      </p:sp>
      <p:sp>
        <p:nvSpPr>
          <p:cNvPr id="30" name="Round Diagonal Corner Rectangle 29"/>
          <p:cNvSpPr/>
          <p:nvPr/>
        </p:nvSpPr>
        <p:spPr>
          <a:xfrm>
            <a:off x="5794375" y="2774950"/>
            <a:ext cx="3074988" cy="619125"/>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en-ID" sz="1400" i="1" strike="noStrike" noProof="1" smtClean="0">
                <a:solidFill>
                  <a:schemeClr val="tx1"/>
                </a:solidFill>
                <a:cs typeface="+mn-lt"/>
              </a:rPr>
              <a:t>Pot in Pot</a:t>
            </a:r>
            <a:endParaRPr lang="en-US" altLang="en-ID" sz="1400" i="1" strike="noStrike" noProof="1" smtClean="0">
              <a:solidFill>
                <a:schemeClr val="tx1"/>
              </a:solidFill>
              <a:cs typeface="+mn-lt"/>
            </a:endParaRPr>
          </a:p>
        </p:txBody>
      </p:sp>
      <p:cxnSp>
        <p:nvCxnSpPr>
          <p:cNvPr id="31" name="Straight Arrow Connector 30"/>
          <p:cNvCxnSpPr/>
          <p:nvPr/>
        </p:nvCxnSpPr>
        <p:spPr>
          <a:xfrm>
            <a:off x="7324725" y="3394075"/>
            <a:ext cx="22225" cy="5524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a:off x="1831975" y="2462213"/>
            <a:ext cx="14288" cy="31273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a:off x="7339013" y="2462213"/>
            <a:ext cx="14288" cy="31273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4" name="Straight Connector 10"/>
          <p:cNvCxnSpPr/>
          <p:nvPr/>
        </p:nvCxnSpPr>
        <p:spPr>
          <a:xfrm>
            <a:off x="1827213" y="2462213"/>
            <a:ext cx="5497512" cy="0"/>
          </a:xfrm>
          <a:prstGeom prst="line">
            <a:avLst/>
          </a:prstGeom>
          <a:ln w="9525" cap="flat" cmpd="sng">
            <a:solidFill>
              <a:schemeClr val="accent1"/>
            </a:solidFill>
            <a:prstDash val="solid"/>
            <a:round/>
            <a:headEnd type="none" w="med" len="med"/>
            <a:tailEnd type="none" w="med" len="med"/>
          </a:ln>
        </p:spPr>
      </p:cxnSp>
      <p:cxnSp>
        <p:nvCxnSpPr>
          <p:cNvPr id="35" name="Straight Connector 12"/>
          <p:cNvCxnSpPr>
            <a:stCxn id="27" idx="1"/>
          </p:cNvCxnSpPr>
          <p:nvPr/>
        </p:nvCxnSpPr>
        <p:spPr>
          <a:xfrm>
            <a:off x="4572000" y="2024063"/>
            <a:ext cx="1588" cy="461962"/>
          </a:xfrm>
          <a:prstGeom prst="line">
            <a:avLst/>
          </a:prstGeom>
          <a:ln w="9525" cap="flat" cmpd="sng">
            <a:solidFill>
              <a:schemeClr val="accent1"/>
            </a:solidFill>
            <a:prstDash val="solid"/>
            <a:round/>
            <a:headEnd type="none" w="med" len="med"/>
            <a:tailEnd type="none" w="med" len="med"/>
          </a:ln>
        </p:spPr>
      </p:cxnSp>
      <p:sp>
        <p:nvSpPr>
          <p:cNvPr id="36" name="Text Box 13"/>
          <p:cNvSpPr txBox="1"/>
          <p:nvPr/>
        </p:nvSpPr>
        <p:spPr>
          <a:xfrm>
            <a:off x="4573588" y="2116138"/>
            <a:ext cx="3167062" cy="276225"/>
          </a:xfrm>
          <a:prstGeom prst="rect">
            <a:avLst/>
          </a:prstGeom>
          <a:noFill/>
          <a:ln w="9525">
            <a:noFill/>
          </a:ln>
        </p:spPr>
        <p:txBody>
          <a:bodyPr wrap="square" anchor="t">
            <a:spAutoFit/>
          </a:bodyPr>
          <a:lstStyle/>
          <a:p>
            <a:pPr algn="just" defTabSz="914400"/>
            <a:r>
              <a:rPr lang="en-US" altLang="en-ID">
                <a:latin typeface="Calibri" panose="020F0502020204030204" pitchFamily="34" charset="0"/>
              </a:rPr>
              <a:t>contohnya</a:t>
            </a:r>
            <a:endParaRPr lang="en-US" altLang="en-ID">
              <a:latin typeface="Calibri" panose="020F0502020204030204" pitchFamily="34" charset="0"/>
            </a:endParaRPr>
          </a:p>
        </p:txBody>
      </p:sp>
      <p:pic>
        <p:nvPicPr>
          <p:cNvPr id="51" name="Content Placeholder 16" descr="pot-in-pot-refrigerator"/>
          <p:cNvPicPr>
            <a:picLocks noChangeAspect="1"/>
          </p:cNvPicPr>
          <p:nvPr/>
        </p:nvPicPr>
        <p:blipFill>
          <a:blip r:embed="rId5" cstate="print"/>
          <a:stretch>
            <a:fillRect/>
          </a:stretch>
        </p:blipFill>
        <p:spPr>
          <a:xfrm>
            <a:off x="6084168" y="4005064"/>
            <a:ext cx="2592288" cy="2053092"/>
          </a:xfrm>
          <a:prstGeom prst="rect">
            <a:avLst/>
          </a:prstGeo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30054"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30055"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11" name="Title 1"/>
          <p:cNvSpPr txBox="1"/>
          <p:nvPr/>
        </p:nvSpPr>
        <p:spPr>
          <a:xfrm>
            <a:off x="457200" y="368077"/>
            <a:ext cx="8229600" cy="1143000"/>
          </a:xfrm>
          <a:prstGeom prst="rect">
            <a:avLst/>
          </a:prstGeom>
        </p:spPr>
        <p:txBody>
          <a:bodyPr anchor="ct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ID" altLang="en-US" sz="3200" b="1" i="0" u="none" strike="noStrike" kern="1200" cap="none" spc="0" normalizeH="0" baseline="0" noProof="0" smtClean="0">
                <a:ln>
                  <a:noFill/>
                </a:ln>
                <a:solidFill>
                  <a:schemeClr val="tx1"/>
                </a:solidFill>
                <a:effectLst/>
                <a:uLnTx/>
                <a:uFillTx/>
                <a:latin typeface="+mj-lt"/>
                <a:ea typeface="+mj-ea"/>
                <a:cs typeface="+mj-cs"/>
              </a:rPr>
              <a:t>CONTOH SOAL</a:t>
            </a:r>
            <a:endParaRPr kumimoji="0" lang="en-ID" altLang="en-US" sz="3200" b="1" i="0" u="none" strike="noStrike" kern="1200" cap="none" spc="0" normalizeH="0" baseline="0" noProof="0">
              <a:ln>
                <a:noFill/>
              </a:ln>
              <a:solidFill>
                <a:schemeClr val="tx1"/>
              </a:solidFill>
              <a:effectLst/>
              <a:uLnTx/>
              <a:uFillTx/>
              <a:latin typeface="+mj-lt"/>
              <a:ea typeface="+mj-ea"/>
              <a:cs typeface="+mj-cs"/>
            </a:endParaRPr>
          </a:p>
        </p:txBody>
      </p:sp>
      <p:pic>
        <p:nvPicPr>
          <p:cNvPr id="12" name="Content Placeholder 3"/>
          <p:cNvPicPr>
            <a:picLocks noChangeAspect="1"/>
          </p:cNvPicPr>
          <p:nvPr/>
        </p:nvPicPr>
        <p:blipFill>
          <a:blip r:embed="rId4" cstate="print"/>
          <a:srcRect l="29330" t="26538" r="51453" b="16769"/>
          <a:stretch>
            <a:fillRect/>
          </a:stretch>
        </p:blipFill>
        <p:spPr>
          <a:xfrm>
            <a:off x="617538" y="1628552"/>
            <a:ext cx="3303587" cy="4176712"/>
          </a:xfrm>
          <a:prstGeom prst="rect">
            <a:avLst/>
          </a:prstGeom>
        </p:spPr>
      </p:pic>
      <p:pic>
        <p:nvPicPr>
          <p:cNvPr id="13" name="Picture 4"/>
          <p:cNvPicPr>
            <a:picLocks noChangeAspect="1"/>
          </p:cNvPicPr>
          <p:nvPr/>
        </p:nvPicPr>
        <p:blipFill>
          <a:blip r:embed="rId5" cstate="print"/>
          <a:srcRect l="17650" t="69919" r="51335" b="16730"/>
          <a:stretch>
            <a:fillRect/>
          </a:stretch>
        </p:blipFill>
        <p:spPr>
          <a:xfrm>
            <a:off x="4475163" y="1628552"/>
            <a:ext cx="3416300" cy="677862"/>
          </a:xfrm>
          <a:prstGeom prst="rect">
            <a:avLst/>
          </a:prstGeom>
          <a:noFill/>
          <a:ln w="9525">
            <a:noFill/>
          </a:ln>
        </p:spPr>
      </p:pic>
      <p:pic>
        <p:nvPicPr>
          <p:cNvPr id="14" name="Picture 5"/>
          <p:cNvPicPr>
            <a:picLocks noChangeAspect="1"/>
          </p:cNvPicPr>
          <p:nvPr/>
        </p:nvPicPr>
        <p:blipFill>
          <a:blip r:embed="rId6" cstate="print"/>
          <a:srcRect l="51453" t="32954" r="18884" b="32632"/>
          <a:stretch>
            <a:fillRect/>
          </a:stretch>
        </p:blipFill>
        <p:spPr>
          <a:xfrm>
            <a:off x="4578350" y="2306414"/>
            <a:ext cx="3313113" cy="1887538"/>
          </a:xfrm>
          <a:prstGeom prst="rect">
            <a:avLst/>
          </a:prstGeom>
          <a:noFill/>
          <a:ln w="9525">
            <a:noFill/>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Arrow 2">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131087"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131088" name="TextBox 12">
            <a:hlinkClick r:id="rId2"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awal bab</a:t>
            </a:r>
            <a:endParaRPr lang="en-US" altLang="x-none" dirty="0">
              <a:solidFill>
                <a:srgbClr val="92D050"/>
              </a:solidFill>
              <a:latin typeface="Arial" panose="020B0604020202020204" pitchFamily="34" charset="0"/>
            </a:endParaRPr>
          </a:p>
        </p:txBody>
      </p:sp>
      <p:sp>
        <p:nvSpPr>
          <p:cNvPr id="26" name="Title 4"/>
          <p:cNvSpPr txBox="1"/>
          <p:nvPr/>
        </p:nvSpPr>
        <p:spPr>
          <a:xfrm>
            <a:off x="457200" y="274638"/>
            <a:ext cx="8229600" cy="1143000"/>
          </a:xfrm>
          <a:prstGeom prst="rect">
            <a:avLst/>
          </a:prstGeom>
        </p:spPr>
        <p:txBody>
          <a:bodyPr anchor="ct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ID" altLang="en-US" sz="3000" b="1" i="0" u="none" strike="noStrike" kern="1200" cap="none" spc="0" normalizeH="0" baseline="0" noProof="0" smtClean="0">
                <a:ln>
                  <a:noFill/>
                </a:ln>
                <a:solidFill>
                  <a:schemeClr val="tx1"/>
                </a:solidFill>
                <a:effectLst/>
                <a:uLnTx/>
                <a:uFillTx/>
                <a:latin typeface="+mj-lt"/>
                <a:ea typeface="+mj-ea"/>
                <a:cs typeface="+mj-cs"/>
              </a:rPr>
              <a:t>B. Perpindahan Kalor </a:t>
            </a:r>
            <a:endParaRPr kumimoji="0" lang="en-ID" altLang="en-US" sz="3000" b="1" i="0" u="none" strike="noStrike" kern="1200" cap="none" spc="0" normalizeH="0" baseline="0" noProof="0">
              <a:ln>
                <a:noFill/>
              </a:ln>
              <a:solidFill>
                <a:schemeClr val="tx1"/>
              </a:solidFill>
              <a:effectLst/>
              <a:uLnTx/>
              <a:uFillTx/>
              <a:latin typeface="+mj-lt"/>
              <a:ea typeface="+mj-ea"/>
              <a:cs typeface="+mj-cs"/>
            </a:endParaRPr>
          </a:p>
        </p:txBody>
      </p:sp>
      <p:pic>
        <p:nvPicPr>
          <p:cNvPr id="27" name="fisika fun - perpindahan kalor secara konveksi">
            <a:hlinkClick r:id="" action="ppaction://media"/>
          </p:cNvPr>
          <p:cNvPicPr>
            <a:picLocks noChangeAspect="1"/>
          </p:cNvPicPr>
          <p:nvPr>
            <a:videoFile r:link="rId4"/>
            <p:extLst>
              <p:ext uri="{DAA4B4D4-6D71-4841-9C94-3DE7FCFB9230}">
                <p14:media xmlns:p14="http://schemas.microsoft.com/office/powerpoint/2010/main" r:embed="rId5">
                  <p14:trim st="15474,000000" end="11606,000000"/>
                </p14:media>
              </p:ext>
            </p:extLst>
          </p:nvPr>
        </p:nvPicPr>
        <p:blipFill>
          <a:blip r:embed="rId6" cstate="print"/>
          <a:stretch>
            <a:fillRect/>
          </a:stretch>
        </p:blipFill>
        <p:spPr>
          <a:xfrm>
            <a:off x="3275856" y="3284984"/>
            <a:ext cx="2400267" cy="1800200"/>
          </a:xfrm>
          <a:prstGeom prst="rect">
            <a:avLst/>
          </a:prstGeom>
        </p:spPr>
      </p:pic>
      <p:pic>
        <p:nvPicPr>
          <p:cNvPr id="28" name="RADIASI.avi">
            <a:hlinkClick r:id="" action="ppaction://media"/>
          </p:cNvPr>
          <p:cNvPicPr>
            <a:picLocks noChangeAspect="1"/>
          </p:cNvPicPr>
          <p:nvPr>
            <a:videoFile r:link="rId4"/>
            <p:extLst>
              <p:ext uri="{DAA4B4D4-6D71-4841-9C94-3DE7FCFB9230}">
                <p14:media xmlns:p14="http://schemas.microsoft.com/office/powerpoint/2010/main" r:embed="rId7">
                  <p14:trim st="60696,000000" end="18968,000000"/>
                </p14:media>
              </p:ext>
            </p:extLst>
          </p:nvPr>
        </p:nvPicPr>
        <p:blipFill>
          <a:blip r:embed="rId8" cstate="print"/>
          <a:stretch>
            <a:fillRect/>
          </a:stretch>
        </p:blipFill>
        <p:spPr>
          <a:xfrm>
            <a:off x="5868144" y="3284984"/>
            <a:ext cx="2400267" cy="1800200"/>
          </a:xfrm>
          <a:prstGeom prst="rect">
            <a:avLst/>
          </a:prstGeom>
        </p:spPr>
      </p:pic>
      <p:sp>
        <p:nvSpPr>
          <p:cNvPr id="29" name="Round Diagonal Corner Rectangle 28"/>
          <p:cNvSpPr/>
          <p:nvPr/>
        </p:nvSpPr>
        <p:spPr>
          <a:xfrm>
            <a:off x="3192463" y="1143000"/>
            <a:ext cx="2397125" cy="509588"/>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600" b="1" strike="noStrike" noProof="1" smtClean="0">
                <a:solidFill>
                  <a:schemeClr val="tx1"/>
                </a:solidFill>
                <a:cs typeface="+mn-lt"/>
              </a:rPr>
              <a:t>Perpindahan Kalor</a:t>
            </a:r>
            <a:endParaRPr lang="en-ID" altLang="id-ID" sz="1600" b="1" strike="noStrike" noProof="1" smtClean="0">
              <a:solidFill>
                <a:schemeClr val="tx1"/>
              </a:solidFill>
              <a:cs typeface="+mn-lt"/>
            </a:endParaRPr>
          </a:p>
        </p:txBody>
      </p:sp>
      <p:sp>
        <p:nvSpPr>
          <p:cNvPr id="30" name="Round Diagonal Corner Rectangle 29"/>
          <p:cNvSpPr/>
          <p:nvPr/>
        </p:nvSpPr>
        <p:spPr>
          <a:xfrm>
            <a:off x="1030288" y="2312988"/>
            <a:ext cx="1455738" cy="509588"/>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400" strike="noStrike" noProof="1" smtClean="0">
                <a:solidFill>
                  <a:schemeClr val="tx1"/>
                </a:solidFill>
                <a:cs typeface="+mn-lt"/>
              </a:rPr>
              <a:t>Konduksi</a:t>
            </a:r>
            <a:endParaRPr lang="en-ID" altLang="id-ID" sz="1400" strike="noStrike" noProof="1" smtClean="0">
              <a:solidFill>
                <a:schemeClr val="tx1"/>
              </a:solidFill>
              <a:cs typeface="+mn-lt"/>
            </a:endParaRPr>
          </a:p>
        </p:txBody>
      </p:sp>
      <p:sp>
        <p:nvSpPr>
          <p:cNvPr id="31" name="Round Diagonal Corner Rectangle 30"/>
          <p:cNvSpPr/>
          <p:nvPr/>
        </p:nvSpPr>
        <p:spPr>
          <a:xfrm>
            <a:off x="3662363" y="2312988"/>
            <a:ext cx="1455738" cy="509588"/>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1400" strike="noStrike" noProof="1" smtClean="0">
                <a:solidFill>
                  <a:schemeClr val="tx1"/>
                </a:solidFill>
                <a:cs typeface="+mn-lt"/>
              </a:rPr>
              <a:t>Kon</a:t>
            </a:r>
            <a:r>
              <a:rPr lang="en-US" altLang="en-ID" sz="1400" strike="noStrike" noProof="1" smtClean="0">
                <a:solidFill>
                  <a:schemeClr val="tx1"/>
                </a:solidFill>
                <a:cs typeface="+mn-lt"/>
              </a:rPr>
              <a:t>vek</a:t>
            </a:r>
            <a:r>
              <a:rPr lang="en-ID" altLang="id-ID" sz="1400" strike="noStrike" noProof="1" smtClean="0">
                <a:solidFill>
                  <a:schemeClr val="tx1"/>
                </a:solidFill>
                <a:cs typeface="+mn-lt"/>
              </a:rPr>
              <a:t>si</a:t>
            </a:r>
            <a:endParaRPr lang="en-ID" altLang="id-ID" sz="1400" strike="noStrike" noProof="1" smtClean="0">
              <a:solidFill>
                <a:schemeClr val="tx1"/>
              </a:solidFill>
              <a:cs typeface="+mn-lt"/>
            </a:endParaRPr>
          </a:p>
        </p:txBody>
      </p:sp>
      <p:sp>
        <p:nvSpPr>
          <p:cNvPr id="32" name="Round Diagonal Corner Rectangle 31"/>
          <p:cNvSpPr/>
          <p:nvPr/>
        </p:nvSpPr>
        <p:spPr>
          <a:xfrm>
            <a:off x="6297613" y="2312988"/>
            <a:ext cx="1455738" cy="509588"/>
          </a:xfrm>
          <a:prstGeom prst="round2Diag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en-ID" sz="1400" strike="noStrike" noProof="1" smtClean="0">
                <a:solidFill>
                  <a:schemeClr val="tx1"/>
                </a:solidFill>
                <a:cs typeface="+mn-lt"/>
              </a:rPr>
              <a:t>Radiasi</a:t>
            </a:r>
            <a:endParaRPr lang="en-US" altLang="en-ID" sz="1400" strike="noStrike" noProof="1" smtClean="0">
              <a:solidFill>
                <a:schemeClr val="tx1"/>
              </a:solidFill>
              <a:cs typeface="+mn-lt"/>
            </a:endParaRPr>
          </a:p>
        </p:txBody>
      </p:sp>
      <p:cxnSp>
        <p:nvCxnSpPr>
          <p:cNvPr id="33" name="Straight Arrow Connector 32"/>
          <p:cNvCxnSpPr>
            <a:stCxn id="29" idx="1"/>
            <a:endCxn id="31" idx="3"/>
          </p:cNvCxnSpPr>
          <p:nvPr/>
        </p:nvCxnSpPr>
        <p:spPr>
          <a:xfrm>
            <a:off x="4391025" y="1652588"/>
            <a:ext cx="0" cy="66040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4" name="Straight Arrow Connector 33"/>
          <p:cNvCxnSpPr>
            <a:stCxn id="29" idx="1"/>
            <a:endCxn id="30" idx="3"/>
          </p:cNvCxnSpPr>
          <p:nvPr/>
        </p:nvCxnSpPr>
        <p:spPr>
          <a:xfrm>
            <a:off x="1754188" y="2017713"/>
            <a:ext cx="4763" cy="295275"/>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5" name="Straight Arrow Connector 34"/>
          <p:cNvCxnSpPr>
            <a:stCxn id="29" idx="1"/>
            <a:endCxn id="30" idx="3"/>
          </p:cNvCxnSpPr>
          <p:nvPr/>
        </p:nvCxnSpPr>
        <p:spPr>
          <a:xfrm>
            <a:off x="7023100" y="2017713"/>
            <a:ext cx="4763" cy="295275"/>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6" name="Straight Connector 35"/>
          <p:cNvCxnSpPr>
            <a:stCxn id="29" idx="1"/>
            <a:endCxn id="30" idx="3"/>
          </p:cNvCxnSpPr>
          <p:nvPr/>
        </p:nvCxnSpPr>
        <p:spPr>
          <a:xfrm flipV="1">
            <a:off x="1743075" y="2017713"/>
            <a:ext cx="5280025" cy="11113"/>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37" name="Text Box 29"/>
          <p:cNvSpPr txBox="1"/>
          <p:nvPr/>
        </p:nvSpPr>
        <p:spPr>
          <a:xfrm>
            <a:off x="4498975" y="1652588"/>
            <a:ext cx="1511300" cy="276225"/>
          </a:xfrm>
          <a:prstGeom prst="rect">
            <a:avLst/>
          </a:prstGeom>
          <a:noFill/>
          <a:ln w="9525">
            <a:noFill/>
          </a:ln>
        </p:spPr>
        <p:txBody>
          <a:bodyPr wrap="square" anchor="t">
            <a:spAutoFit/>
          </a:bodyPr>
          <a:lstStyle/>
          <a:p>
            <a:pPr algn="just" defTabSz="914400"/>
            <a:r>
              <a:rPr lang="en-ID" altLang="en-US">
                <a:latin typeface="Calibri" panose="020F0502020204030204" pitchFamily="34" charset="0"/>
              </a:rPr>
              <a:t>mencakup</a:t>
            </a:r>
            <a:endParaRPr lang="en-ID" altLang="en-US">
              <a:latin typeface="Calibri" panose="020F0502020204030204" pitchFamily="34" charset="0"/>
            </a:endParaRPr>
          </a:p>
        </p:txBody>
      </p:sp>
      <p:cxnSp>
        <p:nvCxnSpPr>
          <p:cNvPr id="38" name="Straight Arrow Connector 37"/>
          <p:cNvCxnSpPr>
            <a:stCxn id="29" idx="1"/>
            <a:endCxn id="30" idx="3"/>
          </p:cNvCxnSpPr>
          <p:nvPr/>
        </p:nvCxnSpPr>
        <p:spPr>
          <a:xfrm>
            <a:off x="1758950" y="2822575"/>
            <a:ext cx="4763" cy="29368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39" name="Straight Arrow Connector 38"/>
          <p:cNvCxnSpPr>
            <a:stCxn id="29" idx="1"/>
            <a:endCxn id="30" idx="3"/>
          </p:cNvCxnSpPr>
          <p:nvPr/>
        </p:nvCxnSpPr>
        <p:spPr>
          <a:xfrm>
            <a:off x="7018338" y="2822575"/>
            <a:ext cx="4763" cy="29368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40" name="Straight Arrow Connector 39"/>
          <p:cNvCxnSpPr>
            <a:stCxn id="29" idx="1"/>
            <a:endCxn id="30" idx="3"/>
          </p:cNvCxnSpPr>
          <p:nvPr/>
        </p:nvCxnSpPr>
        <p:spPr>
          <a:xfrm>
            <a:off x="4381500" y="2822575"/>
            <a:ext cx="3175" cy="293688"/>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pic>
        <p:nvPicPr>
          <p:cNvPr id="41" name="Animasi konduksi panas">
            <a:hlinkClick r:id="" action="ppaction://media"/>
          </p:cNvPr>
          <p:cNvPicPr/>
          <p:nvPr>
            <a:videoFile r:link="rId4"/>
            <p:extLst>
              <p:ext uri="{DAA4B4D4-6D71-4841-9C94-3DE7FCFB9230}">
                <p14:media xmlns:p14="http://schemas.microsoft.com/office/powerpoint/2010/main" r:embed="rId9">
                  <p14:trim end="11152,000000"/>
                </p14:media>
              </p:ext>
            </p:extLst>
          </p:nvPr>
        </p:nvPicPr>
        <p:blipFill>
          <a:blip r:embed="rId10" cstate="print"/>
          <a:stretch>
            <a:fillRect/>
          </a:stretch>
        </p:blipFill>
        <p:spPr>
          <a:xfrm>
            <a:off x="611560" y="3356992"/>
            <a:ext cx="2526702" cy="172819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41"/>
                                        </p:tgtEl>
                                      </p:cBhvr>
                                    </p:cmd>
                                  </p:childTnLst>
                                </p:cTn>
                              </p:par>
                            </p:childTnLst>
                          </p:cTn>
                        </p:par>
                      </p:childTnLst>
                    </p:cTn>
                  </p:par>
                </p:childTnLst>
              </p:cTn>
              <p:nextCondLst>
                <p:cond evt="onClick" delay="0">
                  <p:tgtEl>
                    <p:spTgt spid="41"/>
                  </p:tgtEl>
                </p:cond>
              </p:nextCondLst>
            </p:seq>
            <p:seq concurrent="1" nextAc="seek">
              <p:cTn id="7" restart="whenNotActive" fill="hold" evtFilter="cancelBubble" nodeType="interactiveSeq">
                <p:stCondLst>
                  <p:cond evt="onClick" delay="0">
                    <p:tgtEl>
                      <p:spTgt spid="2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additive="base">
                                        <p:cTn id="11" dur="1" fill="hold"/>
                                        <p:tgtEl>
                                          <p:spTgt spid="27"/>
                                        </p:tgtEl>
                                      </p:cBhvr>
                                    </p:cmd>
                                  </p:childTnLst>
                                </p:cTn>
                              </p:par>
                            </p:childTnLst>
                          </p:cTn>
                        </p:par>
                      </p:childTnLst>
                    </p:cTn>
                  </p:par>
                </p:childTnLst>
              </p:cTn>
              <p:nextCondLst>
                <p:cond evt="onClick" delay="0">
                  <p:tgtEl>
                    <p:spTgt spid="27"/>
                  </p:tgtEl>
                </p:cond>
              </p:nextCondLst>
            </p:seq>
            <p:seq concurrent="1" nextAc="seek">
              <p:cTn id="12" restart="whenNotActive" fill="hold" evtFilter="cancelBubble" nodeType="interactiveSeq">
                <p:stCondLst>
                  <p:cond evt="onClick" delay="0">
                    <p:tgtEl>
                      <p:spTgt spid="2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additive="base">
                                        <p:cTn id="16" dur="1" fill="hold"/>
                                        <p:tgtEl>
                                          <p:spTgt spid="28"/>
                                        </p:tgtEl>
                                      </p:cBhvr>
                                    </p:cmd>
                                  </p:childTnLst>
                                </p:cTn>
                              </p:par>
                            </p:childTnLst>
                          </p:cTn>
                        </p:par>
                      </p:childTnLst>
                    </p:cTn>
                  </p:par>
                </p:childTnLst>
              </p:cTn>
              <p:nextCondLst>
                <p:cond evt="onClick" delay="0">
                  <p:tgtEl>
                    <p:spTgt spid="28"/>
                  </p:tgtEl>
                </p:cond>
              </p:nextCondLst>
            </p:seq>
            <p:video>
              <p:cMediaNode>
                <p:cTn id="17" fill="hold" display="1">
                  <p:stCondLst>
                    <p:cond delay="indefinite"/>
                  </p:stCondLst>
                  <p:endCondLst>
                    <p:cond evt="onNext" delay="0">
                      <p:tgtEl>
                        <p:sldTgt/>
                      </p:tgtEl>
                    </p:cond>
                    <p:cond evt="onPrev" delay="0">
                      <p:tgtEl>
                        <p:sldTgt/>
                      </p:tgtEl>
                    </p:cond>
                  </p:endCondLst>
                </p:cTn>
                <p:tgtEl>
                  <p:spTgt spid="41"/>
                </p:tgtEl>
              </p:cMediaNode>
            </p:video>
            <p:video>
              <p:cMediaNode>
                <p:cTn id="18" fill="hold" display="1">
                  <p:stCondLst>
                    <p:cond delay="indefinite"/>
                  </p:stCondLst>
                  <p:endCondLst>
                    <p:cond evt="onNext" delay="0">
                      <p:tgtEl>
                        <p:sldTgt/>
                      </p:tgtEl>
                    </p:cond>
                    <p:cond evt="onPrev" delay="0">
                      <p:tgtEl>
                        <p:sldTgt/>
                      </p:tgtEl>
                    </p:cond>
                  </p:endCondLst>
                </p:cTn>
                <p:tgtEl>
                  <p:spTgt spid="27"/>
                </p:tgtEl>
              </p:cMediaNode>
            </p:video>
            <p:video>
              <p:cMediaNode>
                <p:cTn id="19" fill="hold" display="1">
                  <p:stCondLst>
                    <p:cond delay="indefinite"/>
                  </p:stCondLst>
                  <p:endCondLst>
                    <p:cond evt="onNext" delay="0">
                      <p:tgtEl>
                        <p:sldTgt/>
                      </p:tgtEl>
                    </p:cond>
                    <p:cond evt="onPrev" delay="0">
                      <p:tgtEl>
                        <p:sldTgt/>
                      </p:tgtEl>
                    </p:cond>
                  </p:endCondLst>
                </p:cTn>
                <p:tgtEl>
                  <p:spTgt spid="2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Diagonal Corner Rectangle 7"/>
          <p:cNvSpPr/>
          <p:nvPr/>
        </p:nvSpPr>
        <p:spPr>
          <a:xfrm>
            <a:off x="1349375" y="2117725"/>
            <a:ext cx="1749425" cy="639763"/>
          </a:xfrm>
          <a:prstGeom prst="round2Diag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ID" altLang="id-ID" sz="2000" strike="noStrike" noProof="1" smtClean="0">
                <a:solidFill>
                  <a:schemeClr val="tx1"/>
                </a:solidFill>
                <a:cs typeface="+mn-lt"/>
              </a:rPr>
              <a:t>Pengukuran</a:t>
            </a:r>
            <a:endParaRPr lang="en-ID" altLang="id-ID" sz="2000" strike="noStrike" noProof="1" smtClean="0">
              <a:solidFill>
                <a:schemeClr val="tx1"/>
              </a:solidFill>
              <a:cs typeface="+mn-lt"/>
            </a:endParaRPr>
          </a:p>
        </p:txBody>
      </p:sp>
      <p:cxnSp>
        <p:nvCxnSpPr>
          <p:cNvPr id="5" name="Straight Connector 4"/>
          <p:cNvCxnSpPr>
            <a:endCxn id="39947" idx="0"/>
          </p:cNvCxnSpPr>
          <p:nvPr/>
        </p:nvCxnSpPr>
        <p:spPr>
          <a:xfrm>
            <a:off x="2212975" y="2760663"/>
            <a:ext cx="11113" cy="46672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 name="Straight Arrow Connector 6"/>
          <p:cNvCxnSpPr>
            <a:stCxn id="8" idx="0"/>
            <a:endCxn id="39947" idx="0"/>
          </p:cNvCxnSpPr>
          <p:nvPr/>
        </p:nvCxnSpPr>
        <p:spPr>
          <a:xfrm>
            <a:off x="3098800" y="2438400"/>
            <a:ext cx="1325563" cy="63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9" name="Round Diagonal Corner Rectangle 8"/>
          <p:cNvSpPr/>
          <p:nvPr/>
        </p:nvSpPr>
        <p:spPr>
          <a:xfrm>
            <a:off x="4424363" y="2120900"/>
            <a:ext cx="3070225" cy="639763"/>
          </a:xfrm>
          <a:prstGeom prst="round2DiagRect">
            <a:avLst/>
          </a:prstGeom>
        </p:spPr>
        <p:style>
          <a:lnRef idx="3">
            <a:schemeClr val="lt1"/>
          </a:lnRef>
          <a:fillRef idx="1">
            <a:schemeClr val="accent5"/>
          </a:fillRef>
          <a:effectRef idx="1">
            <a:schemeClr val="accent5"/>
          </a:effectRef>
          <a:fontRef idx="minor">
            <a:schemeClr val="lt1"/>
          </a:fontRef>
        </p:style>
        <p:txBody>
          <a:bodyPr rtlCol="0" anchor="ctr"/>
          <a:lstStyle/>
          <a:p>
            <a:pPr indent="0" algn="l" fontAlgn="base">
              <a:buFont typeface="+mj-lt"/>
              <a:buNone/>
            </a:pPr>
            <a:r>
              <a:rPr lang="en-ID" altLang="id-ID" sz="1600" strike="noStrike" noProof="1" smtClean="0">
                <a:solidFill>
                  <a:schemeClr val="tx1"/>
                </a:solidFill>
                <a:cs typeface="+mn-lt"/>
              </a:rPr>
              <a:t>Satuan Baku dan Tidak Baku</a:t>
            </a:r>
            <a:endParaRPr lang="en-ID" altLang="id-ID" sz="1600" strike="noStrike" noProof="1" smtClean="0">
              <a:solidFill>
                <a:schemeClr val="tx1"/>
              </a:solidFill>
              <a:cs typeface="+mn-lt"/>
            </a:endParaRPr>
          </a:p>
        </p:txBody>
      </p:sp>
      <p:sp>
        <p:nvSpPr>
          <p:cNvPr id="10" name="Round Diagonal Corner Rectangle 9"/>
          <p:cNvSpPr/>
          <p:nvPr/>
        </p:nvSpPr>
        <p:spPr>
          <a:xfrm>
            <a:off x="4424363" y="3690938"/>
            <a:ext cx="3070225" cy="639763"/>
          </a:xfrm>
          <a:prstGeom prst="round2DiagRect">
            <a:avLst/>
          </a:prstGeom>
        </p:spPr>
        <p:style>
          <a:lnRef idx="3">
            <a:schemeClr val="lt1"/>
          </a:lnRef>
          <a:fillRef idx="1">
            <a:schemeClr val="accent5"/>
          </a:fillRef>
          <a:effectRef idx="1">
            <a:schemeClr val="accent5"/>
          </a:effectRef>
          <a:fontRef idx="minor">
            <a:schemeClr val="lt1"/>
          </a:fontRef>
        </p:style>
        <p:txBody>
          <a:bodyPr rtlCol="0" anchor="ctr"/>
          <a:lstStyle/>
          <a:p>
            <a:pPr indent="0" algn="l" fontAlgn="base">
              <a:buFont typeface="+mj-lt"/>
              <a:buNone/>
            </a:pPr>
            <a:r>
              <a:rPr lang="en-ID" altLang="id-ID" sz="1600" strike="noStrike" noProof="1" smtClean="0">
                <a:solidFill>
                  <a:schemeClr val="tx1"/>
                </a:solidFill>
                <a:cs typeface="+mn-lt"/>
              </a:rPr>
              <a:t>Kesalahan dalam Pengukuran</a:t>
            </a:r>
            <a:endParaRPr lang="en-ID" altLang="id-ID" sz="1600" strike="noStrike" noProof="1" smtClean="0">
              <a:solidFill>
                <a:schemeClr val="tx1"/>
              </a:solidFill>
              <a:cs typeface="+mn-lt"/>
            </a:endParaRPr>
          </a:p>
        </p:txBody>
      </p:sp>
      <p:sp>
        <p:nvSpPr>
          <p:cNvPr id="11" name="Round Diagonal Corner Rectangle 10"/>
          <p:cNvSpPr/>
          <p:nvPr/>
        </p:nvSpPr>
        <p:spPr>
          <a:xfrm>
            <a:off x="4424363" y="2909888"/>
            <a:ext cx="3070225" cy="639763"/>
          </a:xfrm>
          <a:prstGeom prst="round2DiagRect">
            <a:avLst/>
          </a:prstGeom>
        </p:spPr>
        <p:style>
          <a:lnRef idx="3">
            <a:schemeClr val="lt1"/>
          </a:lnRef>
          <a:fillRef idx="1">
            <a:schemeClr val="accent5"/>
          </a:fillRef>
          <a:effectRef idx="1">
            <a:schemeClr val="accent5"/>
          </a:effectRef>
          <a:fontRef idx="minor">
            <a:schemeClr val="lt1"/>
          </a:fontRef>
        </p:style>
        <p:txBody>
          <a:bodyPr rtlCol="0" anchor="ctr"/>
          <a:lstStyle/>
          <a:p>
            <a:pPr indent="0" algn="l" fontAlgn="base">
              <a:buFont typeface="+mj-lt"/>
              <a:buNone/>
            </a:pPr>
            <a:r>
              <a:rPr lang="en-ID" altLang="id-ID" sz="1600" strike="noStrike" noProof="1" smtClean="0">
                <a:solidFill>
                  <a:schemeClr val="tx1"/>
                </a:solidFill>
                <a:cs typeface="+mn-lt"/>
              </a:rPr>
              <a:t>Pengukuran Langsung dan Tidak Langsung</a:t>
            </a:r>
            <a:endParaRPr lang="en-ID" altLang="id-ID" sz="1600" strike="noStrike" noProof="1" smtClean="0">
              <a:solidFill>
                <a:schemeClr val="tx1"/>
              </a:solidFill>
              <a:cs typeface="+mn-lt"/>
            </a:endParaRPr>
          </a:p>
        </p:txBody>
      </p:sp>
      <p:sp>
        <p:nvSpPr>
          <p:cNvPr id="12" name="Round Diagonal Corner Rectangle 11"/>
          <p:cNvSpPr/>
          <p:nvPr/>
        </p:nvSpPr>
        <p:spPr>
          <a:xfrm>
            <a:off x="4424363" y="4473575"/>
            <a:ext cx="3070225" cy="639763"/>
          </a:xfrm>
          <a:prstGeom prst="round2DiagRect">
            <a:avLst/>
          </a:prstGeom>
        </p:spPr>
        <p:style>
          <a:lnRef idx="3">
            <a:schemeClr val="lt1"/>
          </a:lnRef>
          <a:fillRef idx="1">
            <a:schemeClr val="accent5"/>
          </a:fillRef>
          <a:effectRef idx="1">
            <a:schemeClr val="accent5"/>
          </a:effectRef>
          <a:fontRef idx="minor">
            <a:schemeClr val="lt1"/>
          </a:fontRef>
        </p:style>
        <p:txBody>
          <a:bodyPr rtlCol="0" anchor="ctr"/>
          <a:lstStyle/>
          <a:p>
            <a:pPr indent="0" algn="l" fontAlgn="base">
              <a:buFont typeface="+mj-lt"/>
              <a:buNone/>
            </a:pPr>
            <a:r>
              <a:rPr lang="en-ID" altLang="id-ID" sz="1600" strike="noStrike" noProof="1" smtClean="0">
                <a:solidFill>
                  <a:schemeClr val="tx1"/>
                </a:solidFill>
                <a:cs typeface="+mn-lt"/>
              </a:rPr>
              <a:t>Ketelitian dan Keselamatan Kerja</a:t>
            </a:r>
            <a:endParaRPr lang="en-ID" altLang="id-ID" sz="1600" strike="noStrike" noProof="1" smtClean="0">
              <a:solidFill>
                <a:schemeClr val="tx1"/>
              </a:solidFill>
              <a:cs typeface="+mn-lt"/>
            </a:endParaRPr>
          </a:p>
        </p:txBody>
      </p:sp>
      <p:cxnSp>
        <p:nvCxnSpPr>
          <p:cNvPr id="17" name="Straight Arrow Connector 16"/>
          <p:cNvCxnSpPr>
            <a:stCxn id="8" idx="0"/>
            <a:endCxn id="10" idx="2"/>
          </p:cNvCxnSpPr>
          <p:nvPr/>
        </p:nvCxnSpPr>
        <p:spPr>
          <a:xfrm>
            <a:off x="3098800" y="2438400"/>
            <a:ext cx="1325563" cy="157321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8" name="Straight Arrow Connector 17"/>
          <p:cNvCxnSpPr>
            <a:stCxn id="8" idx="0"/>
            <a:endCxn id="11" idx="2"/>
          </p:cNvCxnSpPr>
          <p:nvPr/>
        </p:nvCxnSpPr>
        <p:spPr>
          <a:xfrm>
            <a:off x="3098800" y="2438400"/>
            <a:ext cx="1325563" cy="792163"/>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9" name="Straight Arrow Connector 18"/>
          <p:cNvCxnSpPr>
            <a:stCxn id="8" idx="0"/>
            <a:endCxn id="12" idx="2"/>
          </p:cNvCxnSpPr>
          <p:nvPr/>
        </p:nvCxnSpPr>
        <p:spPr>
          <a:xfrm>
            <a:off x="3098800" y="2438400"/>
            <a:ext cx="1325563" cy="23558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39947" name="Text Box 23"/>
          <p:cNvSpPr txBox="1"/>
          <p:nvPr/>
        </p:nvSpPr>
        <p:spPr>
          <a:xfrm>
            <a:off x="1349375" y="3227388"/>
            <a:ext cx="1749425" cy="2306637"/>
          </a:xfrm>
          <a:prstGeom prst="rect">
            <a:avLst/>
          </a:prstGeom>
          <a:noFill/>
          <a:ln w="9525">
            <a:noFill/>
          </a:ln>
        </p:spPr>
        <p:txBody>
          <a:bodyPr wrap="square" anchor="t">
            <a:spAutoFit/>
          </a:bodyPr>
          <a:lstStyle/>
          <a:p>
            <a:pPr algn="just" defTabSz="914400"/>
            <a:r>
              <a:rPr lang="en-ID" altLang="zh-CN" sz="1800">
                <a:latin typeface="Calibri" panose="020F0502020204030204" pitchFamily="34" charset="0"/>
                <a:ea typeface="SimSun" panose="02010600030101010101" pitchFamily="2" charset="-122"/>
                <a:sym typeface="SimSun" panose="02010600030101010101" pitchFamily="2" charset="-122"/>
              </a:rPr>
              <a:t>Mengukur adalah kegiatan suatu besaran yang diukur dengan besaran sejenis yang dipakai sebagai satuan.</a:t>
            </a:r>
            <a:endParaRPr lang="en-US" altLang="zh-CN" sz="1800">
              <a:latin typeface="Calibri" panose="020F0502020204030204" pitchFamily="34" charset="0"/>
            </a:endParaRPr>
          </a:p>
        </p:txBody>
      </p:sp>
      <p:cxnSp>
        <p:nvCxnSpPr>
          <p:cNvPr id="25" name="Straight Arrow Connector 24"/>
          <p:cNvCxnSpPr>
            <a:stCxn id="8" idx="0"/>
            <a:endCxn id="12" idx="2"/>
          </p:cNvCxnSpPr>
          <p:nvPr/>
        </p:nvCxnSpPr>
        <p:spPr>
          <a:xfrm>
            <a:off x="3098800" y="2438400"/>
            <a:ext cx="1325563" cy="2355850"/>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
        <p:nvSpPr>
          <p:cNvPr id="39949" name="Text Box 26"/>
          <p:cNvSpPr txBox="1"/>
          <p:nvPr/>
        </p:nvSpPr>
        <p:spPr>
          <a:xfrm>
            <a:off x="3165475" y="2117725"/>
            <a:ext cx="1292225" cy="276225"/>
          </a:xfrm>
          <a:prstGeom prst="rect">
            <a:avLst/>
          </a:prstGeom>
          <a:noFill/>
          <a:ln w="9525">
            <a:noFill/>
          </a:ln>
        </p:spPr>
        <p:txBody>
          <a:bodyPr wrap="square" anchor="t">
            <a:spAutoFit/>
          </a:bodyPr>
          <a:lstStyle/>
          <a:p>
            <a:pPr algn="just" defTabSz="914400"/>
            <a:r>
              <a:rPr lang="en-ID" altLang="en-US">
                <a:latin typeface="Calibri" panose="020F0502020204030204" pitchFamily="34" charset="0"/>
                <a:ea typeface="SimSun" panose="02010600030101010101" pitchFamily="2" charset="-122"/>
              </a:rPr>
              <a:t>yang dipelajari</a:t>
            </a:r>
            <a:endParaRPr lang="en-ID" altLang="en-US">
              <a:latin typeface="Calibri" panose="020F0502020204030204" pitchFamily="34" charset="0"/>
            </a:endParaRPr>
          </a:p>
        </p:txBody>
      </p:sp>
      <p:sp>
        <p:nvSpPr>
          <p:cNvPr id="39950" name="Text Box 1"/>
          <p:cNvSpPr txBox="1"/>
          <p:nvPr/>
        </p:nvSpPr>
        <p:spPr>
          <a:xfrm>
            <a:off x="819150" y="1025525"/>
            <a:ext cx="6489700" cy="460375"/>
          </a:xfrm>
          <a:prstGeom prst="rect">
            <a:avLst/>
          </a:prstGeom>
          <a:noFill/>
          <a:ln w="9525">
            <a:noFill/>
          </a:ln>
        </p:spPr>
        <p:txBody>
          <a:bodyPr wrap="square" anchor="t">
            <a:spAutoFit/>
          </a:bodyPr>
          <a:lstStyle/>
          <a:p>
            <a:pPr algn="just" defTabSz="914400"/>
            <a:r>
              <a:rPr lang="en-ID" altLang="en-US" sz="2400" b="1">
                <a:latin typeface="Calibri" panose="020F0502020204030204" pitchFamily="34" charset="0"/>
              </a:rPr>
              <a:t>1. Pengukuran</a:t>
            </a:r>
            <a:r>
              <a:rPr lang="en-ID" altLang="en-US" sz="2400">
                <a:latin typeface="Calibri" panose="020F0502020204030204" pitchFamily="34" charset="0"/>
              </a:rPr>
              <a:t> </a:t>
            </a:r>
            <a:endParaRPr lang="en-ID" altLang="en-US" sz="2400">
              <a:latin typeface="Calibri" panose="020F0502020204030204" pitchFamily="34" charset="0"/>
            </a:endParaRPr>
          </a:p>
        </p:txBody>
      </p:sp>
      <p:sp>
        <p:nvSpPr>
          <p:cNvPr id="39952"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1" action="ppaction://hlinksldjump"/>
              </a:rPr>
              <a:t>Kembali ke daftar isi</a:t>
            </a:r>
            <a:endParaRPr lang="en-US" altLang="x-none" dirty="0">
              <a:solidFill>
                <a:srgbClr val="92D050"/>
              </a:solidFill>
              <a:latin typeface="Arial" panose="020B0604020202020204" pitchFamily="34" charset="0"/>
            </a:endParaRPr>
          </a:p>
        </p:txBody>
      </p:sp>
      <p:sp>
        <p:nvSpPr>
          <p:cNvPr id="39953" name="TextBox 12"/>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awal bab</a:t>
            </a:r>
            <a:endParaRPr lang="en-US" altLang="x-none" dirty="0">
              <a:solidFill>
                <a:srgbClr val="92D050"/>
              </a:solidFill>
              <a:latin typeface="Arial" panose="020B0604020202020204" pitchFamily="34" charset="0"/>
            </a:endParaRPr>
          </a:p>
        </p:txBody>
      </p:sp>
      <p:sp>
        <p:nvSpPr>
          <p:cNvPr id="4" name="Right Arrow 3">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6" name="Right Arrow 5">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1"/>
          <p:cNvSpPr>
            <a:spLocks noGrp="1"/>
          </p:cNvSpPr>
          <p:nvPr>
            <p:ph type="title"/>
          </p:nvPr>
        </p:nvSpPr>
        <p:spPr>
          <a:xfrm>
            <a:off x="2051050" y="476250"/>
            <a:ext cx="6702425" cy="1143000"/>
          </a:xfrm>
        </p:spPr>
        <p:txBody>
          <a:bodyPr vert="horz" wrap="square" lIns="91440" tIns="45720" rIns="91440" bIns="45720" anchor="ctr"/>
          <a:lstStyle/>
          <a:p>
            <a:pPr marL="0" indent="0" defTabSz="914400" eaLnBrk="1" latinLnBrk="0" hangingPunct="1">
              <a:lnSpc>
                <a:spcPct val="100000"/>
              </a:lnSpc>
              <a:buClr>
                <a:srgbClr val="8EC641"/>
              </a:buClr>
              <a:buFont typeface="Roboto Slab" charset="0"/>
              <a:buNone/>
            </a:pPr>
            <a:r>
              <a:rPr lang="en-ID" altLang="en-US" kern="1200">
                <a:latin typeface="+mj-lt"/>
                <a:ea typeface="+mj-ea"/>
                <a:cs typeface="+mj-cs"/>
              </a:rPr>
              <a:t>Energi dalam Sistem Kehidupan</a:t>
            </a:r>
            <a:endParaRPr lang="en-ID" altLang="en-US" kern="1200">
              <a:latin typeface="+mj-lt"/>
              <a:ea typeface="+mj-ea"/>
              <a:cs typeface="+mj-cs"/>
            </a:endParaRPr>
          </a:p>
        </p:txBody>
      </p:sp>
      <p:sp>
        <p:nvSpPr>
          <p:cNvPr id="132098" name="Text Placeholder 8"/>
          <p:cNvSpPr>
            <a:spLocks noGrp="1"/>
          </p:cNvSpPr>
          <p:nvPr>
            <p:ph type="body" sz="quarter" idx="10"/>
          </p:nvPr>
        </p:nvSpPr>
        <p:spPr/>
        <p:txBody>
          <a:bodyPr vert="horz" wrap="square" lIns="91440" tIns="45720" rIns="91440" bIns="45720" anchor="t"/>
          <a:lstStyle/>
          <a:p>
            <a:pPr eaLnBrk="1" hangingPunct="1"/>
            <a:r>
              <a:rPr lang="en-ID" altLang="en-US" kern="1200" dirty="0">
                <a:latin typeface="+mn-lt"/>
                <a:ea typeface="+mn-ea"/>
                <a:cs typeface="+mn-cs"/>
              </a:rPr>
              <a:t>VI</a:t>
            </a:r>
            <a:endParaRPr lang="en-ID" altLang="en-US" kern="1200" dirty="0">
              <a:latin typeface="+mn-lt"/>
              <a:ea typeface="+mn-ea"/>
              <a:cs typeface="+mn-cs"/>
            </a:endParaRPr>
          </a:p>
        </p:txBody>
      </p:sp>
      <p:sp>
        <p:nvSpPr>
          <p:cNvPr id="83971" name="Subtitle 2"/>
          <p:cNvSpPr txBox="1"/>
          <p:nvPr/>
        </p:nvSpPr>
        <p:spPr>
          <a:xfrm>
            <a:off x="539750" y="2276475"/>
            <a:ext cx="3090863" cy="1393825"/>
          </a:xfrm>
          <a:prstGeom prst="rect">
            <a:avLst/>
          </a:prstGeom>
          <a:noFill/>
          <a:ln w="9525">
            <a:noFill/>
          </a:ln>
        </p:spPr>
        <p:txBody>
          <a:bodyPr lIns="77912" tIns="77912" rIns="77912" bIns="77912" anchor="t"/>
          <a:lstStyle/>
          <a:p>
            <a:pPr marL="389255" indent="-389255">
              <a:lnSpc>
                <a:spcPct val="150000"/>
              </a:lnSpc>
              <a:buClr>
                <a:srgbClr val="8EC641"/>
              </a:buClr>
              <a:buFont typeface="Wingdings 3" pitchFamily="18" charset="2"/>
              <a:buAutoNum type="alphaUcPeriod"/>
            </a:pPr>
            <a:r>
              <a:rPr lang="en-ID" altLang="en-US" sz="1600" b="1" noProof="1">
                <a:solidFill>
                  <a:srgbClr val="666666"/>
                </a:solidFill>
                <a:latin typeface="Arial" panose="020B0604020202020204" pitchFamily="34" charset="0"/>
                <a:ea typeface="+mn-ea"/>
                <a:cs typeface="+mn-cs"/>
                <a:sym typeface="Roboto" charset="0"/>
                <a:hlinkClick r:id="rId1" action="ppaction://hlinksldjump"/>
              </a:rPr>
              <a:t>Pengertian dan Jenis-Jenis Energi </a:t>
            </a:r>
            <a:endParaRPr lang="en-ID" altLang="en-US" sz="1600" b="1" noProof="1">
              <a:solidFill>
                <a:srgbClr val="666666"/>
              </a:solidFill>
              <a:latin typeface="Arial" panose="020B0604020202020204" pitchFamily="34" charset="0"/>
              <a:ea typeface="+mn-ea"/>
              <a:cs typeface="+mn-cs"/>
              <a:sym typeface="Roboto" charset="0"/>
            </a:endParaRPr>
          </a:p>
          <a:p>
            <a:pPr marL="389255" indent="-389255">
              <a:lnSpc>
                <a:spcPct val="150000"/>
              </a:lnSpc>
              <a:buClr>
                <a:srgbClr val="8EC641"/>
              </a:buClr>
              <a:buFont typeface="Wingdings 3" pitchFamily="18" charset="2"/>
              <a:buAutoNum type="alphaUcPeriod"/>
            </a:pPr>
            <a:r>
              <a:rPr lang="en-ID" altLang="en-US" sz="1600" b="1" noProof="1">
                <a:solidFill>
                  <a:srgbClr val="666666"/>
                </a:solidFill>
                <a:latin typeface="Arial" panose="020B0604020202020204" pitchFamily="34" charset="0"/>
                <a:ea typeface="+mn-ea"/>
                <a:cs typeface="+mn-cs"/>
                <a:sym typeface="Roboto" charset="0"/>
                <a:hlinkClick r:id="rId2" action="ppaction://hlinksldjump"/>
              </a:rPr>
              <a:t>Macam-Macam Sumber Energi </a:t>
            </a:r>
            <a:endParaRPr lang="en-ID" altLang="en-US" sz="1600" b="1" noProof="1">
              <a:solidFill>
                <a:srgbClr val="666666"/>
              </a:solidFill>
              <a:latin typeface="Arial" panose="020B0604020202020204" pitchFamily="34" charset="0"/>
              <a:ea typeface="+mn-ea"/>
              <a:cs typeface="+mn-cs"/>
              <a:sym typeface="Roboto" charset="0"/>
            </a:endParaRPr>
          </a:p>
          <a:p>
            <a:pPr marL="389255" indent="-389255">
              <a:lnSpc>
                <a:spcPct val="150000"/>
              </a:lnSpc>
              <a:buClr>
                <a:srgbClr val="8EC641"/>
              </a:buClr>
              <a:buFont typeface="Wingdings 3" pitchFamily="18" charset="2"/>
              <a:buAutoNum type="alphaUcPeriod"/>
            </a:pPr>
            <a:r>
              <a:rPr lang="en-ID" altLang="en-US" sz="1600" b="1" noProof="1">
                <a:solidFill>
                  <a:srgbClr val="666666"/>
                </a:solidFill>
                <a:latin typeface="Arial" panose="020B0604020202020204" pitchFamily="34" charset="0"/>
                <a:ea typeface="+mn-ea"/>
                <a:cs typeface="+mn-cs"/>
                <a:sym typeface="Roboto" charset="0"/>
                <a:hlinkClick r:id="rId3" action="ppaction://hlinksldjump"/>
              </a:rPr>
              <a:t>Sumber Energi bagi Tubuh </a:t>
            </a:r>
            <a:endParaRPr lang="en-ID" altLang="en-US" sz="1600" b="1" noProof="1">
              <a:solidFill>
                <a:srgbClr val="666666"/>
              </a:solidFill>
              <a:latin typeface="Arial" panose="020B0604020202020204" pitchFamily="34" charset="0"/>
              <a:ea typeface="+mn-ea"/>
              <a:cs typeface="+mn-cs"/>
              <a:sym typeface="Roboto" charset="0"/>
            </a:endParaRPr>
          </a:p>
          <a:p>
            <a:pPr marL="389255" indent="-389255">
              <a:lnSpc>
                <a:spcPct val="150000"/>
              </a:lnSpc>
              <a:buClr>
                <a:srgbClr val="8EC641"/>
              </a:buClr>
              <a:buFont typeface="Wingdings 3" pitchFamily="18" charset="2"/>
              <a:buAutoNum type="alphaUcPeriod"/>
            </a:pPr>
            <a:r>
              <a:rPr lang="en-ID" altLang="en-US" sz="1600" b="1" noProof="1">
                <a:solidFill>
                  <a:srgbClr val="666666"/>
                </a:solidFill>
                <a:latin typeface="Arial" panose="020B0604020202020204" pitchFamily="34" charset="0"/>
                <a:ea typeface="+mn-ea"/>
                <a:cs typeface="+mn-cs"/>
                <a:sym typeface="Roboto" charset="0"/>
                <a:hlinkClick r:id="rId4" action="ppaction://hlinksldjump"/>
              </a:rPr>
              <a:t>Transformasi Energi di Dalam Sel </a:t>
            </a:r>
            <a:endParaRPr lang="en-US" altLang="zh-CN" sz="1600" b="1" noProof="1">
              <a:solidFill>
                <a:srgbClr val="666666"/>
              </a:solidFill>
              <a:latin typeface="Arial" panose="020B0604020202020204" pitchFamily="34" charset="0"/>
              <a:sym typeface="Roboto" charset="0"/>
            </a:endParaRPr>
          </a:p>
          <a:p>
            <a:pPr marL="389255" indent="-389255" algn="just">
              <a:lnSpc>
                <a:spcPct val="150000"/>
              </a:lnSpc>
              <a:buClr>
                <a:srgbClr val="8EC641"/>
              </a:buClr>
              <a:buFont typeface="Wingdings 3" pitchFamily="18" charset="2"/>
              <a:buAutoNum type="alphaUcPeriod"/>
            </a:pPr>
            <a:endParaRPr lang="en-ID" altLang="en-US" sz="1600" b="1" noProof="1">
              <a:solidFill>
                <a:srgbClr val="666666"/>
              </a:solidFill>
              <a:latin typeface="Arial" panose="020B0604020202020204" pitchFamily="34" charset="0"/>
              <a:ea typeface="+mn-ea"/>
              <a:cs typeface="+mn-cs"/>
              <a:sym typeface="Roboto" charset="0"/>
              <a:hlinkClick r:id="rId4" action="ppaction://hlinksldjump"/>
            </a:endParaRPr>
          </a:p>
          <a:p>
            <a:pPr algn="just">
              <a:lnSpc>
                <a:spcPct val="150000"/>
              </a:lnSpc>
              <a:buClr>
                <a:srgbClr val="8EC641"/>
              </a:buClr>
              <a:buFont typeface="Wingdings 3" pitchFamily="18" charset="2"/>
            </a:pPr>
            <a:endParaRPr lang="en-US" altLang="zh-CN" sz="1600" b="1" noProof="1">
              <a:solidFill>
                <a:srgbClr val="666666"/>
              </a:solidFill>
              <a:latin typeface="Arial" panose="020B0604020202020204" pitchFamily="34" charset="0"/>
              <a:sym typeface="Roboto" charset="0"/>
            </a:endParaRPr>
          </a:p>
        </p:txBody>
      </p:sp>
      <p:sp>
        <p:nvSpPr>
          <p:cNvPr id="132100" name="TextBox 12"/>
          <p:cNvSpPr txBox="1"/>
          <p:nvPr/>
        </p:nvSpPr>
        <p:spPr>
          <a:xfrm>
            <a:off x="3789363" y="6310313"/>
            <a:ext cx="1565275"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daftar isi</a:t>
            </a:r>
            <a:endParaRPr lang="en-US" altLang="x-none" dirty="0">
              <a:solidFill>
                <a:srgbClr val="92D050"/>
              </a:solidFill>
              <a:latin typeface="Arial" panose="020B0604020202020204" pitchFamily="34" charset="0"/>
            </a:endParaRPr>
          </a:p>
        </p:txBody>
      </p:sp>
      <p:pic>
        <p:nvPicPr>
          <p:cNvPr id="132101" name="Picture 3"/>
          <p:cNvPicPr>
            <a:picLocks noChangeAspect="1"/>
          </p:cNvPicPr>
          <p:nvPr/>
        </p:nvPicPr>
        <p:blipFill>
          <a:blip r:embed="rId6" cstate="print"/>
          <a:srcRect l="25612" t="27052" r="26370" b="10182"/>
          <a:stretch>
            <a:fillRect/>
          </a:stretch>
        </p:blipFill>
        <p:spPr>
          <a:xfrm>
            <a:off x="4151313" y="2405063"/>
            <a:ext cx="4125912" cy="3013075"/>
          </a:xfrm>
          <a:prstGeom prst="rect">
            <a:avLst/>
          </a:prstGeom>
          <a:noFill/>
          <a:ln w="9525">
            <a:noFill/>
          </a:ln>
        </p:spPr>
      </p:pic>
    </p:spTree>
  </p:cSld>
  <p:clrMapOvr>
    <a:masterClrMapping/>
  </p:clrMapOvr>
  <p:transition spd="slow">
    <p:wipe dir="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p:cNvSpPr>
            <a:spLocks noGrp="1"/>
          </p:cNvSpPr>
          <p:nvPr>
            <p:ph type="title" idx="4294967295"/>
          </p:nvPr>
        </p:nvSpPr>
        <p:spPr>
          <a:xfrm>
            <a:off x="0" y="274638"/>
            <a:ext cx="8229600" cy="1143000"/>
          </a:xfrm>
        </p:spPr>
        <p:txBody>
          <a:bodyPr anchor="ctr"/>
          <a:lstStyle/>
          <a:p>
            <a:pPr algn="l"/>
            <a:r>
              <a:rPr lang="en-ID" altLang="en-US" sz="3000" b="1"/>
              <a:t>A. Pengertian dan Jenis-Jenis Energi</a:t>
            </a:r>
            <a:endParaRPr lang="en-ID" altLang="en-US" sz="3000" b="1"/>
          </a:p>
        </p:txBody>
      </p:sp>
      <p:pic>
        <p:nvPicPr>
          <p:cNvPr id="10" name="Content Placeholder 9" descr="giphy (19)"/>
          <p:cNvPicPr>
            <a:picLocks noGrp="1" noChangeAspect="1"/>
          </p:cNvPicPr>
          <p:nvPr>
            <p:ph idx="4294967295"/>
          </p:nvPr>
        </p:nvPicPr>
        <p:blipFill>
          <a:blip r:embed="rId1"/>
          <a:stretch>
            <a:fillRect/>
          </a:stretch>
        </p:blipFill>
        <p:spPr>
          <a:xfrm>
            <a:off x="4283968" y="2420938"/>
            <a:ext cx="3792537" cy="3311525"/>
          </a:xfrm>
          <a:prstGeom prst="rect">
            <a:avLst/>
          </a:prstGeom>
        </p:spPr>
      </p:pic>
      <p:sp>
        <p:nvSpPr>
          <p:cNvPr id="139267" name="Text Box 29"/>
          <p:cNvSpPr txBox="1"/>
          <p:nvPr/>
        </p:nvSpPr>
        <p:spPr>
          <a:xfrm>
            <a:off x="700088" y="1208088"/>
            <a:ext cx="7328296" cy="954107"/>
          </a:xfrm>
          <a:prstGeom prst="rect">
            <a:avLst/>
          </a:prstGeom>
          <a:noFill/>
          <a:ln w="9525">
            <a:noFill/>
          </a:ln>
        </p:spPr>
        <p:txBody>
          <a:bodyPr wrap="square" anchor="t">
            <a:spAutoFit/>
          </a:bodyPr>
          <a:lstStyle/>
          <a:p>
            <a:pPr algn="just" defTabSz="914400"/>
            <a:r>
              <a:rPr lang="en-ID" altLang="en-US" sz="2000" b="1" dirty="0">
                <a:latin typeface="+mn-lt"/>
                <a:cs typeface="+mn-lt"/>
              </a:rPr>
              <a:t>1. Pengertian Energi </a:t>
            </a:r>
            <a:endParaRPr lang="en-ID" altLang="en-US" sz="1800" dirty="0">
              <a:latin typeface="+mn-lt"/>
              <a:cs typeface="+mn-lt"/>
            </a:endParaRPr>
          </a:p>
          <a:p>
            <a:pPr marL="196850" indent="0" algn="just" defTabSz="914400"/>
            <a:r>
              <a:rPr lang="en-ID" altLang="en-US" sz="1800" dirty="0">
                <a:latin typeface="+mn-lt"/>
                <a:cs typeface="+mn-lt"/>
              </a:rPr>
              <a:t>Energi adalah kemampuan melakukan usaha (kerja) atau melakukan suatu perubahan. Perhatikan skema pembagian jenis energi berikut.</a:t>
            </a:r>
            <a:endParaRPr lang="en-ID" altLang="en-US" sz="1800" dirty="0">
              <a:latin typeface="+mn-lt"/>
              <a:cs typeface="+mn-lt"/>
            </a:endParaRPr>
          </a:p>
        </p:txBody>
      </p:sp>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3" name="Text Box 29"/>
          <p:cNvSpPr txBox="1"/>
          <p:nvPr/>
        </p:nvSpPr>
        <p:spPr>
          <a:xfrm>
            <a:off x="755333" y="2583498"/>
            <a:ext cx="6462712" cy="1783715"/>
          </a:xfrm>
          <a:prstGeom prst="rect">
            <a:avLst/>
          </a:prstGeom>
          <a:noFill/>
          <a:ln w="9525">
            <a:noFill/>
          </a:ln>
        </p:spPr>
        <p:txBody>
          <a:bodyPr wrap="square" anchor="t">
            <a:spAutoFit/>
          </a:bodyPr>
          <a:lstStyle/>
          <a:p>
            <a:pPr algn="just" defTabSz="914400"/>
            <a:r>
              <a:rPr lang="en-ID" altLang="en-US" sz="2000" b="1">
                <a:latin typeface="+mn-lt"/>
                <a:cs typeface="+mn-lt"/>
              </a:rPr>
              <a:t>2. Jenis-Jenis Energi </a:t>
            </a:r>
            <a:endParaRPr lang="en-ID" altLang="en-US" sz="1800">
              <a:latin typeface="+mn-lt"/>
              <a:cs typeface="+mn-lt"/>
            </a:endParaRPr>
          </a:p>
          <a:p>
            <a:pPr marL="506095" indent="-224155" algn="just" defTabSz="914400">
              <a:buFont typeface="+mj-lt"/>
              <a:buAutoNum type="alphaLcPeriod"/>
              <a:tabLst>
                <a:tab pos="537210" algn="l"/>
              </a:tabLst>
            </a:pPr>
            <a:r>
              <a:rPr lang="en-ID" altLang="en-US" sz="1800">
                <a:latin typeface="+mn-lt"/>
                <a:cs typeface="+mn-lt"/>
                <a:hlinkClick r:id="rId5" action="ppaction://hlinksldjump"/>
              </a:rPr>
              <a:t>Energi Potensial </a:t>
            </a:r>
            <a:endParaRPr lang="en-ID" altLang="en-US" sz="1800">
              <a:latin typeface="+mn-lt"/>
              <a:cs typeface="+mn-lt"/>
            </a:endParaRPr>
          </a:p>
          <a:p>
            <a:pPr marL="506095" indent="-224155" algn="just" defTabSz="914400">
              <a:buFont typeface="+mj-lt"/>
              <a:buAutoNum type="alphaLcPeriod"/>
              <a:tabLst>
                <a:tab pos="537210" algn="l"/>
              </a:tabLst>
            </a:pPr>
            <a:r>
              <a:rPr lang="en-ID" altLang="en-US" sz="1800">
                <a:latin typeface="+mn-lt"/>
                <a:cs typeface="+mn-lt"/>
                <a:hlinkClick r:id="rId6" action="ppaction://hlinksldjump"/>
              </a:rPr>
              <a:t>Energi Kinetik </a:t>
            </a:r>
            <a:endParaRPr lang="en-ID" altLang="en-US" sz="1800">
              <a:latin typeface="+mn-lt"/>
              <a:cs typeface="+mn-lt"/>
            </a:endParaRPr>
          </a:p>
          <a:p>
            <a:pPr marL="506095" indent="-224155" algn="just" defTabSz="914400">
              <a:buFont typeface="+mj-lt"/>
              <a:buAutoNum type="alphaLcPeriod"/>
              <a:tabLst>
                <a:tab pos="537210" algn="l"/>
              </a:tabLst>
            </a:pPr>
            <a:r>
              <a:rPr lang="en-ID" altLang="en-US" sz="1800">
                <a:latin typeface="+mn-lt"/>
                <a:cs typeface="+mn-lt"/>
                <a:hlinkClick r:id="rId7" action="ppaction://hlinksldjump"/>
              </a:rPr>
              <a:t>Energi Cahaya </a:t>
            </a:r>
            <a:endParaRPr lang="en-ID" altLang="en-US" sz="1800">
              <a:latin typeface="+mn-lt"/>
              <a:cs typeface="+mn-lt"/>
            </a:endParaRPr>
          </a:p>
          <a:p>
            <a:pPr marL="506095" indent="-224155" algn="just" defTabSz="914400">
              <a:buFont typeface="+mj-lt"/>
              <a:buAutoNum type="alphaLcPeriod"/>
              <a:tabLst>
                <a:tab pos="537210" algn="l"/>
              </a:tabLst>
            </a:pPr>
            <a:r>
              <a:rPr lang="en-ID" altLang="en-US" sz="1800">
                <a:latin typeface="+mn-lt"/>
                <a:cs typeface="+mn-lt"/>
                <a:hlinkClick r:id="rId8" action="ppaction://hlinksldjump"/>
              </a:rPr>
              <a:t>Energi Panas </a:t>
            </a:r>
            <a:endParaRPr lang="en-ID" altLang="en-US" sz="1800">
              <a:latin typeface="+mn-lt"/>
              <a:cs typeface="+mn-lt"/>
            </a:endParaRPr>
          </a:p>
          <a:p>
            <a:pPr marL="506095" indent="-224155" algn="just" defTabSz="914400">
              <a:buFont typeface="+mj-lt"/>
              <a:buAutoNum type="alphaLcPeriod"/>
              <a:tabLst>
                <a:tab pos="537210" algn="l"/>
              </a:tabLst>
            </a:pPr>
            <a:r>
              <a:rPr lang="en-ID" altLang="en-US" sz="1800">
                <a:latin typeface="+mn-lt"/>
                <a:cs typeface="+mn-lt"/>
                <a:hlinkClick r:id="rId9" action="ppaction://hlinksldjump"/>
              </a:rPr>
              <a:t>Energi Bunyi </a:t>
            </a:r>
            <a:endParaRPr lang="en-ID" altLang="en-US" sz="1800">
              <a:latin typeface="+mn-lt"/>
              <a:cs typeface="+mn-lt"/>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l"/>
            <a:r>
              <a:rPr lang="en-ID" altLang="en-US" sz="3200" b="1">
                <a:latin typeface="+mn-lt"/>
                <a:cs typeface="+mn-lt"/>
              </a:rPr>
              <a:t>a. Energi Potensial </a:t>
            </a:r>
            <a:endParaRPr lang="en-ID" altLang="en-US" sz="3200" b="1">
              <a:latin typeface="+mn-lt"/>
              <a:cs typeface="+mn-lt"/>
            </a:endParaRPr>
          </a:p>
        </p:txBody>
      </p:sp>
      <p:sp>
        <p:nvSpPr>
          <p:cNvPr id="3" name="Content Placeholder 2"/>
          <p:cNvSpPr>
            <a:spLocks noGrp="1"/>
          </p:cNvSpPr>
          <p:nvPr>
            <p:ph idx="4294967295"/>
          </p:nvPr>
        </p:nvSpPr>
        <p:spPr>
          <a:xfrm>
            <a:off x="0" y="1417638"/>
            <a:ext cx="6391275" cy="4191000"/>
          </a:xfrm>
        </p:spPr>
        <p:txBody>
          <a:bodyPr/>
          <a:lstStyle/>
          <a:p>
            <a:pPr marL="0" indent="0" defTabSz="451485">
              <a:buNone/>
            </a:pPr>
            <a:r>
              <a:rPr lang="en-ID" altLang="en-US"/>
              <a:t>	</a:t>
            </a:r>
            <a:r>
              <a:rPr lang="en-ID" altLang="en-US" sz="2400" b="1">
                <a:hlinkClick r:id="rId1" action="ppaction://hlinksldjump"/>
              </a:rPr>
              <a:t>1) Energi Potensial Gravitasi </a:t>
            </a:r>
            <a:endParaRPr lang="en-ID" altLang="en-US" sz="2400" b="1"/>
          </a:p>
          <a:p>
            <a:pPr marL="0" indent="0" defTabSz="451485">
              <a:buNone/>
            </a:pPr>
            <a:r>
              <a:rPr lang="en-ID" altLang="en-US" sz="2400" b="1"/>
              <a:t>	</a:t>
            </a:r>
            <a:r>
              <a:rPr lang="en-ID" altLang="en-US" sz="2400" b="1">
                <a:hlinkClick r:id="rId2" action="ppaction://hlinksldjump"/>
              </a:rPr>
              <a:t>2) Energi Potensial Elastisitas</a:t>
            </a:r>
            <a:r>
              <a:rPr lang="en-ID" altLang="en-US" sz="2400" b="1"/>
              <a:t> </a:t>
            </a:r>
            <a:endParaRPr lang="en-ID" altLang="en-US" sz="2400" b="1"/>
          </a:p>
          <a:p>
            <a:pPr marL="0" indent="0" defTabSz="451485">
              <a:buNone/>
            </a:pPr>
            <a:r>
              <a:rPr lang="en-ID" altLang="en-US" sz="2400" b="1"/>
              <a:t>	</a:t>
            </a:r>
            <a:r>
              <a:rPr lang="en-ID" altLang="en-US" sz="2400" b="1">
                <a:hlinkClick r:id="rId3" action="ppaction://hlinksldjump"/>
              </a:rPr>
              <a:t>3) Energi Kimia </a:t>
            </a:r>
            <a:endParaRPr lang="en-ID" altLang="en-US" sz="2400" b="1"/>
          </a:p>
          <a:p>
            <a:pPr marL="0" indent="0" defTabSz="451485">
              <a:buNone/>
            </a:pPr>
            <a:r>
              <a:rPr lang="en-ID" altLang="en-US" sz="2400" b="1"/>
              <a:t>	</a:t>
            </a:r>
            <a:r>
              <a:rPr lang="en-ID" altLang="en-US" sz="2400" b="1">
                <a:hlinkClick r:id="rId4" action="ppaction://hlinksldjump"/>
              </a:rPr>
              <a:t>4) Energi Listrik</a:t>
            </a:r>
            <a:r>
              <a:rPr lang="en-ID" altLang="en-US" sz="2400" b="1"/>
              <a:t> </a:t>
            </a:r>
            <a:endParaRPr lang="en-ID" altLang="en-US" sz="2400" b="1"/>
          </a:p>
          <a:p>
            <a:pPr marL="0" indent="0" defTabSz="451485">
              <a:buNone/>
            </a:pPr>
            <a:r>
              <a:rPr lang="en-ID" altLang="en-US" sz="2400" b="1"/>
              <a:t>	</a:t>
            </a:r>
            <a:r>
              <a:rPr lang="en-ID" altLang="en-US" sz="2400" b="1">
                <a:hlinkClick r:id="rId5" action="ppaction://hlinksldjump"/>
              </a:rPr>
              <a:t>5) Energi Nuklir</a:t>
            </a:r>
            <a:r>
              <a:rPr lang="en-ID" altLang="en-US" sz="2400" b="1"/>
              <a:t> </a:t>
            </a:r>
            <a:endParaRPr lang="en-ID" altLang="en-US" sz="2400" b="1"/>
          </a:p>
        </p:txBody>
      </p:sp>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6"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7"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8"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544513"/>
            <a:ext cx="8229600" cy="652462"/>
          </a:xfrm>
        </p:spPr>
        <p:txBody>
          <a:bodyPr/>
          <a:lstStyle/>
          <a:p>
            <a:pPr algn="l"/>
            <a:r>
              <a:rPr lang="en-ID" altLang="en-US" sz="2400" b="1" dirty="0">
                <a:latin typeface="+mn-lt"/>
                <a:cs typeface="+mn-lt"/>
              </a:rPr>
              <a:t>1) Energi Potensial Gravitasi </a:t>
            </a:r>
            <a:endParaRPr lang="en-ID" altLang="en-US" sz="2400" b="1" dirty="0">
              <a:latin typeface="+mn-lt"/>
              <a:cs typeface="+mn-lt"/>
            </a:endParaRPr>
          </a:p>
        </p:txBody>
      </p:sp>
      <p:sp>
        <p:nvSpPr>
          <p:cNvPr id="3" name="Content Placeholder 2"/>
          <p:cNvSpPr>
            <a:spLocks noGrp="1"/>
          </p:cNvSpPr>
          <p:nvPr>
            <p:ph sz="half" idx="4294967295"/>
          </p:nvPr>
        </p:nvSpPr>
        <p:spPr>
          <a:xfrm>
            <a:off x="467544" y="1196975"/>
            <a:ext cx="4038600" cy="4525963"/>
          </a:xfrm>
        </p:spPr>
        <p:txBody>
          <a:bodyPr/>
          <a:lstStyle/>
          <a:p>
            <a:pPr marL="0" indent="0" algn="just">
              <a:buNone/>
            </a:pPr>
            <a:r>
              <a:rPr lang="en-US" sz="2000" dirty="0"/>
              <a:t>Energi potensial gravitasi adalah energi yang dimiliki suatu benda akibat kedudukan atau posisinya di atas permukaan bumi. </a:t>
            </a:r>
            <a:endParaRPr lang="en-US" sz="2000" dirty="0"/>
          </a:p>
          <a:p>
            <a:pPr marL="0" indent="0">
              <a:buNone/>
            </a:pPr>
            <a:endParaRPr lang="en-US" dirty="0"/>
          </a:p>
          <a:p>
            <a:pPr marL="0" indent="0">
              <a:buNone/>
            </a:pPr>
            <a:endParaRPr lang="en-US" dirty="0"/>
          </a:p>
        </p:txBody>
      </p:sp>
      <p:pic>
        <p:nvPicPr>
          <p:cNvPr id="135175" name="Content Placeholder 9"/>
          <p:cNvPicPr>
            <a:picLocks noGrp="1" noChangeAspect="1"/>
          </p:cNvPicPr>
          <p:nvPr>
            <p:ph sz="half" idx="4294967295"/>
          </p:nvPr>
        </p:nvPicPr>
        <p:blipFill>
          <a:blip r:embed="rId1" cstate="print"/>
          <a:srcRect l="25035" t="44054" r="45177" b="21544"/>
          <a:stretch>
            <a:fillRect/>
          </a:stretch>
        </p:blipFill>
        <p:spPr>
          <a:xfrm>
            <a:off x="467544" y="2676525"/>
            <a:ext cx="4038600" cy="2270125"/>
          </a:xfrm>
          <a:prstGeom prst="rect">
            <a:avLst/>
          </a:prstGeom>
          <a:noFill/>
          <a:ln w="9525">
            <a:noFill/>
          </a:ln>
        </p:spPr>
      </p:pic>
      <p:pic>
        <p:nvPicPr>
          <p:cNvPr id="135180" name="Picture 16" descr="giphy (15)"/>
          <p:cNvPicPr>
            <a:picLocks noChangeAspect="1"/>
          </p:cNvPicPr>
          <p:nvPr/>
        </p:nvPicPr>
        <p:blipFill>
          <a:blip r:embed="rId2"/>
          <a:stretch>
            <a:fillRect/>
          </a:stretch>
        </p:blipFill>
        <p:spPr>
          <a:xfrm>
            <a:off x="5148064" y="2636912"/>
            <a:ext cx="2703830" cy="2590165"/>
          </a:xfrm>
          <a:prstGeom prst="rect">
            <a:avLst/>
          </a:prstGeom>
          <a:noFill/>
          <a:ln w="9525">
            <a:noFill/>
          </a:ln>
        </p:spPr>
      </p:pic>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4"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620713"/>
            <a:ext cx="8229600" cy="695325"/>
          </a:xfrm>
        </p:spPr>
        <p:txBody>
          <a:bodyPr>
            <a:normAutofit fontScale="90000"/>
          </a:bodyPr>
          <a:lstStyle/>
          <a:p>
            <a:pPr algn="l"/>
            <a:r>
              <a:rPr lang="en-ID" altLang="en-US" sz="2400" b="1" dirty="0">
                <a:latin typeface="+mn-lt"/>
                <a:cs typeface="+mn-lt"/>
              </a:rPr>
              <a:t>2) Energi Potensial Elastisitas</a:t>
            </a:r>
            <a:r>
              <a:rPr lang="en-ID" altLang="en-US" dirty="0"/>
              <a:t>  </a:t>
            </a:r>
            <a:endParaRPr lang="en-ID" altLang="en-US" dirty="0"/>
          </a:p>
        </p:txBody>
      </p:sp>
      <p:sp>
        <p:nvSpPr>
          <p:cNvPr id="3" name="Content Placeholder 2"/>
          <p:cNvSpPr>
            <a:spLocks noGrp="1"/>
          </p:cNvSpPr>
          <p:nvPr>
            <p:ph sz="half" idx="4294967295"/>
          </p:nvPr>
        </p:nvSpPr>
        <p:spPr>
          <a:xfrm>
            <a:off x="467544" y="1484784"/>
            <a:ext cx="4038600" cy="4525963"/>
          </a:xfrm>
        </p:spPr>
        <p:txBody>
          <a:bodyPr/>
          <a:lstStyle/>
          <a:p>
            <a:pPr marL="0" indent="0" algn="just">
              <a:buNone/>
            </a:pPr>
            <a:r>
              <a:rPr lang="en-US" sz="2000" dirty="0"/>
              <a:t>Energi potensial elastisitas adalah energi yang tersimpan pada benda karena adanya gaya tekan dan gaya regang yang bekerja pada benda tersebut. </a:t>
            </a:r>
            <a:endParaRPr lang="en-US" sz="2000" dirty="0"/>
          </a:p>
        </p:txBody>
      </p:sp>
      <p:pic>
        <p:nvPicPr>
          <p:cNvPr id="135182" name="Picture 18" descr="giphy (20)"/>
          <p:cNvPicPr>
            <a:picLocks noGrp="1" noChangeAspect="1"/>
          </p:cNvPicPr>
          <p:nvPr>
            <p:ph sz="half" idx="4294967295"/>
          </p:nvPr>
        </p:nvPicPr>
        <p:blipFill>
          <a:blip r:embed="rId1"/>
          <a:stretch>
            <a:fillRect/>
          </a:stretch>
        </p:blipFill>
        <p:spPr>
          <a:xfrm>
            <a:off x="4788024" y="2060848"/>
            <a:ext cx="3549650" cy="2800350"/>
          </a:xfrm>
          <a:prstGeom prst="rect">
            <a:avLst/>
          </a:prstGeom>
          <a:noFill/>
          <a:ln w="9525">
            <a:noFill/>
          </a:ln>
        </p:spPr>
      </p:pic>
      <p:pic>
        <p:nvPicPr>
          <p:cNvPr id="135176" name="Content Placeholder 11"/>
          <p:cNvPicPr>
            <a:picLocks noGrp="1" noChangeAspect="1"/>
          </p:cNvPicPr>
          <p:nvPr/>
        </p:nvPicPr>
        <p:blipFill>
          <a:blip r:embed="rId2" cstate="print"/>
          <a:srcRect l="24988" t="72058" r="58420" b="16467"/>
          <a:stretch>
            <a:fillRect/>
          </a:stretch>
        </p:blipFill>
        <p:spPr>
          <a:xfrm>
            <a:off x="1725360" y="3079269"/>
            <a:ext cx="1807210" cy="701040"/>
          </a:xfrm>
          <a:prstGeom prst="rect">
            <a:avLst/>
          </a:prstGeom>
          <a:noFill/>
          <a:ln w="9525">
            <a:noFill/>
          </a:ln>
        </p:spPr>
      </p:pic>
      <p:pic>
        <p:nvPicPr>
          <p:cNvPr id="135177" name="Picture 13"/>
          <p:cNvPicPr>
            <a:picLocks noChangeAspect="1"/>
          </p:cNvPicPr>
          <p:nvPr/>
        </p:nvPicPr>
        <p:blipFill>
          <a:blip r:embed="rId2" cstate="print"/>
          <a:srcRect l="24815" t="49301" r="58745" b="39752"/>
          <a:stretch>
            <a:fillRect/>
          </a:stretch>
        </p:blipFill>
        <p:spPr>
          <a:xfrm>
            <a:off x="1826712" y="3867304"/>
            <a:ext cx="2738120" cy="1024255"/>
          </a:xfrm>
          <a:prstGeom prst="rect">
            <a:avLst/>
          </a:prstGeom>
          <a:noFill/>
          <a:ln w="9525">
            <a:noFill/>
          </a:ln>
        </p:spPr>
      </p:pic>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3"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4"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5"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l"/>
            <a:r>
              <a:rPr lang="en-ID" altLang="en-US" sz="2400" b="1">
                <a:latin typeface="+mn-lt"/>
                <a:cs typeface="+mn-lt"/>
              </a:rPr>
              <a:t>3) Energi Kimia </a:t>
            </a:r>
            <a:endParaRPr lang="en-ID" altLang="en-US" sz="2400" b="1">
              <a:latin typeface="+mn-lt"/>
              <a:cs typeface="+mn-lt"/>
            </a:endParaRPr>
          </a:p>
        </p:txBody>
      </p:sp>
      <p:sp>
        <p:nvSpPr>
          <p:cNvPr id="3" name="Content Placeholder 2"/>
          <p:cNvSpPr>
            <a:spLocks noGrp="1"/>
          </p:cNvSpPr>
          <p:nvPr>
            <p:ph sz="half" idx="4294967295"/>
          </p:nvPr>
        </p:nvSpPr>
        <p:spPr>
          <a:xfrm>
            <a:off x="467544" y="1600200"/>
            <a:ext cx="4038600" cy="4525963"/>
          </a:xfrm>
        </p:spPr>
        <p:txBody>
          <a:bodyPr/>
          <a:lstStyle/>
          <a:p>
            <a:pPr algn="just">
              <a:buFont typeface="Arial" panose="020B0604020202020204" pitchFamily="34" charset="0"/>
              <a:buChar char="•"/>
            </a:pPr>
            <a:r>
              <a:rPr lang="en-US" sz="2000" dirty="0"/>
              <a:t>Energi kimia adalah energi yang terkandung dalam suatu zat, misalnya makanan. </a:t>
            </a:r>
            <a:endParaRPr lang="en-US" sz="2000" dirty="0"/>
          </a:p>
          <a:p>
            <a:pPr algn="just">
              <a:buFont typeface="Arial" panose="020B0604020202020204" pitchFamily="34" charset="0"/>
              <a:buChar char="•"/>
            </a:pPr>
            <a:r>
              <a:rPr lang="en-US" sz="2000" dirty="0"/>
              <a:t>Energi kimia juga terdapat dalam bahan bakar fosil seperti bensin, solar, dan batu bara.</a:t>
            </a:r>
            <a:endParaRPr lang="en-US" sz="2000" dirty="0"/>
          </a:p>
        </p:txBody>
      </p:sp>
      <p:pic>
        <p:nvPicPr>
          <p:cNvPr id="5" name="Content Placeholder 4" descr="energi kimia"/>
          <p:cNvPicPr>
            <a:picLocks noGrp="1" noChangeAspect="1"/>
          </p:cNvPicPr>
          <p:nvPr>
            <p:ph sz="half" idx="4294967295"/>
          </p:nvPr>
        </p:nvPicPr>
        <p:blipFill>
          <a:blip r:embed="rId1"/>
          <a:stretch>
            <a:fillRect/>
          </a:stretch>
        </p:blipFill>
        <p:spPr>
          <a:xfrm>
            <a:off x="4860032" y="1700808"/>
            <a:ext cx="3627437" cy="2720975"/>
          </a:xfrm>
          <a:prstGeom prst="rect">
            <a:avLst/>
          </a:prstGeom>
        </p:spPr>
      </p:pic>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l"/>
            <a:r>
              <a:rPr lang="en-ID" altLang="en-US" sz="2400" b="1" dirty="0">
                <a:latin typeface="+mn-lt"/>
                <a:cs typeface="+mn-lt"/>
              </a:rPr>
              <a:t>4) Energi Listrik </a:t>
            </a:r>
            <a:endParaRPr lang="en-ID" altLang="en-US" sz="2400" b="1" dirty="0">
              <a:latin typeface="+mn-lt"/>
              <a:cs typeface="+mn-lt"/>
            </a:endParaRPr>
          </a:p>
        </p:txBody>
      </p:sp>
      <p:sp>
        <p:nvSpPr>
          <p:cNvPr id="3" name="Content Placeholder 2"/>
          <p:cNvSpPr>
            <a:spLocks noGrp="1"/>
          </p:cNvSpPr>
          <p:nvPr>
            <p:ph sz="half" idx="4294967295"/>
          </p:nvPr>
        </p:nvSpPr>
        <p:spPr>
          <a:xfrm>
            <a:off x="395536" y="1600200"/>
            <a:ext cx="4038600" cy="4525963"/>
          </a:xfrm>
        </p:spPr>
        <p:txBody>
          <a:bodyPr/>
          <a:lstStyle/>
          <a:p>
            <a:pPr algn="just"/>
            <a:r>
              <a:rPr lang="en-US" sz="2000" dirty="0"/>
              <a:t>Energi listrik adalah energi yang dimiliki muatan listrik dan arus listrik. </a:t>
            </a:r>
            <a:endParaRPr lang="en-US" sz="2000" dirty="0"/>
          </a:p>
          <a:p>
            <a:pPr algn="just"/>
            <a:r>
              <a:rPr lang="en-US" sz="2000" dirty="0"/>
              <a:t>Energi listrik dihasilkan oleh sumber energi listrik, misalkan aki, generator, reaktor nuklir, dan sel surya.</a:t>
            </a:r>
            <a:endParaRPr lang="en-US" sz="2000" dirty="0"/>
          </a:p>
        </p:txBody>
      </p:sp>
      <p:pic>
        <p:nvPicPr>
          <p:cNvPr id="5" name="Content Placeholder 4" descr="energi listrik"/>
          <p:cNvPicPr>
            <a:picLocks noGrp="1" noChangeAspect="1"/>
          </p:cNvPicPr>
          <p:nvPr>
            <p:ph sz="half" idx="4294967295"/>
          </p:nvPr>
        </p:nvPicPr>
        <p:blipFill>
          <a:blip r:embed="rId1" cstate="print"/>
          <a:stretch>
            <a:fillRect/>
          </a:stretch>
        </p:blipFill>
        <p:spPr>
          <a:xfrm>
            <a:off x="4355976" y="2636912"/>
            <a:ext cx="4038600" cy="2795587"/>
          </a:xfrm>
          <a:prstGeom prst="rect">
            <a:avLst/>
          </a:prstGeom>
        </p:spPr>
      </p:pic>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l"/>
            <a:r>
              <a:rPr lang="en-ID" altLang="en-US" sz="2400" b="1">
                <a:latin typeface="+mn-lt"/>
                <a:cs typeface="+mn-lt"/>
              </a:rPr>
              <a:t>5) Energi Nuklir </a:t>
            </a:r>
            <a:endParaRPr lang="en-ID" altLang="en-US" sz="2400" b="1">
              <a:latin typeface="+mn-lt"/>
              <a:cs typeface="+mn-lt"/>
            </a:endParaRPr>
          </a:p>
        </p:txBody>
      </p:sp>
      <p:sp>
        <p:nvSpPr>
          <p:cNvPr id="3" name="Content Placeholder 2"/>
          <p:cNvSpPr>
            <a:spLocks noGrp="1"/>
          </p:cNvSpPr>
          <p:nvPr>
            <p:ph sz="half" idx="4294967295"/>
          </p:nvPr>
        </p:nvSpPr>
        <p:spPr>
          <a:xfrm>
            <a:off x="467544" y="1484784"/>
            <a:ext cx="4038600" cy="4525963"/>
          </a:xfrm>
        </p:spPr>
        <p:txBody>
          <a:bodyPr/>
          <a:lstStyle/>
          <a:p>
            <a:pPr algn="just">
              <a:buFont typeface="Arial" panose="020B0604020202020204" pitchFamily="34" charset="0"/>
              <a:buChar char="•"/>
            </a:pPr>
            <a:r>
              <a:rPr lang="en-US" sz="2000" dirty="0"/>
              <a:t>Energi nuklir adalah energi yang dihasilkan oleh radiasi inti yang tersimpan dalam inti atom bahan radioaktif. </a:t>
            </a:r>
            <a:endParaRPr lang="en-US" sz="2000" dirty="0"/>
          </a:p>
          <a:p>
            <a:pPr algn="just">
              <a:buFont typeface="Arial" panose="020B0604020202020204" pitchFamily="34" charset="0"/>
              <a:buChar char="•"/>
            </a:pPr>
            <a:r>
              <a:rPr lang="en-US" sz="2000" dirty="0"/>
              <a:t>Energi </a:t>
            </a:r>
            <a:r>
              <a:rPr lang="en-ID" altLang="en-US" sz="2000" dirty="0"/>
              <a:t>nuklir </a:t>
            </a:r>
            <a:r>
              <a:rPr lang="en-US" sz="2000" dirty="0"/>
              <a:t>dihasilkan oleh reaksi nuklir yang berupa reaksi penggabungan (fusi) dan reaksi pembelahan (fisi) inti atom</a:t>
            </a:r>
            <a:r>
              <a:rPr lang="en-ID" altLang="en-US" sz="2000" dirty="0"/>
              <a:t>. </a:t>
            </a:r>
            <a:endParaRPr lang="en-ID" altLang="en-US" sz="2000" dirty="0"/>
          </a:p>
        </p:txBody>
      </p:sp>
      <p:pic>
        <p:nvPicPr>
          <p:cNvPr id="5" name="Content Placeholder 4" descr="energi nuklir"/>
          <p:cNvPicPr>
            <a:picLocks noGrp="1" noChangeAspect="1"/>
          </p:cNvPicPr>
          <p:nvPr>
            <p:ph sz="half" idx="4294967295"/>
          </p:nvPr>
        </p:nvPicPr>
        <p:blipFill>
          <a:blip r:embed="rId1" cstate="print"/>
          <a:stretch>
            <a:fillRect/>
          </a:stretch>
        </p:blipFill>
        <p:spPr>
          <a:xfrm>
            <a:off x="4716016" y="1844824"/>
            <a:ext cx="4038600" cy="2328863"/>
          </a:xfrm>
          <a:prstGeom prst="rect">
            <a:avLst/>
          </a:prstGeom>
        </p:spPr>
      </p:pic>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l"/>
            <a:r>
              <a:rPr lang="en-ID" altLang="en-US" sz="3200" b="1">
                <a:latin typeface="+mn-lt"/>
                <a:cs typeface="+mn-lt"/>
              </a:rPr>
              <a:t>b. Energi Kinetik </a:t>
            </a:r>
            <a:endParaRPr lang="en-ID" altLang="en-US" sz="3200" b="1">
              <a:latin typeface="+mn-lt"/>
              <a:cs typeface="+mn-lt"/>
            </a:endParaRPr>
          </a:p>
        </p:txBody>
      </p:sp>
      <p:sp>
        <p:nvSpPr>
          <p:cNvPr id="3" name="Content Placeholder 2"/>
          <p:cNvSpPr>
            <a:spLocks noGrp="1"/>
          </p:cNvSpPr>
          <p:nvPr>
            <p:ph sz="half" idx="4294967295"/>
          </p:nvPr>
        </p:nvSpPr>
        <p:spPr>
          <a:xfrm>
            <a:off x="395536" y="1600200"/>
            <a:ext cx="4038600" cy="4525963"/>
          </a:xfrm>
        </p:spPr>
        <p:txBody>
          <a:bodyPr/>
          <a:lstStyle/>
          <a:p>
            <a:pPr algn="just"/>
            <a:r>
              <a:rPr lang="en-US" sz="2000" dirty="0"/>
              <a:t>Energi kinetik adalah bentuk energi ketika suatu materi berpindah atau bergerak. </a:t>
            </a:r>
            <a:endParaRPr lang="en-US" sz="2000" dirty="0"/>
          </a:p>
          <a:p>
            <a:pPr algn="just"/>
            <a:r>
              <a:rPr lang="en-US" sz="2000" dirty="0"/>
              <a:t>Besarnya energi kinetik sebanding dengan massa dan kecepatan benda. </a:t>
            </a:r>
            <a:endParaRPr lang="en-US" sz="2000" dirty="0"/>
          </a:p>
        </p:txBody>
      </p:sp>
      <p:pic>
        <p:nvPicPr>
          <p:cNvPr id="135178" name="Picture 14"/>
          <p:cNvPicPr>
            <a:picLocks noChangeAspect="1"/>
          </p:cNvPicPr>
          <p:nvPr/>
        </p:nvPicPr>
        <p:blipFill>
          <a:blip r:embed="rId1" cstate="print"/>
          <a:srcRect l="21365" t="22250" r="63107" b="64919"/>
          <a:stretch>
            <a:fillRect/>
          </a:stretch>
        </p:blipFill>
        <p:spPr>
          <a:xfrm>
            <a:off x="827584" y="3645024"/>
            <a:ext cx="1546023" cy="720080"/>
          </a:xfrm>
          <a:prstGeom prst="rect">
            <a:avLst/>
          </a:prstGeom>
          <a:noFill/>
          <a:ln w="9525">
            <a:noFill/>
          </a:ln>
        </p:spPr>
      </p:pic>
      <p:pic>
        <p:nvPicPr>
          <p:cNvPr id="135179" name="Picture 15"/>
          <p:cNvPicPr>
            <a:picLocks noChangeAspect="1"/>
          </p:cNvPicPr>
          <p:nvPr/>
        </p:nvPicPr>
        <p:blipFill>
          <a:blip r:embed="rId1" cstate="print"/>
          <a:srcRect l="52756" t="24159" r="25426" b="59744"/>
          <a:stretch>
            <a:fillRect/>
          </a:stretch>
        </p:blipFill>
        <p:spPr>
          <a:xfrm>
            <a:off x="827584" y="4509120"/>
            <a:ext cx="2874010" cy="1189355"/>
          </a:xfrm>
          <a:prstGeom prst="rect">
            <a:avLst/>
          </a:prstGeom>
          <a:noFill/>
          <a:ln w="9525">
            <a:noFill/>
          </a:ln>
        </p:spPr>
      </p:pic>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pic>
        <p:nvPicPr>
          <p:cNvPr id="4" name="Picture 19" descr="giphy (16)"/>
          <p:cNvPicPr>
            <a:picLocks noChangeAspect="1"/>
          </p:cNvPicPr>
          <p:nvPr>
            <p:ph sz="half" idx="2"/>
          </p:nvPr>
        </p:nvPicPr>
        <p:blipFill>
          <a:blip r:embed="rId5"/>
          <a:stretch>
            <a:fillRect/>
          </a:stretch>
        </p:blipFill>
        <p:spPr>
          <a:xfrm>
            <a:off x="5397500" y="2056130"/>
            <a:ext cx="3137535" cy="2994025"/>
          </a:xfrm>
          <a:prstGeom prst="rect">
            <a:avLst/>
          </a:prstGeom>
          <a:noFill/>
          <a:ln w="9525">
            <a:noFill/>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l"/>
            <a:r>
              <a:rPr lang="en-ID" altLang="en-US" sz="3200" b="1">
                <a:latin typeface="+mn-lt"/>
                <a:cs typeface="+mn-lt"/>
              </a:rPr>
              <a:t>c. Energi Cahaya</a:t>
            </a:r>
            <a:r>
              <a:rPr lang="en-ID" altLang="en-US"/>
              <a:t> </a:t>
            </a:r>
            <a:endParaRPr lang="en-ID" altLang="en-US"/>
          </a:p>
        </p:txBody>
      </p:sp>
      <p:sp>
        <p:nvSpPr>
          <p:cNvPr id="3" name="Content Placeholder 2"/>
          <p:cNvSpPr>
            <a:spLocks noGrp="1"/>
          </p:cNvSpPr>
          <p:nvPr>
            <p:ph sz="half" idx="4294967295"/>
          </p:nvPr>
        </p:nvSpPr>
        <p:spPr>
          <a:xfrm>
            <a:off x="467544" y="1600200"/>
            <a:ext cx="4038600" cy="4525963"/>
          </a:xfrm>
        </p:spPr>
        <p:txBody>
          <a:bodyPr/>
          <a:lstStyle/>
          <a:p>
            <a:pPr marL="0" indent="0">
              <a:buNone/>
            </a:pPr>
            <a:r>
              <a:rPr lang="en-US" sz="2000" dirty="0"/>
              <a:t>Energi cahaya merupakan radiasi gelombang elektromagnetik kasat mata yang merambat dengan kecepatan 3 × 10</a:t>
            </a:r>
            <a:r>
              <a:rPr lang="en-US" sz="2000" baseline="30000" dirty="0"/>
              <a:t>8 </a:t>
            </a:r>
            <a:r>
              <a:rPr lang="en-US" sz="2000" dirty="0"/>
              <a:t>m/s. </a:t>
            </a:r>
            <a:endParaRPr lang="en-US" sz="2000" dirty="0"/>
          </a:p>
        </p:txBody>
      </p:sp>
      <p:pic>
        <p:nvPicPr>
          <p:cNvPr id="5" name="Content Placeholder 4" descr="energi cahaya"/>
          <p:cNvPicPr>
            <a:picLocks noGrp="1" noChangeAspect="1"/>
          </p:cNvPicPr>
          <p:nvPr>
            <p:ph sz="half" idx="4294967295"/>
          </p:nvPr>
        </p:nvPicPr>
        <p:blipFill>
          <a:blip r:embed="rId1"/>
          <a:stretch>
            <a:fillRect/>
          </a:stretch>
        </p:blipFill>
        <p:spPr>
          <a:xfrm>
            <a:off x="3779912" y="2780928"/>
            <a:ext cx="4540250" cy="2535237"/>
          </a:xfrm>
          <a:prstGeom prst="rect">
            <a:avLst/>
          </a:prstGeom>
        </p:spPr>
      </p:pic>
      <p:sp>
        <p:nvSpPr>
          <p:cNvPr id="139268" name="TextBox 12"/>
          <p:cNvSpPr txBox="1"/>
          <p:nvPr/>
        </p:nvSpPr>
        <p:spPr>
          <a:xfrm>
            <a:off x="2916238" y="6381750"/>
            <a:ext cx="1566862" cy="276225"/>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2" action="ppaction://hlinksldjump"/>
              </a:rPr>
              <a:t>Kembali ke daftar isi</a:t>
            </a:r>
            <a:endParaRPr lang="en-US" altLang="x-none" dirty="0">
              <a:solidFill>
                <a:srgbClr val="92D050"/>
              </a:solidFill>
              <a:latin typeface="Arial" panose="020B0604020202020204" pitchFamily="34" charset="0"/>
            </a:endParaRPr>
          </a:p>
        </p:txBody>
      </p:sp>
      <p:sp>
        <p:nvSpPr>
          <p:cNvPr id="139269" name="TextBox 12">
            <a:hlinkClick r:id="rId3" action="ppaction://hlinksldjump"/>
          </p:cNvPr>
          <p:cNvSpPr txBox="1"/>
          <p:nvPr/>
        </p:nvSpPr>
        <p:spPr>
          <a:xfrm>
            <a:off x="4483100" y="6378575"/>
            <a:ext cx="1598613" cy="277813"/>
          </a:xfrm>
          <a:prstGeom prst="rect">
            <a:avLst/>
          </a:prstGeom>
          <a:noFill/>
          <a:ln w="9525">
            <a:noFill/>
          </a:ln>
        </p:spPr>
        <p:txBody>
          <a:bodyPr wrap="none" anchor="t">
            <a:spAutoFit/>
          </a:bodyPr>
          <a:lstStyle/>
          <a:p>
            <a:r>
              <a:rPr lang="en-US" altLang="zh-CN" dirty="0">
                <a:solidFill>
                  <a:srgbClr val="92D050"/>
                </a:solidFill>
                <a:latin typeface="Arial" panose="020B0604020202020204" pitchFamily="34" charset="0"/>
                <a:hlinkClick r:id="rId4" action="ppaction://hlinksldjump"/>
              </a:rPr>
              <a:t>Kembali ke awal bab</a:t>
            </a:r>
            <a:endParaRPr lang="en-US" altLang="x-none" dirty="0">
              <a:solidFill>
                <a:srgbClr val="92D050"/>
              </a:solidFill>
              <a:latin typeface="Arial" panose="020B0604020202020204" pitchFamily="34" charset="0"/>
            </a:endParaRPr>
          </a:p>
        </p:txBody>
      </p:sp>
      <p:sp>
        <p:nvSpPr>
          <p:cNvPr id="8" name="Right Arrow 7">
            <a:hlinkClick r:id="" action="ppaction://hlinkshowjump?jump=previousslide"/>
          </p:cNvPr>
          <p:cNvSpPr/>
          <p:nvPr/>
        </p:nvSpPr>
        <p:spPr>
          <a:xfrm rot="10800000">
            <a:off x="539750" y="6381750"/>
            <a:ext cx="215900" cy="215900"/>
          </a:xfrm>
          <a:prstGeom prst="right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
        <p:nvSpPr>
          <p:cNvPr id="9" name="Right Arrow 8">
            <a:hlinkClick r:id="" action="ppaction://hlinkshowjump?jump=nextslide"/>
          </p:cNvPr>
          <p:cNvSpPr/>
          <p:nvPr/>
        </p:nvSpPr>
        <p:spPr>
          <a:xfrm>
            <a:off x="8388350" y="6381750"/>
            <a:ext cx="211138" cy="21590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FFFFFF"/>
              </a:solidFill>
              <a:effectLst/>
              <a:uLnTx/>
              <a:uFillTx/>
              <a:latin typeface="+mn-lt"/>
              <a:ea typeface="+mn-ea"/>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1F497D"/>
      </a:dk2>
      <a:lt2>
        <a:srgbClr val="EEECE1"/>
      </a:lt2>
      <a:accent1>
        <a:srgbClr val="4F81BD"/>
      </a:accent1>
      <a:accent2>
        <a:srgbClr val="C0504D"/>
      </a:accent2>
      <a:accent3>
        <a:srgbClr val="9BBB59"/>
      </a:accent3>
      <a:accent4>
        <a:srgbClr val="D2A1D7"/>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29601</Words>
  <Application>WPS Presentation</Application>
  <PresentationFormat>On-screen Show (4:3)</PresentationFormat>
  <Paragraphs>1655</Paragraphs>
  <Slides>114</Slides>
  <Notes>17</Notes>
  <HiddenSlides>0</HiddenSlides>
  <MMClips>6</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114</vt:i4>
      </vt:variant>
    </vt:vector>
  </HeadingPairs>
  <TitlesOfParts>
    <vt:vector size="130" baseType="lpstr">
      <vt:lpstr>Arial</vt:lpstr>
      <vt:lpstr>SimSun</vt:lpstr>
      <vt:lpstr>Wingdings</vt:lpstr>
      <vt:lpstr>Roboto Slab</vt:lpstr>
      <vt:lpstr>Calibri</vt:lpstr>
      <vt:lpstr>Arial Black</vt:lpstr>
      <vt:lpstr>Roboto Slab</vt:lpstr>
      <vt:lpstr>Wingdings 3</vt:lpstr>
      <vt:lpstr>Roboto</vt:lpstr>
      <vt:lpstr>Wingdings</vt:lpstr>
      <vt:lpstr>Microsoft YaHei</vt:lpstr>
      <vt:lpstr>Arial Unicode MS</vt:lpstr>
      <vt:lpstr>Times New Roman</vt:lpstr>
      <vt:lpstr>Segoe Print</vt:lpstr>
      <vt:lpstr>Symbol</vt:lpstr>
      <vt:lpstr>Office Theme</vt:lpstr>
      <vt:lpstr>PowerPoint 演示文稿</vt:lpstr>
      <vt:lpstr>PowerPoint 演示文稿</vt:lpstr>
      <vt:lpstr>PowerPoint 演示文稿</vt:lpstr>
      <vt:lpstr>Objek IPA dan Pengamatannya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 Kesalahan dalam Pengukuran </vt:lpstr>
      <vt:lpstr>d. Ketelitian dan Keselamatan Kerja</vt:lpstr>
      <vt:lpstr>2. Besaran Pokok</vt:lpstr>
      <vt:lpstr>PowerPoint 演示文稿</vt:lpstr>
      <vt:lpstr>PowerPoint 演示文稿</vt:lpstr>
      <vt:lpstr>PowerPoint 演示文稿</vt:lpstr>
      <vt:lpstr>PowerPoint 演示文稿</vt:lpstr>
      <vt:lpstr>CONTOH SOAL</vt:lpstr>
      <vt:lpstr>Klasifikasi Makhluk Hidup </vt:lpstr>
      <vt:lpstr>PowerPoint 演示文稿</vt:lpstr>
      <vt:lpstr>PowerPoint 演示文稿</vt:lpstr>
      <vt:lpstr>PowerPoint 演示文稿</vt:lpstr>
      <vt:lpstr>PowerPoint 演示文稿</vt:lpstr>
      <vt:lpstr>PowerPoint 演示文稿</vt:lpstr>
      <vt:lpstr>PowerPoint 演示文稿</vt:lpstr>
      <vt:lpstr>a. Kelompok Monera </vt:lpstr>
      <vt:lpstr>b. Kelompok Protista </vt:lpstr>
      <vt:lpstr>c. Kelompok Fungi (Jamur) </vt:lpstr>
      <vt:lpstr>d. Kelompok Plantae </vt:lpstr>
      <vt:lpstr>1) Bryophyta (Tumbuhan Lumut) </vt:lpstr>
      <vt:lpstr>2) Pteridophyta (Tumbuhan Paku) </vt:lpstr>
      <vt:lpstr>3) Spermatophyta (Tumbuhan Berbiji) </vt:lpstr>
      <vt:lpstr>Perbedaan Angiospermae dan Gymnospermae </vt:lpstr>
      <vt:lpstr>a) Monocotyledoneae </vt:lpstr>
      <vt:lpstr>b) Dicotyledoneae </vt:lpstr>
      <vt:lpstr>e. Kelompok Animalia </vt:lpstr>
      <vt:lpstr>Invertebrata </vt:lpstr>
      <vt:lpstr>PowerPoint 演示文稿</vt:lpstr>
      <vt:lpstr>Vertebrata </vt:lpstr>
      <vt:lpstr>Klasifikasi  Materi dan Perubahannya</vt:lpstr>
      <vt:lpstr>A. Klasifikasi Materi</vt:lpstr>
      <vt:lpstr>PowerPoint 演示文稿</vt:lpstr>
      <vt:lpstr>Sifat Benda</vt:lpstr>
      <vt:lpstr>Skema Perubahan Wujud Benda</vt:lpstr>
      <vt:lpstr>2. Unsur, Senyawa, dan Campuran</vt:lpstr>
      <vt:lpstr>a. Unsur </vt:lpstr>
      <vt:lpstr>Penulisan Lambang Unsur </vt:lpstr>
      <vt:lpstr>Sifat-Sifat Unsur Logam, Nonlogam, dan Semilogam</vt:lpstr>
      <vt:lpstr>PowerPoint 演示文稿</vt:lpstr>
      <vt:lpstr>b. Senyawa </vt:lpstr>
      <vt:lpstr>Sifat-Sifat Senyawa</vt:lpstr>
      <vt:lpstr>c. Campuran</vt:lpstr>
      <vt:lpstr>Berdasarkan zat penyusunnya, campuran dibedakan menjadi tiga sebagai berikut. </vt:lpstr>
      <vt:lpstr>Campuran antara Zat Padat dan Zat Cair</vt:lpstr>
      <vt:lpstr>Berdasarkan sifatnya, larutan dibedakan menjadi tiga yaitu larutan asam, basa, dan garam. </vt:lpstr>
      <vt:lpstr>PowerPoint 演示文稿</vt:lpstr>
      <vt:lpstr>PowerPoint 演示文稿</vt:lpstr>
      <vt:lpstr>1. Filtrasi</vt:lpstr>
      <vt:lpstr>2. Sentrifugasi</vt:lpstr>
      <vt:lpstr>3. Distilasi (Penyulingan) </vt:lpstr>
      <vt:lpstr>4.  Kromatografi </vt:lpstr>
      <vt:lpstr>5. Sublimasi</vt:lpstr>
      <vt:lpstr>6.  Evaporasi (Penguapan) </vt:lpstr>
      <vt:lpstr>7. Atraksi Magnetik </vt:lpstr>
      <vt:lpstr>C. Perubahan Materi</vt:lpstr>
      <vt:lpstr>PowerPoint 演示文稿</vt:lpstr>
      <vt:lpstr>Macam-Macam Perubahan Fisika dan Kimia</vt:lpstr>
      <vt:lpstr>PowerPoint 演示文稿</vt:lpstr>
      <vt:lpstr>Suhu dan Perubahannya</vt:lpstr>
      <vt:lpstr>1. Jenis-Jenis Termometer  2. Skala Termometer </vt:lpstr>
      <vt:lpstr>1. Jenis-Jenis Termometer  </vt:lpstr>
      <vt:lpstr>PowerPoint 演示文稿</vt:lpstr>
      <vt:lpstr>CONTOH SOAL</vt:lpstr>
      <vt:lpstr>PowerPoint 演示文稿</vt:lpstr>
      <vt:lpstr>PowerPoint 演示文稿</vt:lpstr>
      <vt:lpstr>PowerPoint 演示文稿</vt:lpstr>
      <vt:lpstr>3. Karakteristik Pemuaian Zat Cair dan Zat Gas</vt:lpstr>
      <vt:lpstr>Contoh Soal</vt:lpstr>
      <vt:lpstr>Kalor dan Perpindahannya</vt:lpstr>
      <vt:lpstr> A. Kalor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Energi dalam Sistem Kehidupan</vt:lpstr>
      <vt:lpstr>A. Pengertian dan Jenis-Jenis Energi</vt:lpstr>
      <vt:lpstr>a. Energi Potensial </vt:lpstr>
      <vt:lpstr>1) Energi Potensial Gravitasi </vt:lpstr>
      <vt:lpstr>2) Energi Potensial Elastisitas  </vt:lpstr>
      <vt:lpstr>3) Energi Kimia </vt:lpstr>
      <vt:lpstr>4) Energi Listrik </vt:lpstr>
      <vt:lpstr>5) Energi Nuklir </vt:lpstr>
      <vt:lpstr>b. Energi Kinetik </vt:lpstr>
      <vt:lpstr>c. Energi Cahaya </vt:lpstr>
      <vt:lpstr>d. Energi Panas </vt:lpstr>
      <vt:lpstr>e. Energi Bunyi </vt:lpstr>
      <vt:lpstr>PowerPoint 演示文稿</vt:lpstr>
      <vt:lpstr>B. Macam-Macam Sumber Energi </vt:lpstr>
      <vt:lpstr>1. Sumber Energi yang Tidak Terbarukan</vt:lpstr>
      <vt:lpstr>2. Sumber Energi yang Terbarukan</vt:lpstr>
      <vt:lpstr>C. Sumber Energi bagi Tubuh </vt:lpstr>
      <vt:lpstr>1. Karbohidrat </vt:lpstr>
      <vt:lpstr>2. Protein </vt:lpstr>
      <vt:lpstr>3. Lemak </vt:lpstr>
      <vt:lpstr>PowerPoint 演示文稿</vt:lpstr>
      <vt:lpstr>PowerPoint 演示文稿</vt:lpstr>
      <vt:lpstr>PowerPoint 演示文稿</vt:lpstr>
      <vt:lpstr>3. Metabolisme Karbohidrat, Lemak, dan Protein </vt:lpstr>
      <vt:lpstr>Sekian dan Terima Kasih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eureka</dc:creator>
  <cp:lastModifiedBy>Lenovo</cp:lastModifiedBy>
  <cp:revision>337</cp:revision>
  <dcterms:created xsi:type="dcterms:W3CDTF">2019-05-08T01:53:00Z</dcterms:created>
  <dcterms:modified xsi:type="dcterms:W3CDTF">2019-06-14T01:49:16Z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1033-10.2.0.7646</vt:lpwstr>
  </property>
</Properties>
</file>