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403" y="62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7E2552-E6B4-7D21-BAB1-756AD2CA9D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D49F4AE-085F-4201-A962-18F1A28A8BC0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BF23B9-9829-74FB-6931-C37B991505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4B0EC7-3BCF-02C9-9F16-C3FA3A9366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BE1FA0-936A-4C7F-AD1C-5A4502DA04FE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5671946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FDA46C-70E5-8CCF-E1B1-7A629738C5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825E9E6-2D3F-4F6F-AACD-6FC1E61B6C08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CBDC00-660C-8FBC-4029-8279F5B491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DEFACC-D0B6-7609-C2F6-834FB15352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EE99D9-D4A4-4F24-99EF-06BC136A3607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578776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17D537-2BAA-61B3-2C4B-C8F39A8283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C1503E1-EB23-43B4-9D1A-737FF5E98DAF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390610-1B6F-D239-768C-32FF5370AA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B00871-4374-09DA-F64D-276B510795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27DEDE-426F-4A27-A155-CBECA6622896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7623894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BA5BF8-0E4D-FF89-770E-2A45D39A2C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8DA6D99-F42C-44E3-A6FD-EEA34EDB4434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85787D-82D3-F3C1-E024-02D73037CA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5C2C12-A42D-DA53-454D-8F51CC03AF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7C18E9-2D9A-44AB-A9DC-65702177B31D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1501514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F038F4-6ECF-5331-1A63-B113FFA269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636439E-3437-49CB-A255-C60F4F26945B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00822E-752C-CD2C-5980-25854C3EE2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984186-8C1B-F791-CDEB-1B81FA0539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467C95-D2BA-4A41-85F1-4EA3A0D8F3E3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2046663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32EBBB42-785F-6D3E-DBA5-A576A93BDF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2D2A15B-B8FD-46CC-B65C-5445425920AD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78604280-E21A-794F-E5E2-5CF4EEADF2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2E7ED745-8363-3CEC-0B3F-CBFE18F97E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C40C7A-F924-4B74-9822-EEEC887489A7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0298544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FCB2EF1D-6E83-376A-80CA-DC729B54E7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92B5056-4BA9-491C-AA72-EEC5D9C097D7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B50DFD07-DB9F-266C-E412-7DD49A2426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70471E1F-3FC5-1348-28A0-3DA0D63DF5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CD6BAD-D721-4144-8AF1-998F4D6A646F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5831466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0F9BB255-13C3-1104-1606-798D7F1BF0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364F1CE-FB11-4FA1-A24C-7C454850D557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C316D32E-0B38-9FC6-4946-D62E9CA94E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81383D1F-DF26-22CE-A183-360909026F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6E653D-5FDE-42E7-9272-B0C4D7E0BE77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6025560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94176AEB-E4B8-F9EC-11F8-38A8CA16B2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4898DB3-194E-4CE2-9814-A1B9AAC648E1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407DF0B7-4E81-34C2-3F70-DBE353CE39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8AF4B46E-E42C-D94B-227B-E6A9B0E54A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00BF35-0462-4ADB-8F13-28F040C561B6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00839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D34F866F-5FEE-5117-EE0B-08CAE38CC8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9A9AC1A-BED2-4564-A7D1-964BEE440811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3AE154C3-1CEB-A229-05AD-530A413C03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96E519DE-0A57-11B5-4F3C-23049D3FAE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09FB35-0091-47E0-A387-90404DAD041C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5448126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ko-KR" altLang="en-US" noProof="0"/>
              <a:t>그림을 추가하려면 아이콘을 클릭하십시오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BF53E7B4-3690-6793-F4FA-FE651D9FEC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4E41556-7D7D-4D37-9A2B-A8FE42C79EAC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20EA70F8-C7D8-6A30-DB64-68AFAD60D6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17459151-8A1B-3F8B-6EB9-128244300C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CB1454-D4CB-41ED-AA96-86CD62548ADA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2733562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59600527-47A4-E4CE-E416-D534A7EE987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9E154E14-323A-C27F-EF3D-E12263BECEA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C0860B-0609-5F50-259D-92AD18CD0DE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85B963AB-D1A2-4995-BE56-D35BA4029B26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3E886E-66CB-B115-2CC4-A200C5CC598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29C4DB-C686-EB66-4901-C145054814D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CE37CF76-1753-4139-B5FD-0BECD888BD11}" type="slidenum">
              <a:rPr lang="en-US" altLang="ko-KR"/>
              <a:pPr/>
              <a:t>‹#›</a:t>
            </a:fld>
            <a:endParaRPr lang="en-US" altLang="ko-KR"/>
          </a:p>
        </p:txBody>
      </p:sp>
      <p:sp>
        <p:nvSpPr>
          <p:cNvPr id="1031" name="Rectangle 7">
            <a:extLst>
              <a:ext uri="{FF2B5EF4-FFF2-40B4-BE49-F238E27FC236}">
                <a16:creationId xmlns:a16="http://schemas.microsoft.com/office/drawing/2014/main" id="{4B0EE6FF-1D5C-6E99-19FF-24FB31F52D1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39713" y="6359525"/>
            <a:ext cx="681037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fld id="{C04AD35D-6E4D-4F13-9DEF-4A50076C41DC}" type="slidenum">
              <a:rPr lang="en-US" altLang="ko-KR" sz="2000" b="1">
                <a:solidFill>
                  <a:srgbClr val="FFFFFF"/>
                </a:solidFill>
                <a:latin typeface="Times New Roman" panose="02020603050405020304" pitchFamily="18" charset="0"/>
              </a:rPr>
              <a:pPr eaLnBrk="1" hangingPunct="1"/>
              <a:t>‹#›</a:t>
            </a:fld>
            <a:r>
              <a:rPr lang="en-US" altLang="ko-KR" sz="2000" b="1">
                <a:solidFill>
                  <a:srgbClr val="FFFFFF"/>
                </a:solidFill>
                <a:latin typeface="Times New Roman" panose="02020603050405020304" pitchFamily="18" charset="0"/>
              </a:rPr>
              <a:t>/8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fontAlgn="base" latinLnBrk="1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2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4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5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4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6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4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7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4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4">
            <a:extLst>
              <a:ext uri="{FF2B5EF4-FFF2-40B4-BE49-F238E27FC236}">
                <a16:creationId xmlns:a16="http://schemas.microsoft.com/office/drawing/2014/main" id="{515CCF66-E416-1BBB-A4B5-26FB055F51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51" name="Group 5">
            <a:extLst>
              <a:ext uri="{FF2B5EF4-FFF2-40B4-BE49-F238E27FC236}">
                <a16:creationId xmlns:a16="http://schemas.microsoft.com/office/drawing/2014/main" id="{17D006D8-1350-7508-6257-AD3564EF5B60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2061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684018D5-C59E-2983-2029-B1B4DD87DB5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62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36AC169F-B864-D216-7792-1C1AA5A515B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2052" name="Group 8">
            <a:extLst>
              <a:ext uri="{FF2B5EF4-FFF2-40B4-BE49-F238E27FC236}">
                <a16:creationId xmlns:a16="http://schemas.microsoft.com/office/drawing/2014/main" id="{BE9DCDDE-27F5-6455-3354-34D213966527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2059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3A679DE4-519A-51B5-C09C-A05F3AFF972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60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BA579AAF-1FD2-912C-EE15-622BD021DE6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2053" name="Group 11">
            <a:extLst>
              <a:ext uri="{FF2B5EF4-FFF2-40B4-BE49-F238E27FC236}">
                <a16:creationId xmlns:a16="http://schemas.microsoft.com/office/drawing/2014/main" id="{A24DA592-8645-9976-7988-DEDE9D50E23F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2057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31D5C9E1-13DA-DDE2-F67F-0A924E81991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8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FFFDAFC8-7053-5258-6158-E53EE8E0BA2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2054" name="Group 14">
            <a:extLst>
              <a:ext uri="{FF2B5EF4-FFF2-40B4-BE49-F238E27FC236}">
                <a16:creationId xmlns:a16="http://schemas.microsoft.com/office/drawing/2014/main" id="{2D1EF3E7-6760-1E4C-31B8-C54F85E5BB53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2055" name="Picture 15">
              <a:extLst>
                <a:ext uri="{FF2B5EF4-FFF2-40B4-BE49-F238E27FC236}">
                  <a16:creationId xmlns:a16="http://schemas.microsoft.com/office/drawing/2014/main" id="{1D403D26-7229-35E5-7CCF-F27DC4CBDC7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6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C1861118-2127-54DD-E3C2-F8C04651646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4">
            <a:extLst>
              <a:ext uri="{FF2B5EF4-FFF2-40B4-BE49-F238E27FC236}">
                <a16:creationId xmlns:a16="http://schemas.microsoft.com/office/drawing/2014/main" id="{8FCA4864-ED82-EE95-5489-EC3515CA7F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75" name="Group 5">
            <a:extLst>
              <a:ext uri="{FF2B5EF4-FFF2-40B4-BE49-F238E27FC236}">
                <a16:creationId xmlns:a16="http://schemas.microsoft.com/office/drawing/2014/main" id="{6DB0A655-DE6A-00B4-DDBB-9206AB962504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3085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35F53D85-78D7-B3DD-36F0-ECA24F836F7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6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20E878E9-F84B-1FEB-2C69-12E0EDCE6D8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3076" name="Group 8">
            <a:extLst>
              <a:ext uri="{FF2B5EF4-FFF2-40B4-BE49-F238E27FC236}">
                <a16:creationId xmlns:a16="http://schemas.microsoft.com/office/drawing/2014/main" id="{325D24F1-4A22-3BCB-3B43-D43B8ECA7F23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3083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D51CFCD1-5A45-55C7-98C9-32BAFC9854A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4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402F1983-C68E-194D-671B-1C8A0355205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3077" name="Group 11">
            <a:extLst>
              <a:ext uri="{FF2B5EF4-FFF2-40B4-BE49-F238E27FC236}">
                <a16:creationId xmlns:a16="http://schemas.microsoft.com/office/drawing/2014/main" id="{AA4B0C08-86F2-8CBF-E4AD-6BE386F157D1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3081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AEF68CB6-C36C-B36A-4AF5-B2A764A39E7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2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5923F907-570B-EC91-8706-7D4B47A0217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3078" name="Group 14">
            <a:extLst>
              <a:ext uri="{FF2B5EF4-FFF2-40B4-BE49-F238E27FC236}">
                <a16:creationId xmlns:a16="http://schemas.microsoft.com/office/drawing/2014/main" id="{2AD158F5-E2F3-CB93-38F5-37001133960E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3079" name="Picture 15">
              <a:extLst>
                <a:ext uri="{FF2B5EF4-FFF2-40B4-BE49-F238E27FC236}">
                  <a16:creationId xmlns:a16="http://schemas.microsoft.com/office/drawing/2014/main" id="{11D2B92A-C868-6A7E-0FEA-C13730E44E8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0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CF3D1656-C2B5-390C-A055-7E68E574677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>
            <a:extLst>
              <a:ext uri="{FF2B5EF4-FFF2-40B4-BE49-F238E27FC236}">
                <a16:creationId xmlns:a16="http://schemas.microsoft.com/office/drawing/2014/main" id="{9656F65B-17B6-9CB6-2907-C518EADE59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099" name="Group 5">
            <a:extLst>
              <a:ext uri="{FF2B5EF4-FFF2-40B4-BE49-F238E27FC236}">
                <a16:creationId xmlns:a16="http://schemas.microsoft.com/office/drawing/2014/main" id="{0CAFD9B0-DBD6-3F75-B241-387C82BC2E22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4109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1CE85861-17E5-427A-5C3F-093C636DDF4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10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01031649-CD8F-71CF-56A1-50869E3AD2A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4100" name="Group 8">
            <a:extLst>
              <a:ext uri="{FF2B5EF4-FFF2-40B4-BE49-F238E27FC236}">
                <a16:creationId xmlns:a16="http://schemas.microsoft.com/office/drawing/2014/main" id="{E49F56D3-566E-4FEA-0BB8-2B439C38FE35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4107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F6CB49D7-6F4B-FBD9-3978-54E38BBF63D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8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4AB66810-4FE7-25E8-ADBF-34014827C63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4101" name="Group 11">
            <a:extLst>
              <a:ext uri="{FF2B5EF4-FFF2-40B4-BE49-F238E27FC236}">
                <a16:creationId xmlns:a16="http://schemas.microsoft.com/office/drawing/2014/main" id="{8C84F8F1-AE24-FFED-B455-9A059B7BB3BD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4105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169514BC-2DEE-1AB0-4840-4BA54D39C72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6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7E9D984E-AAA0-1A14-317C-71307C54636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4102" name="Group 14">
            <a:extLst>
              <a:ext uri="{FF2B5EF4-FFF2-40B4-BE49-F238E27FC236}">
                <a16:creationId xmlns:a16="http://schemas.microsoft.com/office/drawing/2014/main" id="{AC67A872-A006-A9E9-FA2E-D0A6584926F7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4103" name="Picture 15">
              <a:extLst>
                <a:ext uri="{FF2B5EF4-FFF2-40B4-BE49-F238E27FC236}">
                  <a16:creationId xmlns:a16="http://schemas.microsoft.com/office/drawing/2014/main" id="{D10F01D1-58B0-6074-3D71-9DF59D82E15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4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60C41CD0-912F-5524-C3B6-4E1A1F4E8F0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FFFF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">
            <a:extLst>
              <a:ext uri="{FF2B5EF4-FFF2-40B4-BE49-F238E27FC236}">
                <a16:creationId xmlns:a16="http://schemas.microsoft.com/office/drawing/2014/main" id="{0E90A027-3483-D7BE-7668-8C5EA03952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123" name="Group 5">
            <a:extLst>
              <a:ext uri="{FF2B5EF4-FFF2-40B4-BE49-F238E27FC236}">
                <a16:creationId xmlns:a16="http://schemas.microsoft.com/office/drawing/2014/main" id="{0979CFE7-CAC8-E194-EAAA-06510D6319AB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5133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EDC46267-E46D-0269-E34E-48A4F3E2D65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4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B3ACE843-FADC-06D1-86A2-4C78F455C05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5124" name="Group 8">
            <a:extLst>
              <a:ext uri="{FF2B5EF4-FFF2-40B4-BE49-F238E27FC236}">
                <a16:creationId xmlns:a16="http://schemas.microsoft.com/office/drawing/2014/main" id="{25C8DBD8-AAE3-5011-4FA2-A4A9E9F04867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5131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DF5DBCD9-3BC5-AA89-9F67-DF3F87F34BD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2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EA68C0AF-859C-8873-E073-BE26C3EF44D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5125" name="Group 11">
            <a:extLst>
              <a:ext uri="{FF2B5EF4-FFF2-40B4-BE49-F238E27FC236}">
                <a16:creationId xmlns:a16="http://schemas.microsoft.com/office/drawing/2014/main" id="{3A1AA646-4694-5FE2-32DD-CE45C282FE5A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5129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7665CB4B-1902-4553-0FD6-2B826A4EA55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0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B56BD445-6E33-D4B2-96D1-2347919410D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5126" name="Group 14">
            <a:extLst>
              <a:ext uri="{FF2B5EF4-FFF2-40B4-BE49-F238E27FC236}">
                <a16:creationId xmlns:a16="http://schemas.microsoft.com/office/drawing/2014/main" id="{1C3751D0-525B-1CA8-9AB4-33B7129BF42A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5127" name="Picture 15">
              <a:extLst>
                <a:ext uri="{FF2B5EF4-FFF2-40B4-BE49-F238E27FC236}">
                  <a16:creationId xmlns:a16="http://schemas.microsoft.com/office/drawing/2014/main" id="{D4DF4CE6-F424-645D-E7EE-B571D4B11CB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8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70B5A377-9092-C4A5-6462-6DA042D5741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FFFF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4">
            <a:extLst>
              <a:ext uri="{FF2B5EF4-FFF2-40B4-BE49-F238E27FC236}">
                <a16:creationId xmlns:a16="http://schemas.microsoft.com/office/drawing/2014/main" id="{7B46BB45-0570-FB99-6625-7EC3F982E0A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147" name="Group 5">
            <a:extLst>
              <a:ext uri="{FF2B5EF4-FFF2-40B4-BE49-F238E27FC236}">
                <a16:creationId xmlns:a16="http://schemas.microsoft.com/office/drawing/2014/main" id="{234ADF58-7EC9-7F1E-B894-B90FC3751CC4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6157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9B312CF5-3281-6318-1833-298B923CE59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8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AC1262AA-EE95-0419-F8FB-BCCE568D98A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6148" name="Group 8">
            <a:extLst>
              <a:ext uri="{FF2B5EF4-FFF2-40B4-BE49-F238E27FC236}">
                <a16:creationId xmlns:a16="http://schemas.microsoft.com/office/drawing/2014/main" id="{EA500AA1-16B1-E434-36F2-9F14E1EDC2DD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6155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0365AEFD-8708-225D-EB1B-737BE317263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6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3626BE7F-6DAF-A2B3-80D8-1A72718019F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6149" name="Group 11">
            <a:extLst>
              <a:ext uri="{FF2B5EF4-FFF2-40B4-BE49-F238E27FC236}">
                <a16:creationId xmlns:a16="http://schemas.microsoft.com/office/drawing/2014/main" id="{6E474EB6-0F36-24BB-DAE0-99E4F380CC9A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6153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12BEE4E4-2A65-8B1E-CE03-D879F5761D7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4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A3563910-A205-3E46-B954-AAED0999018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6150" name="Group 14">
            <a:extLst>
              <a:ext uri="{FF2B5EF4-FFF2-40B4-BE49-F238E27FC236}">
                <a16:creationId xmlns:a16="http://schemas.microsoft.com/office/drawing/2014/main" id="{2C75044C-FBA9-6A69-93DC-8BD741D91E22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6151" name="Picture 15">
              <a:extLst>
                <a:ext uri="{FF2B5EF4-FFF2-40B4-BE49-F238E27FC236}">
                  <a16:creationId xmlns:a16="http://schemas.microsoft.com/office/drawing/2014/main" id="{DA36F4C9-34F2-3B87-F8CB-8DCFAB456B8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2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258D5611-BFC8-AF15-A38B-D02D1FE75DD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FFFF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4">
            <a:extLst>
              <a:ext uri="{FF2B5EF4-FFF2-40B4-BE49-F238E27FC236}">
                <a16:creationId xmlns:a16="http://schemas.microsoft.com/office/drawing/2014/main" id="{06CB6ED2-65F1-92BF-47CE-4FB4777D93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171" name="Group 5">
            <a:extLst>
              <a:ext uri="{FF2B5EF4-FFF2-40B4-BE49-F238E27FC236}">
                <a16:creationId xmlns:a16="http://schemas.microsoft.com/office/drawing/2014/main" id="{B6F5A39D-06CE-9D54-86F8-9F52B00736E1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7181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20FFC960-CA73-0820-6783-1953B110E77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82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083855AB-68C8-30B3-8827-55119FE945C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7172" name="Group 8">
            <a:extLst>
              <a:ext uri="{FF2B5EF4-FFF2-40B4-BE49-F238E27FC236}">
                <a16:creationId xmlns:a16="http://schemas.microsoft.com/office/drawing/2014/main" id="{8F7CE82D-534D-7171-0EB4-3139DAF87989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7179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28B92E93-AB37-061E-152B-258219F7145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80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10F555A8-A6EF-0CD5-C6E2-3418E8B5EB6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7173" name="Group 11">
            <a:extLst>
              <a:ext uri="{FF2B5EF4-FFF2-40B4-BE49-F238E27FC236}">
                <a16:creationId xmlns:a16="http://schemas.microsoft.com/office/drawing/2014/main" id="{0E684494-4771-9800-31A1-A1D16D43CC34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7177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88EDCBA5-2148-E915-622E-A08C9E5E560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8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EC2BDE72-B0BF-AD82-E356-A6A32D5AC24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7174" name="Group 14">
            <a:extLst>
              <a:ext uri="{FF2B5EF4-FFF2-40B4-BE49-F238E27FC236}">
                <a16:creationId xmlns:a16="http://schemas.microsoft.com/office/drawing/2014/main" id="{E08739A7-D946-B94A-EFD1-89FFFD2EE1D0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7175" name="Picture 15">
              <a:extLst>
                <a:ext uri="{FF2B5EF4-FFF2-40B4-BE49-F238E27FC236}">
                  <a16:creationId xmlns:a16="http://schemas.microsoft.com/office/drawing/2014/main" id="{8AC38F65-D6A0-6C34-CC13-ACB4443359C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6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E3AEBEA2-A1A9-A783-0AC1-1F154D1F5EA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FFFF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4">
            <a:extLst>
              <a:ext uri="{FF2B5EF4-FFF2-40B4-BE49-F238E27FC236}">
                <a16:creationId xmlns:a16="http://schemas.microsoft.com/office/drawing/2014/main" id="{26A20388-CB7D-C553-52B4-E6CB860508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195" name="Group 5">
            <a:extLst>
              <a:ext uri="{FF2B5EF4-FFF2-40B4-BE49-F238E27FC236}">
                <a16:creationId xmlns:a16="http://schemas.microsoft.com/office/drawing/2014/main" id="{96759BBB-3CFB-D2FA-47DA-D19EA31E4521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8205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25318788-EFC5-3E99-47B7-1FBE2B89EDB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6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D40FE49F-5E10-5D06-8EC7-5D55A96FBFF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8196" name="Group 8">
            <a:extLst>
              <a:ext uri="{FF2B5EF4-FFF2-40B4-BE49-F238E27FC236}">
                <a16:creationId xmlns:a16="http://schemas.microsoft.com/office/drawing/2014/main" id="{29A00C32-4173-F3FE-48DB-0C892EE8B60D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8203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DB434731-3BA0-168F-751B-DD6C1656A2F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4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15F8D68A-5D1A-ACF1-C9D0-DB3ECF59EAC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8197" name="Group 11">
            <a:extLst>
              <a:ext uri="{FF2B5EF4-FFF2-40B4-BE49-F238E27FC236}">
                <a16:creationId xmlns:a16="http://schemas.microsoft.com/office/drawing/2014/main" id="{1F437A0F-31E0-D42B-E48F-9CC4FDC20F82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8201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4465627B-BB2C-CB26-3537-511A8860434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2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FA998720-05A3-53E0-A2D4-61DD04AC993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8198" name="Group 14">
            <a:extLst>
              <a:ext uri="{FF2B5EF4-FFF2-40B4-BE49-F238E27FC236}">
                <a16:creationId xmlns:a16="http://schemas.microsoft.com/office/drawing/2014/main" id="{51579916-5534-AC6A-D47B-84879379C0DF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8199" name="Picture 15">
              <a:extLst>
                <a:ext uri="{FF2B5EF4-FFF2-40B4-BE49-F238E27FC236}">
                  <a16:creationId xmlns:a16="http://schemas.microsoft.com/office/drawing/2014/main" id="{C20312D8-4EFF-BCB8-E71C-5551850E739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0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1868604F-5A42-205A-D9A4-64CFFBE1E2B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FFFF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4">
            <a:extLst>
              <a:ext uri="{FF2B5EF4-FFF2-40B4-BE49-F238E27FC236}">
                <a16:creationId xmlns:a16="http://schemas.microsoft.com/office/drawing/2014/main" id="{9A85F5F6-5196-F6CD-2EA0-D66AD43E1A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219" name="Group 5">
            <a:extLst>
              <a:ext uri="{FF2B5EF4-FFF2-40B4-BE49-F238E27FC236}">
                <a16:creationId xmlns:a16="http://schemas.microsoft.com/office/drawing/2014/main" id="{98DEF3B4-18EB-2F12-926E-E6B673FB26B5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9229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30A5B6AA-000D-0045-FBBE-91979DD84EA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30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DF5EE6DE-1C76-E098-F80D-57352488716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9220" name="Group 8">
            <a:extLst>
              <a:ext uri="{FF2B5EF4-FFF2-40B4-BE49-F238E27FC236}">
                <a16:creationId xmlns:a16="http://schemas.microsoft.com/office/drawing/2014/main" id="{60FD13B1-8E1C-2F05-3DDC-11D1B82A41F4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9227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1F8BD78E-8A01-0EB3-B664-790906B68EB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8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8EC522E3-60CD-F7CD-719F-01C9DF82588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9221" name="Group 11">
            <a:extLst>
              <a:ext uri="{FF2B5EF4-FFF2-40B4-BE49-F238E27FC236}">
                <a16:creationId xmlns:a16="http://schemas.microsoft.com/office/drawing/2014/main" id="{97B55613-2C5F-AE46-8AD9-78B3EAFB3FA3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9225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D05D367A-90EB-6739-F406-44C1B603F46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6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8DC5E60F-F519-5921-4E45-3A90BFE68FC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9222" name="Group 14">
            <a:extLst>
              <a:ext uri="{FF2B5EF4-FFF2-40B4-BE49-F238E27FC236}">
                <a16:creationId xmlns:a16="http://schemas.microsoft.com/office/drawing/2014/main" id="{D6092EF4-42A7-FE94-76D4-0D36664BCA79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9223" name="Picture 15">
              <a:extLst>
                <a:ext uri="{FF2B5EF4-FFF2-40B4-BE49-F238E27FC236}">
                  <a16:creationId xmlns:a16="http://schemas.microsoft.com/office/drawing/2014/main" id="{5278AEEC-EE4D-4B25-746F-0FC94AED1A5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4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11CE9903-D560-EB53-E67C-DF76B79C084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FFFF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</TotalTime>
  <Words>32</Words>
  <Application>Microsoft Office PowerPoint</Application>
  <PresentationFormat>와이드스크린</PresentationFormat>
  <Paragraphs>32</Paragraphs>
  <Slides>8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8</vt:i4>
      </vt:variant>
    </vt:vector>
  </HeadingPairs>
  <TitlesOfParts>
    <vt:vector size="14" baseType="lpstr">
      <vt:lpstr>HY견고딕</vt:lpstr>
      <vt:lpstr>Arial</vt:lpstr>
      <vt:lpstr>Calibri</vt:lpstr>
      <vt:lpstr>Calibri Light</vt:lpstr>
      <vt:lpstr>Times New Roman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한국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최봉수</dc:creator>
  <cp:lastModifiedBy>맛있다 군만두</cp:lastModifiedBy>
  <cp:revision>3</cp:revision>
  <dcterms:created xsi:type="dcterms:W3CDTF">2009-02-22T15:03:28Z</dcterms:created>
  <dcterms:modified xsi:type="dcterms:W3CDTF">2025-01-08T07:51:05Z</dcterms:modified>
</cp:coreProperties>
</file>