
<file path=[Content_Types].xml><?xml version="1.0" encoding="utf-8"?>
<Types xmlns="http://schemas.openxmlformats.org/package/2006/content-types">
  <Default Extension="gif" ContentType="image/gif"/>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7"/>
  </p:notesMasterIdLst>
  <p:handoutMasterIdLst>
    <p:handoutMasterId r:id="rId38"/>
  </p:handoutMasterIdLst>
  <p:sldIdLst>
    <p:sldId id="368" r:id="rId2"/>
    <p:sldId id="369" r:id="rId3"/>
    <p:sldId id="370" r:id="rId4"/>
    <p:sldId id="371" r:id="rId5"/>
    <p:sldId id="389" r:id="rId6"/>
    <p:sldId id="388" r:id="rId7"/>
    <p:sldId id="402" r:id="rId8"/>
    <p:sldId id="372" r:id="rId9"/>
    <p:sldId id="381" r:id="rId10"/>
    <p:sldId id="373" r:id="rId11"/>
    <p:sldId id="375" r:id="rId12"/>
    <p:sldId id="376" r:id="rId13"/>
    <p:sldId id="377" r:id="rId14"/>
    <p:sldId id="378" r:id="rId15"/>
    <p:sldId id="374" r:id="rId16"/>
    <p:sldId id="383" r:id="rId17"/>
    <p:sldId id="384" r:id="rId18"/>
    <p:sldId id="385" r:id="rId19"/>
    <p:sldId id="380" r:id="rId20"/>
    <p:sldId id="379" r:id="rId21"/>
    <p:sldId id="382" r:id="rId22"/>
    <p:sldId id="349" r:id="rId23"/>
    <p:sldId id="386" r:id="rId24"/>
    <p:sldId id="387" r:id="rId25"/>
    <p:sldId id="393" r:id="rId26"/>
    <p:sldId id="390" r:id="rId27"/>
    <p:sldId id="391" r:id="rId28"/>
    <p:sldId id="392" r:id="rId29"/>
    <p:sldId id="396" r:id="rId30"/>
    <p:sldId id="397" r:id="rId31"/>
    <p:sldId id="398" r:id="rId32"/>
    <p:sldId id="399" r:id="rId33"/>
    <p:sldId id="400" r:id="rId34"/>
    <p:sldId id="401" r:id="rId35"/>
    <p:sldId id="307"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FFCC"/>
    <a:srgbClr val="FF9966"/>
    <a:srgbClr val="FFFFFF"/>
    <a:srgbClr val="009900"/>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802" autoAdjust="0"/>
  </p:normalViewPr>
  <p:slideViewPr>
    <p:cSldViewPr snapToGrid="0">
      <p:cViewPr varScale="1">
        <p:scale>
          <a:sx n="78" d="100"/>
          <a:sy n="78" d="100"/>
        </p:scale>
        <p:origin x="878" y="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DD6E3D-F9A2-463C-8AAC-27BC3B2E1DD9}" type="doc">
      <dgm:prSet loTypeId="urn:microsoft.com/office/officeart/2005/8/layout/list1" loCatId="list" qsTypeId="urn:microsoft.com/office/officeart/2005/8/quickstyle/simple3" qsCatId="simple" csTypeId="urn:microsoft.com/office/officeart/2005/8/colors/colorful2" csCatId="colorful" phldr="1"/>
      <dgm:spPr/>
      <dgm:t>
        <a:bodyPr/>
        <a:lstStyle/>
        <a:p>
          <a:endParaRPr lang="en-US"/>
        </a:p>
      </dgm:t>
    </dgm:pt>
    <dgm:pt modelId="{19DDB407-646A-44A7-A8B0-F29990D1056E}">
      <dgm:prSet phldrT="[Text]" custT="1"/>
      <dgm:spPr>
        <a:solidFill>
          <a:schemeClr val="accent1">
            <a:lumMod val="20000"/>
            <a:lumOff val="80000"/>
          </a:schemeClr>
        </a:solidFill>
      </dgm:spPr>
      <dgm:t>
        <a:bodyPr/>
        <a:lstStyle/>
        <a:p>
          <a:r>
            <a:rPr lang="en-US" sz="3000" b="1" dirty="0">
              <a:latin typeface="Times New Roman" panose="02020603050405020304" pitchFamily="18" charset="0"/>
              <a:cs typeface="Times New Roman" panose="02020603050405020304" pitchFamily="18" charset="0"/>
            </a:rPr>
            <a:t>I. </a:t>
          </a:r>
          <a:r>
            <a:rPr lang="en-US" sz="3000" b="1" dirty="0" err="1">
              <a:latin typeface="Times New Roman" panose="02020603050405020304" pitchFamily="18" charset="0"/>
              <a:cs typeface="Times New Roman" panose="02020603050405020304" pitchFamily="18" charset="0"/>
            </a:rPr>
            <a:t>Phạm</a:t>
          </a:r>
          <a:r>
            <a:rPr lang="en-US" sz="3000" b="1" dirty="0">
              <a:latin typeface="Times New Roman" panose="02020603050405020304" pitchFamily="18" charset="0"/>
              <a:cs typeface="Times New Roman" panose="02020603050405020304" pitchFamily="18" charset="0"/>
            </a:rPr>
            <a:t> vi </a:t>
          </a:r>
          <a:r>
            <a:rPr lang="en-US" sz="3000" b="1" dirty="0" err="1">
              <a:latin typeface="Times New Roman" panose="02020603050405020304" pitchFamily="18" charset="0"/>
              <a:cs typeface="Times New Roman" panose="02020603050405020304" pitchFamily="18" charset="0"/>
            </a:rPr>
            <a:t>lãnh</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thổ</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và</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vị</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trí</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địa</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lí</a:t>
          </a:r>
          <a:endParaRPr lang="en-US" sz="3000" b="1" dirty="0">
            <a:latin typeface="Times New Roman" panose="02020603050405020304" pitchFamily="18" charset="0"/>
            <a:cs typeface="Times New Roman" panose="02020603050405020304" pitchFamily="18" charset="0"/>
          </a:endParaRPr>
        </a:p>
      </dgm:t>
    </dgm:pt>
    <dgm:pt modelId="{4F5D98B7-0D0B-41FA-A148-E8B7EA8BEF72}" type="parTrans" cxnId="{D891D86D-8047-4D41-AAAB-C95588438338}">
      <dgm:prSet/>
      <dgm:spPr/>
      <dgm:t>
        <a:bodyPr/>
        <a:lstStyle/>
        <a:p>
          <a:endParaRPr lang="en-US" sz="2800">
            <a:solidFill>
              <a:srgbClr val="002060"/>
            </a:solidFill>
          </a:endParaRPr>
        </a:p>
      </dgm:t>
    </dgm:pt>
    <dgm:pt modelId="{A83EBB3E-ADEC-4681-9E87-7189DC9831EB}" type="sibTrans" cxnId="{D891D86D-8047-4D41-AAAB-C95588438338}">
      <dgm:prSet/>
      <dgm:spPr/>
      <dgm:t>
        <a:bodyPr/>
        <a:lstStyle/>
        <a:p>
          <a:endParaRPr lang="en-US" sz="2800">
            <a:solidFill>
              <a:srgbClr val="002060"/>
            </a:solidFill>
          </a:endParaRPr>
        </a:p>
      </dgm:t>
    </dgm:pt>
    <dgm:pt modelId="{648E362B-949D-4AA6-B988-FCBD9D7EF4DF}">
      <dgm:prSet phldrT="[Text]" custT="1"/>
      <dgm:spPr>
        <a:solidFill>
          <a:schemeClr val="accent2">
            <a:lumMod val="20000"/>
            <a:lumOff val="80000"/>
          </a:schemeClr>
        </a:solidFill>
      </dgm:spPr>
      <dgm:t>
        <a:bodyPr/>
        <a:lstStyle/>
        <a:p>
          <a:pPr>
            <a:lnSpc>
              <a:spcPct val="130000"/>
            </a:lnSpc>
            <a:spcAft>
              <a:spcPts val="0"/>
            </a:spcAft>
          </a:pPr>
          <a:r>
            <a:rPr lang="en-US" sz="3000" b="1" dirty="0">
              <a:latin typeface="Times New Roman" panose="02020603050405020304" pitchFamily="18" charset="0"/>
              <a:cs typeface="Times New Roman" panose="02020603050405020304" pitchFamily="18" charset="0"/>
            </a:rPr>
            <a:t>II. </a:t>
          </a:r>
          <a:r>
            <a:rPr lang="en-US" sz="3000" b="1" dirty="0" err="1">
              <a:latin typeface="Times New Roman" panose="02020603050405020304" pitchFamily="18" charset="0"/>
              <a:cs typeface="Times New Roman" panose="02020603050405020304" pitchFamily="18" charset="0"/>
            </a:rPr>
            <a:t>Điều</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kiện</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tự</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nhiên</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và</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tài</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nguyên</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thiên</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nhiên</a:t>
          </a:r>
          <a:endParaRPr lang="en-US" sz="3000" b="1" dirty="0">
            <a:latin typeface="Times New Roman" panose="02020603050405020304" pitchFamily="18" charset="0"/>
            <a:cs typeface="Times New Roman" panose="02020603050405020304" pitchFamily="18" charset="0"/>
          </a:endParaRPr>
        </a:p>
      </dgm:t>
    </dgm:pt>
    <dgm:pt modelId="{EEE71AA1-5D30-494B-AB4F-9831F6D1EEFB}" type="parTrans" cxnId="{652B00E4-AC50-40D3-A00D-42011D51FD0C}">
      <dgm:prSet/>
      <dgm:spPr/>
      <dgm:t>
        <a:bodyPr/>
        <a:lstStyle/>
        <a:p>
          <a:endParaRPr lang="en-US" sz="2800">
            <a:solidFill>
              <a:srgbClr val="002060"/>
            </a:solidFill>
          </a:endParaRPr>
        </a:p>
      </dgm:t>
    </dgm:pt>
    <dgm:pt modelId="{57AA4C06-0DAA-40E1-97E3-A648D959CCC1}" type="sibTrans" cxnId="{652B00E4-AC50-40D3-A00D-42011D51FD0C}">
      <dgm:prSet/>
      <dgm:spPr/>
      <dgm:t>
        <a:bodyPr/>
        <a:lstStyle/>
        <a:p>
          <a:endParaRPr lang="en-US" sz="2800">
            <a:solidFill>
              <a:srgbClr val="002060"/>
            </a:solidFill>
          </a:endParaRPr>
        </a:p>
      </dgm:t>
    </dgm:pt>
    <dgm:pt modelId="{C84E2AEC-D8FC-44FD-9359-1F76512AACD0}">
      <dgm:prSet phldrT="[Text]" custT="1"/>
      <dgm:spPr>
        <a:solidFill>
          <a:schemeClr val="accent2">
            <a:lumMod val="40000"/>
            <a:lumOff val="60000"/>
          </a:schemeClr>
        </a:solidFill>
      </dgm:spPr>
      <dgm:t>
        <a:bodyPr/>
        <a:lstStyle/>
        <a:p>
          <a:r>
            <a:rPr lang="en-US" sz="3000" b="1" dirty="0">
              <a:latin typeface="Times New Roman" panose="02020603050405020304" pitchFamily="18" charset="0"/>
              <a:cs typeface="Times New Roman" panose="02020603050405020304" pitchFamily="18" charset="0"/>
            </a:rPr>
            <a:t>III. </a:t>
          </a:r>
          <a:r>
            <a:rPr lang="en-US" sz="3000" b="1" dirty="0" err="1">
              <a:latin typeface="Times New Roman" panose="02020603050405020304" pitchFamily="18" charset="0"/>
              <a:cs typeface="Times New Roman" panose="02020603050405020304" pitchFamily="18" charset="0"/>
            </a:rPr>
            <a:t>Dân</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cư</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và</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xã</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hội</a:t>
          </a:r>
          <a:endParaRPr lang="en-US" sz="3000" b="1" dirty="0">
            <a:latin typeface="Times New Roman" panose="02020603050405020304" pitchFamily="18" charset="0"/>
            <a:cs typeface="Times New Roman" panose="02020603050405020304" pitchFamily="18" charset="0"/>
          </a:endParaRPr>
        </a:p>
      </dgm:t>
    </dgm:pt>
    <dgm:pt modelId="{EFDABD8D-6F29-4E3E-9A75-03287E981DC2}" type="parTrans" cxnId="{85EE9D94-FBD3-41BE-9F6C-2674B2F30F03}">
      <dgm:prSet/>
      <dgm:spPr/>
      <dgm:t>
        <a:bodyPr/>
        <a:lstStyle/>
        <a:p>
          <a:endParaRPr lang="en-US" sz="2800">
            <a:solidFill>
              <a:srgbClr val="002060"/>
            </a:solidFill>
          </a:endParaRPr>
        </a:p>
      </dgm:t>
    </dgm:pt>
    <dgm:pt modelId="{BE8200CA-2A72-4E5B-9A1E-FC56F1CA8DD9}" type="sibTrans" cxnId="{85EE9D94-FBD3-41BE-9F6C-2674B2F30F03}">
      <dgm:prSet/>
      <dgm:spPr/>
      <dgm:t>
        <a:bodyPr/>
        <a:lstStyle/>
        <a:p>
          <a:endParaRPr lang="en-US" sz="2800">
            <a:solidFill>
              <a:srgbClr val="002060"/>
            </a:solidFill>
          </a:endParaRPr>
        </a:p>
      </dgm:t>
    </dgm:pt>
    <dgm:pt modelId="{0AF81766-0E79-441D-8130-E84C5DA474CB}" type="pres">
      <dgm:prSet presAssocID="{26DD6E3D-F9A2-463C-8AAC-27BC3B2E1DD9}" presName="linear" presStyleCnt="0">
        <dgm:presLayoutVars>
          <dgm:dir/>
          <dgm:animLvl val="lvl"/>
          <dgm:resizeHandles val="exact"/>
        </dgm:presLayoutVars>
      </dgm:prSet>
      <dgm:spPr/>
    </dgm:pt>
    <dgm:pt modelId="{C9E271D0-53B2-41E5-A5B8-0BE8898195FF}" type="pres">
      <dgm:prSet presAssocID="{19DDB407-646A-44A7-A8B0-F29990D1056E}" presName="parentLin" presStyleCnt="0"/>
      <dgm:spPr/>
    </dgm:pt>
    <dgm:pt modelId="{6C0300C6-1805-457B-B5AB-FED79867DB9A}" type="pres">
      <dgm:prSet presAssocID="{19DDB407-646A-44A7-A8B0-F29990D1056E}" presName="parentLeftMargin" presStyleLbl="node1" presStyleIdx="0" presStyleCnt="3"/>
      <dgm:spPr/>
    </dgm:pt>
    <dgm:pt modelId="{8B8D650A-B973-4124-AF5A-18B7BF3CCE61}" type="pres">
      <dgm:prSet presAssocID="{19DDB407-646A-44A7-A8B0-F29990D1056E}" presName="parentText" presStyleLbl="node1" presStyleIdx="0" presStyleCnt="3" custScaleX="106869">
        <dgm:presLayoutVars>
          <dgm:chMax val="0"/>
          <dgm:bulletEnabled val="1"/>
        </dgm:presLayoutVars>
      </dgm:prSet>
      <dgm:spPr/>
    </dgm:pt>
    <dgm:pt modelId="{8A84CFF2-9514-4504-A21F-14F4CBCCA715}" type="pres">
      <dgm:prSet presAssocID="{19DDB407-646A-44A7-A8B0-F29990D1056E}" presName="negativeSpace" presStyleCnt="0"/>
      <dgm:spPr/>
    </dgm:pt>
    <dgm:pt modelId="{1F294B8C-3AEF-42E5-AF54-477D41C5DD90}" type="pres">
      <dgm:prSet presAssocID="{19DDB407-646A-44A7-A8B0-F29990D1056E}" presName="childText" presStyleLbl="conFgAcc1" presStyleIdx="0" presStyleCnt="3">
        <dgm:presLayoutVars>
          <dgm:bulletEnabled val="1"/>
        </dgm:presLayoutVars>
      </dgm:prSet>
      <dgm:spPr/>
    </dgm:pt>
    <dgm:pt modelId="{336D6580-F49A-4F61-AB66-5ED8794D8037}" type="pres">
      <dgm:prSet presAssocID="{A83EBB3E-ADEC-4681-9E87-7189DC9831EB}" presName="spaceBetweenRectangles" presStyleCnt="0"/>
      <dgm:spPr/>
    </dgm:pt>
    <dgm:pt modelId="{AB54E9A0-04FA-47B7-BC4E-3EE4B40AB674}" type="pres">
      <dgm:prSet presAssocID="{648E362B-949D-4AA6-B988-FCBD9D7EF4DF}" presName="parentLin" presStyleCnt="0"/>
      <dgm:spPr/>
    </dgm:pt>
    <dgm:pt modelId="{BD50C9F4-27C5-453B-A8A2-9EB075EDB112}" type="pres">
      <dgm:prSet presAssocID="{648E362B-949D-4AA6-B988-FCBD9D7EF4DF}" presName="parentLeftMargin" presStyleLbl="node1" presStyleIdx="0" presStyleCnt="3"/>
      <dgm:spPr/>
    </dgm:pt>
    <dgm:pt modelId="{9FB604F7-6CE3-4A4C-9773-F1A3DAC99B5B}" type="pres">
      <dgm:prSet presAssocID="{648E362B-949D-4AA6-B988-FCBD9D7EF4DF}" presName="parentText" presStyleLbl="node1" presStyleIdx="1" presStyleCnt="3" custScaleX="107315" custScaleY="113410">
        <dgm:presLayoutVars>
          <dgm:chMax val="0"/>
          <dgm:bulletEnabled val="1"/>
        </dgm:presLayoutVars>
      </dgm:prSet>
      <dgm:spPr/>
    </dgm:pt>
    <dgm:pt modelId="{37652F19-4535-4404-8A0B-5B9446ECE088}" type="pres">
      <dgm:prSet presAssocID="{648E362B-949D-4AA6-B988-FCBD9D7EF4DF}" presName="negativeSpace" presStyleCnt="0"/>
      <dgm:spPr/>
    </dgm:pt>
    <dgm:pt modelId="{4A4B5020-0811-4C55-A1B5-A6795D2BDC32}" type="pres">
      <dgm:prSet presAssocID="{648E362B-949D-4AA6-B988-FCBD9D7EF4DF}" presName="childText" presStyleLbl="conFgAcc1" presStyleIdx="1" presStyleCnt="3">
        <dgm:presLayoutVars>
          <dgm:bulletEnabled val="1"/>
        </dgm:presLayoutVars>
      </dgm:prSet>
      <dgm:spPr/>
    </dgm:pt>
    <dgm:pt modelId="{78269B91-8E5D-45FB-B949-7416FA2C2F19}" type="pres">
      <dgm:prSet presAssocID="{57AA4C06-0DAA-40E1-97E3-A648D959CCC1}" presName="spaceBetweenRectangles" presStyleCnt="0"/>
      <dgm:spPr/>
    </dgm:pt>
    <dgm:pt modelId="{3C455940-6E53-456B-BBAB-C836722BCA01}" type="pres">
      <dgm:prSet presAssocID="{C84E2AEC-D8FC-44FD-9359-1F76512AACD0}" presName="parentLin" presStyleCnt="0"/>
      <dgm:spPr/>
    </dgm:pt>
    <dgm:pt modelId="{D99E6009-24FB-40CB-8A3E-6C26F7AAB122}" type="pres">
      <dgm:prSet presAssocID="{C84E2AEC-D8FC-44FD-9359-1F76512AACD0}" presName="parentLeftMargin" presStyleLbl="node1" presStyleIdx="1" presStyleCnt="3"/>
      <dgm:spPr/>
    </dgm:pt>
    <dgm:pt modelId="{4A4E906C-CF0E-4017-B8D9-D5B4B7AE8EAC}" type="pres">
      <dgm:prSet presAssocID="{C84E2AEC-D8FC-44FD-9359-1F76512AACD0}" presName="parentText" presStyleLbl="node1" presStyleIdx="2" presStyleCnt="3" custScaleX="107597" custScaleY="101325">
        <dgm:presLayoutVars>
          <dgm:chMax val="0"/>
          <dgm:bulletEnabled val="1"/>
        </dgm:presLayoutVars>
      </dgm:prSet>
      <dgm:spPr/>
    </dgm:pt>
    <dgm:pt modelId="{B04B1EBE-8787-45E8-BE92-82FC093E0B4F}" type="pres">
      <dgm:prSet presAssocID="{C84E2AEC-D8FC-44FD-9359-1F76512AACD0}" presName="negativeSpace" presStyleCnt="0"/>
      <dgm:spPr/>
    </dgm:pt>
    <dgm:pt modelId="{37491505-64F3-42F9-AFEB-9B9C465261DA}" type="pres">
      <dgm:prSet presAssocID="{C84E2AEC-D8FC-44FD-9359-1F76512AACD0}" presName="childText" presStyleLbl="conFgAcc1" presStyleIdx="2" presStyleCnt="3">
        <dgm:presLayoutVars>
          <dgm:bulletEnabled val="1"/>
        </dgm:presLayoutVars>
      </dgm:prSet>
      <dgm:spPr/>
    </dgm:pt>
  </dgm:ptLst>
  <dgm:cxnLst>
    <dgm:cxn modelId="{61B7E85E-9424-46A9-BB8A-AF7337AEC26A}" type="presOf" srcId="{648E362B-949D-4AA6-B988-FCBD9D7EF4DF}" destId="{9FB604F7-6CE3-4A4C-9773-F1A3DAC99B5B}" srcOrd="1" destOrd="0" presId="urn:microsoft.com/office/officeart/2005/8/layout/list1"/>
    <dgm:cxn modelId="{6B6D2E66-AF37-4234-901B-81C460566D82}" type="presOf" srcId="{19DDB407-646A-44A7-A8B0-F29990D1056E}" destId="{6C0300C6-1805-457B-B5AB-FED79867DB9A}" srcOrd="0" destOrd="0" presId="urn:microsoft.com/office/officeart/2005/8/layout/list1"/>
    <dgm:cxn modelId="{D891D86D-8047-4D41-AAAB-C95588438338}" srcId="{26DD6E3D-F9A2-463C-8AAC-27BC3B2E1DD9}" destId="{19DDB407-646A-44A7-A8B0-F29990D1056E}" srcOrd="0" destOrd="0" parTransId="{4F5D98B7-0D0B-41FA-A148-E8B7EA8BEF72}" sibTransId="{A83EBB3E-ADEC-4681-9E87-7189DC9831EB}"/>
    <dgm:cxn modelId="{85EE9D94-FBD3-41BE-9F6C-2674B2F30F03}" srcId="{26DD6E3D-F9A2-463C-8AAC-27BC3B2E1DD9}" destId="{C84E2AEC-D8FC-44FD-9359-1F76512AACD0}" srcOrd="2" destOrd="0" parTransId="{EFDABD8D-6F29-4E3E-9A75-03287E981DC2}" sibTransId="{BE8200CA-2A72-4E5B-9A1E-FC56F1CA8DD9}"/>
    <dgm:cxn modelId="{ED84E1B5-B37F-4CD0-974F-179D8D94EB59}" type="presOf" srcId="{C84E2AEC-D8FC-44FD-9359-1F76512AACD0}" destId="{4A4E906C-CF0E-4017-B8D9-D5B4B7AE8EAC}" srcOrd="1" destOrd="0" presId="urn:microsoft.com/office/officeart/2005/8/layout/list1"/>
    <dgm:cxn modelId="{C8D270C1-5089-4CB0-9FB7-E113B9607AA9}" type="presOf" srcId="{648E362B-949D-4AA6-B988-FCBD9D7EF4DF}" destId="{BD50C9F4-27C5-453B-A8A2-9EB075EDB112}" srcOrd="0" destOrd="0" presId="urn:microsoft.com/office/officeart/2005/8/layout/list1"/>
    <dgm:cxn modelId="{33D2A5CB-15A5-4AAC-9D12-F577F0C40921}" type="presOf" srcId="{C84E2AEC-D8FC-44FD-9359-1F76512AACD0}" destId="{D99E6009-24FB-40CB-8A3E-6C26F7AAB122}" srcOrd="0" destOrd="0" presId="urn:microsoft.com/office/officeart/2005/8/layout/list1"/>
    <dgm:cxn modelId="{AF0FDACB-D18C-4FC4-90D9-FE1684B600BE}" type="presOf" srcId="{19DDB407-646A-44A7-A8B0-F29990D1056E}" destId="{8B8D650A-B973-4124-AF5A-18B7BF3CCE61}" srcOrd="1" destOrd="0" presId="urn:microsoft.com/office/officeart/2005/8/layout/list1"/>
    <dgm:cxn modelId="{652B00E4-AC50-40D3-A00D-42011D51FD0C}" srcId="{26DD6E3D-F9A2-463C-8AAC-27BC3B2E1DD9}" destId="{648E362B-949D-4AA6-B988-FCBD9D7EF4DF}" srcOrd="1" destOrd="0" parTransId="{EEE71AA1-5D30-494B-AB4F-9831F6D1EEFB}" sibTransId="{57AA4C06-0DAA-40E1-97E3-A648D959CCC1}"/>
    <dgm:cxn modelId="{DDF2A7FD-4B36-486D-9049-F50A89681FE9}" type="presOf" srcId="{26DD6E3D-F9A2-463C-8AAC-27BC3B2E1DD9}" destId="{0AF81766-0E79-441D-8130-E84C5DA474CB}" srcOrd="0" destOrd="0" presId="urn:microsoft.com/office/officeart/2005/8/layout/list1"/>
    <dgm:cxn modelId="{4C420E25-E6CB-44A5-84A1-B6F2BC42C74D}" type="presParOf" srcId="{0AF81766-0E79-441D-8130-E84C5DA474CB}" destId="{C9E271D0-53B2-41E5-A5B8-0BE8898195FF}" srcOrd="0" destOrd="0" presId="urn:microsoft.com/office/officeart/2005/8/layout/list1"/>
    <dgm:cxn modelId="{E5C8BFD8-5926-4839-9FCE-90C65BC3F629}" type="presParOf" srcId="{C9E271D0-53B2-41E5-A5B8-0BE8898195FF}" destId="{6C0300C6-1805-457B-B5AB-FED79867DB9A}" srcOrd="0" destOrd="0" presId="urn:microsoft.com/office/officeart/2005/8/layout/list1"/>
    <dgm:cxn modelId="{845D3CC9-D21F-4CCE-86B4-DC714B9A93FE}" type="presParOf" srcId="{C9E271D0-53B2-41E5-A5B8-0BE8898195FF}" destId="{8B8D650A-B973-4124-AF5A-18B7BF3CCE61}" srcOrd="1" destOrd="0" presId="urn:microsoft.com/office/officeart/2005/8/layout/list1"/>
    <dgm:cxn modelId="{12E09FCA-6818-410E-9FCF-9980A4C2F21F}" type="presParOf" srcId="{0AF81766-0E79-441D-8130-E84C5DA474CB}" destId="{8A84CFF2-9514-4504-A21F-14F4CBCCA715}" srcOrd="1" destOrd="0" presId="urn:microsoft.com/office/officeart/2005/8/layout/list1"/>
    <dgm:cxn modelId="{6DD5D809-262D-43A6-9D4E-B7C780B6E01F}" type="presParOf" srcId="{0AF81766-0E79-441D-8130-E84C5DA474CB}" destId="{1F294B8C-3AEF-42E5-AF54-477D41C5DD90}" srcOrd="2" destOrd="0" presId="urn:microsoft.com/office/officeart/2005/8/layout/list1"/>
    <dgm:cxn modelId="{9E4834AA-6E98-476A-9F11-5F780F3C6D36}" type="presParOf" srcId="{0AF81766-0E79-441D-8130-E84C5DA474CB}" destId="{336D6580-F49A-4F61-AB66-5ED8794D8037}" srcOrd="3" destOrd="0" presId="urn:microsoft.com/office/officeart/2005/8/layout/list1"/>
    <dgm:cxn modelId="{3E1AB0FD-D44D-4D23-968D-212D372CD28C}" type="presParOf" srcId="{0AF81766-0E79-441D-8130-E84C5DA474CB}" destId="{AB54E9A0-04FA-47B7-BC4E-3EE4B40AB674}" srcOrd="4" destOrd="0" presId="urn:microsoft.com/office/officeart/2005/8/layout/list1"/>
    <dgm:cxn modelId="{2F29F684-7A76-4E01-A290-E4D48272A131}" type="presParOf" srcId="{AB54E9A0-04FA-47B7-BC4E-3EE4B40AB674}" destId="{BD50C9F4-27C5-453B-A8A2-9EB075EDB112}" srcOrd="0" destOrd="0" presId="urn:microsoft.com/office/officeart/2005/8/layout/list1"/>
    <dgm:cxn modelId="{3DEC2022-EF0C-4900-B7F9-A92446A3AC6B}" type="presParOf" srcId="{AB54E9A0-04FA-47B7-BC4E-3EE4B40AB674}" destId="{9FB604F7-6CE3-4A4C-9773-F1A3DAC99B5B}" srcOrd="1" destOrd="0" presId="urn:microsoft.com/office/officeart/2005/8/layout/list1"/>
    <dgm:cxn modelId="{34F8114F-2195-4157-9A20-C3FBFF360126}" type="presParOf" srcId="{0AF81766-0E79-441D-8130-E84C5DA474CB}" destId="{37652F19-4535-4404-8A0B-5B9446ECE088}" srcOrd="5" destOrd="0" presId="urn:microsoft.com/office/officeart/2005/8/layout/list1"/>
    <dgm:cxn modelId="{C6D763A1-371D-4834-855A-A39A7D1D9657}" type="presParOf" srcId="{0AF81766-0E79-441D-8130-E84C5DA474CB}" destId="{4A4B5020-0811-4C55-A1B5-A6795D2BDC32}" srcOrd="6" destOrd="0" presId="urn:microsoft.com/office/officeart/2005/8/layout/list1"/>
    <dgm:cxn modelId="{2D3E35DD-5496-4556-991E-DDFDAA271F8D}" type="presParOf" srcId="{0AF81766-0E79-441D-8130-E84C5DA474CB}" destId="{78269B91-8E5D-45FB-B949-7416FA2C2F19}" srcOrd="7" destOrd="0" presId="urn:microsoft.com/office/officeart/2005/8/layout/list1"/>
    <dgm:cxn modelId="{906ECB65-6105-42C1-AD5C-6B189EA436B6}" type="presParOf" srcId="{0AF81766-0E79-441D-8130-E84C5DA474CB}" destId="{3C455940-6E53-456B-BBAB-C836722BCA01}" srcOrd="8" destOrd="0" presId="urn:microsoft.com/office/officeart/2005/8/layout/list1"/>
    <dgm:cxn modelId="{33022CC9-9A6A-44AC-BDDD-4364FDAC77AF}" type="presParOf" srcId="{3C455940-6E53-456B-BBAB-C836722BCA01}" destId="{D99E6009-24FB-40CB-8A3E-6C26F7AAB122}" srcOrd="0" destOrd="0" presId="urn:microsoft.com/office/officeart/2005/8/layout/list1"/>
    <dgm:cxn modelId="{DECA804A-FA1D-44A8-B49C-EEA4D78F9605}" type="presParOf" srcId="{3C455940-6E53-456B-BBAB-C836722BCA01}" destId="{4A4E906C-CF0E-4017-B8D9-D5B4B7AE8EAC}" srcOrd="1" destOrd="0" presId="urn:microsoft.com/office/officeart/2005/8/layout/list1"/>
    <dgm:cxn modelId="{BBC87F23-BCC6-4B01-B556-C1AF623D0013}" type="presParOf" srcId="{0AF81766-0E79-441D-8130-E84C5DA474CB}" destId="{B04B1EBE-8787-45E8-BE92-82FC093E0B4F}" srcOrd="9" destOrd="0" presId="urn:microsoft.com/office/officeart/2005/8/layout/list1"/>
    <dgm:cxn modelId="{3544A9C7-8504-4F7D-BD90-15C3B56C8200}" type="presParOf" srcId="{0AF81766-0E79-441D-8130-E84C5DA474CB}" destId="{37491505-64F3-42F9-AFEB-9B9C465261DA}"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294B8C-3AEF-42E5-AF54-477D41C5DD90}">
      <dsp:nvSpPr>
        <dsp:cNvPr id="0" name=""/>
        <dsp:cNvSpPr/>
      </dsp:nvSpPr>
      <dsp:spPr>
        <a:xfrm>
          <a:off x="0" y="627147"/>
          <a:ext cx="8379390" cy="982800"/>
        </a:xfrm>
        <a:prstGeom prst="rect">
          <a:avLst/>
        </a:prstGeom>
        <a:solidFill>
          <a:schemeClr val="lt1">
            <a:alpha val="90000"/>
            <a:hueOff val="0"/>
            <a:satOff val="0"/>
            <a:lumOff val="0"/>
            <a:alphaOff val="0"/>
          </a:schemeClr>
        </a:solidFill>
        <a:ln w="9525" cap="rnd"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B8D650A-B973-4124-AF5A-18B7BF3CCE61}">
      <dsp:nvSpPr>
        <dsp:cNvPr id="0" name=""/>
        <dsp:cNvSpPr/>
      </dsp:nvSpPr>
      <dsp:spPr>
        <a:xfrm>
          <a:off x="418969" y="51507"/>
          <a:ext cx="6268479" cy="1151280"/>
        </a:xfrm>
        <a:prstGeom prst="roundRect">
          <a:avLst/>
        </a:prstGeom>
        <a:solidFill>
          <a:schemeClr val="accent1">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1705" tIns="0" rIns="221705" bIns="0" numCol="1" spcCol="1270" anchor="ctr" anchorCtr="0">
          <a:noAutofit/>
        </a:bodyPr>
        <a:lstStyle/>
        <a:p>
          <a:pPr marL="0" lvl="0" indent="0" algn="l" defTabSz="1333500">
            <a:lnSpc>
              <a:spcPct val="90000"/>
            </a:lnSpc>
            <a:spcBef>
              <a:spcPct val="0"/>
            </a:spcBef>
            <a:spcAft>
              <a:spcPct val="35000"/>
            </a:spcAft>
            <a:buNone/>
          </a:pPr>
          <a:r>
            <a:rPr lang="en-US" sz="3000" b="1" kern="1200" dirty="0">
              <a:latin typeface="Times New Roman" panose="02020603050405020304" pitchFamily="18" charset="0"/>
              <a:cs typeface="Times New Roman" panose="02020603050405020304" pitchFamily="18" charset="0"/>
            </a:rPr>
            <a:t>I. </a:t>
          </a:r>
          <a:r>
            <a:rPr lang="en-US" sz="3000" b="1" kern="1200" dirty="0" err="1">
              <a:latin typeface="Times New Roman" panose="02020603050405020304" pitchFamily="18" charset="0"/>
              <a:cs typeface="Times New Roman" panose="02020603050405020304" pitchFamily="18" charset="0"/>
            </a:rPr>
            <a:t>Phạm</a:t>
          </a:r>
          <a:r>
            <a:rPr lang="en-US" sz="3000" b="1" kern="1200" dirty="0">
              <a:latin typeface="Times New Roman" panose="02020603050405020304" pitchFamily="18" charset="0"/>
              <a:cs typeface="Times New Roman" panose="02020603050405020304" pitchFamily="18" charset="0"/>
            </a:rPr>
            <a:t> vi </a:t>
          </a:r>
          <a:r>
            <a:rPr lang="en-US" sz="3000" b="1" kern="1200" dirty="0" err="1">
              <a:latin typeface="Times New Roman" panose="02020603050405020304" pitchFamily="18" charset="0"/>
              <a:cs typeface="Times New Roman" panose="02020603050405020304" pitchFamily="18" charset="0"/>
            </a:rPr>
            <a:t>lãnh</a:t>
          </a:r>
          <a:r>
            <a:rPr lang="en-US" sz="3000" b="1" kern="1200" dirty="0">
              <a:latin typeface="Times New Roman" panose="02020603050405020304" pitchFamily="18" charset="0"/>
              <a:cs typeface="Times New Roman" panose="02020603050405020304" pitchFamily="18" charset="0"/>
            </a:rPr>
            <a:t> </a:t>
          </a:r>
          <a:r>
            <a:rPr lang="en-US" sz="3000" b="1" kern="1200" dirty="0" err="1">
              <a:latin typeface="Times New Roman" panose="02020603050405020304" pitchFamily="18" charset="0"/>
              <a:cs typeface="Times New Roman" panose="02020603050405020304" pitchFamily="18" charset="0"/>
            </a:rPr>
            <a:t>thổ</a:t>
          </a:r>
          <a:r>
            <a:rPr lang="en-US" sz="3000" b="1" kern="1200" dirty="0">
              <a:latin typeface="Times New Roman" panose="02020603050405020304" pitchFamily="18" charset="0"/>
              <a:cs typeface="Times New Roman" panose="02020603050405020304" pitchFamily="18" charset="0"/>
            </a:rPr>
            <a:t> </a:t>
          </a:r>
          <a:r>
            <a:rPr lang="en-US" sz="3000" b="1" kern="1200" dirty="0" err="1">
              <a:latin typeface="Times New Roman" panose="02020603050405020304" pitchFamily="18" charset="0"/>
              <a:cs typeface="Times New Roman" panose="02020603050405020304" pitchFamily="18" charset="0"/>
            </a:rPr>
            <a:t>và</a:t>
          </a:r>
          <a:r>
            <a:rPr lang="en-US" sz="3000" b="1" kern="1200" dirty="0">
              <a:latin typeface="Times New Roman" panose="02020603050405020304" pitchFamily="18" charset="0"/>
              <a:cs typeface="Times New Roman" panose="02020603050405020304" pitchFamily="18" charset="0"/>
            </a:rPr>
            <a:t> </a:t>
          </a:r>
          <a:r>
            <a:rPr lang="en-US" sz="3000" b="1" kern="1200" dirty="0" err="1">
              <a:latin typeface="Times New Roman" panose="02020603050405020304" pitchFamily="18" charset="0"/>
              <a:cs typeface="Times New Roman" panose="02020603050405020304" pitchFamily="18" charset="0"/>
            </a:rPr>
            <a:t>vị</a:t>
          </a:r>
          <a:r>
            <a:rPr lang="en-US" sz="3000" b="1" kern="1200" dirty="0">
              <a:latin typeface="Times New Roman" panose="02020603050405020304" pitchFamily="18" charset="0"/>
              <a:cs typeface="Times New Roman" panose="02020603050405020304" pitchFamily="18" charset="0"/>
            </a:rPr>
            <a:t> </a:t>
          </a:r>
          <a:r>
            <a:rPr lang="en-US" sz="3000" b="1" kern="1200" dirty="0" err="1">
              <a:latin typeface="Times New Roman" panose="02020603050405020304" pitchFamily="18" charset="0"/>
              <a:cs typeface="Times New Roman" panose="02020603050405020304" pitchFamily="18" charset="0"/>
            </a:rPr>
            <a:t>trí</a:t>
          </a:r>
          <a:r>
            <a:rPr lang="en-US" sz="3000" b="1" kern="1200" dirty="0">
              <a:latin typeface="Times New Roman" panose="02020603050405020304" pitchFamily="18" charset="0"/>
              <a:cs typeface="Times New Roman" panose="02020603050405020304" pitchFamily="18" charset="0"/>
            </a:rPr>
            <a:t> </a:t>
          </a:r>
          <a:r>
            <a:rPr lang="en-US" sz="3000" b="1" kern="1200" dirty="0" err="1">
              <a:latin typeface="Times New Roman" panose="02020603050405020304" pitchFamily="18" charset="0"/>
              <a:cs typeface="Times New Roman" panose="02020603050405020304" pitchFamily="18" charset="0"/>
            </a:rPr>
            <a:t>địa</a:t>
          </a:r>
          <a:r>
            <a:rPr lang="en-US" sz="3000" b="1" kern="1200" dirty="0">
              <a:latin typeface="Times New Roman" panose="02020603050405020304" pitchFamily="18" charset="0"/>
              <a:cs typeface="Times New Roman" panose="02020603050405020304" pitchFamily="18" charset="0"/>
            </a:rPr>
            <a:t> </a:t>
          </a:r>
          <a:r>
            <a:rPr lang="en-US" sz="3000" b="1" kern="1200" dirty="0" err="1">
              <a:latin typeface="Times New Roman" panose="02020603050405020304" pitchFamily="18" charset="0"/>
              <a:cs typeface="Times New Roman" panose="02020603050405020304" pitchFamily="18" charset="0"/>
            </a:rPr>
            <a:t>lí</a:t>
          </a:r>
          <a:endParaRPr lang="en-US" sz="3000" b="1" kern="1200" dirty="0">
            <a:latin typeface="Times New Roman" panose="02020603050405020304" pitchFamily="18" charset="0"/>
            <a:cs typeface="Times New Roman" panose="02020603050405020304" pitchFamily="18" charset="0"/>
          </a:endParaRPr>
        </a:p>
      </dsp:txBody>
      <dsp:txXfrm>
        <a:off x="475170" y="107708"/>
        <a:ext cx="6156077" cy="1038878"/>
      </dsp:txXfrm>
    </dsp:sp>
    <dsp:sp modelId="{4A4B5020-0811-4C55-A1B5-A6795D2BDC32}">
      <dsp:nvSpPr>
        <dsp:cNvPr id="0" name=""/>
        <dsp:cNvSpPr/>
      </dsp:nvSpPr>
      <dsp:spPr>
        <a:xfrm>
          <a:off x="0" y="2550574"/>
          <a:ext cx="8379390" cy="982800"/>
        </a:xfrm>
        <a:prstGeom prst="rect">
          <a:avLst/>
        </a:prstGeom>
        <a:solidFill>
          <a:schemeClr val="lt1">
            <a:alpha val="90000"/>
            <a:hueOff val="0"/>
            <a:satOff val="0"/>
            <a:lumOff val="0"/>
            <a:alphaOff val="0"/>
          </a:schemeClr>
        </a:solidFill>
        <a:ln w="9525" cap="rnd" cmpd="sng" algn="ctr">
          <a:solidFill>
            <a:schemeClr val="accent2">
              <a:hueOff val="226582"/>
              <a:satOff val="-23996"/>
              <a:lumOff val="-588"/>
              <a:alphaOff val="0"/>
            </a:schemeClr>
          </a:solidFill>
          <a:prstDash val="solid"/>
        </a:ln>
        <a:effectLst/>
      </dsp:spPr>
      <dsp:style>
        <a:lnRef idx="1">
          <a:scrgbClr r="0" g="0" b="0"/>
        </a:lnRef>
        <a:fillRef idx="1">
          <a:scrgbClr r="0" g="0" b="0"/>
        </a:fillRef>
        <a:effectRef idx="0">
          <a:scrgbClr r="0" g="0" b="0"/>
        </a:effectRef>
        <a:fontRef idx="minor"/>
      </dsp:style>
    </dsp:sp>
    <dsp:sp modelId="{9FB604F7-6CE3-4A4C-9773-F1A3DAC99B5B}">
      <dsp:nvSpPr>
        <dsp:cNvPr id="0" name=""/>
        <dsp:cNvSpPr/>
      </dsp:nvSpPr>
      <dsp:spPr>
        <a:xfrm>
          <a:off x="418969" y="1820547"/>
          <a:ext cx="6294639" cy="1305666"/>
        </a:xfrm>
        <a:prstGeom prst="roundRect">
          <a:avLst/>
        </a:prstGeom>
        <a:solidFill>
          <a:schemeClr val="accent2">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1705" tIns="0" rIns="221705" bIns="0" numCol="1" spcCol="1270" anchor="ctr" anchorCtr="0">
          <a:noAutofit/>
        </a:bodyPr>
        <a:lstStyle/>
        <a:p>
          <a:pPr marL="0" lvl="0" indent="0" algn="l" defTabSz="1333500">
            <a:lnSpc>
              <a:spcPct val="130000"/>
            </a:lnSpc>
            <a:spcBef>
              <a:spcPct val="0"/>
            </a:spcBef>
            <a:spcAft>
              <a:spcPts val="0"/>
            </a:spcAft>
            <a:buNone/>
          </a:pPr>
          <a:r>
            <a:rPr lang="en-US" sz="3000" b="1" kern="1200" dirty="0">
              <a:latin typeface="Times New Roman" panose="02020603050405020304" pitchFamily="18" charset="0"/>
              <a:cs typeface="Times New Roman" panose="02020603050405020304" pitchFamily="18" charset="0"/>
            </a:rPr>
            <a:t>II. </a:t>
          </a:r>
          <a:r>
            <a:rPr lang="en-US" sz="3000" b="1" kern="1200" dirty="0" err="1">
              <a:latin typeface="Times New Roman" panose="02020603050405020304" pitchFamily="18" charset="0"/>
              <a:cs typeface="Times New Roman" panose="02020603050405020304" pitchFamily="18" charset="0"/>
            </a:rPr>
            <a:t>Điều</a:t>
          </a:r>
          <a:r>
            <a:rPr lang="en-US" sz="3000" b="1" kern="1200" dirty="0">
              <a:latin typeface="Times New Roman" panose="02020603050405020304" pitchFamily="18" charset="0"/>
              <a:cs typeface="Times New Roman" panose="02020603050405020304" pitchFamily="18" charset="0"/>
            </a:rPr>
            <a:t> </a:t>
          </a:r>
          <a:r>
            <a:rPr lang="en-US" sz="3000" b="1" kern="1200" dirty="0" err="1">
              <a:latin typeface="Times New Roman" panose="02020603050405020304" pitchFamily="18" charset="0"/>
              <a:cs typeface="Times New Roman" panose="02020603050405020304" pitchFamily="18" charset="0"/>
            </a:rPr>
            <a:t>kiện</a:t>
          </a:r>
          <a:r>
            <a:rPr lang="en-US" sz="3000" b="1" kern="1200" dirty="0">
              <a:latin typeface="Times New Roman" panose="02020603050405020304" pitchFamily="18" charset="0"/>
              <a:cs typeface="Times New Roman" panose="02020603050405020304" pitchFamily="18" charset="0"/>
            </a:rPr>
            <a:t> </a:t>
          </a:r>
          <a:r>
            <a:rPr lang="en-US" sz="3000" b="1" kern="1200" dirty="0" err="1">
              <a:latin typeface="Times New Roman" panose="02020603050405020304" pitchFamily="18" charset="0"/>
              <a:cs typeface="Times New Roman" panose="02020603050405020304" pitchFamily="18" charset="0"/>
            </a:rPr>
            <a:t>tự</a:t>
          </a:r>
          <a:r>
            <a:rPr lang="en-US" sz="3000" b="1" kern="1200" dirty="0">
              <a:latin typeface="Times New Roman" panose="02020603050405020304" pitchFamily="18" charset="0"/>
              <a:cs typeface="Times New Roman" panose="02020603050405020304" pitchFamily="18" charset="0"/>
            </a:rPr>
            <a:t> </a:t>
          </a:r>
          <a:r>
            <a:rPr lang="en-US" sz="3000" b="1" kern="1200" dirty="0" err="1">
              <a:latin typeface="Times New Roman" panose="02020603050405020304" pitchFamily="18" charset="0"/>
              <a:cs typeface="Times New Roman" panose="02020603050405020304" pitchFamily="18" charset="0"/>
            </a:rPr>
            <a:t>nhiên</a:t>
          </a:r>
          <a:r>
            <a:rPr lang="en-US" sz="3000" b="1" kern="1200" dirty="0">
              <a:latin typeface="Times New Roman" panose="02020603050405020304" pitchFamily="18" charset="0"/>
              <a:cs typeface="Times New Roman" panose="02020603050405020304" pitchFamily="18" charset="0"/>
            </a:rPr>
            <a:t> </a:t>
          </a:r>
          <a:r>
            <a:rPr lang="en-US" sz="3000" b="1" kern="1200" dirty="0" err="1">
              <a:latin typeface="Times New Roman" panose="02020603050405020304" pitchFamily="18" charset="0"/>
              <a:cs typeface="Times New Roman" panose="02020603050405020304" pitchFamily="18" charset="0"/>
            </a:rPr>
            <a:t>và</a:t>
          </a:r>
          <a:r>
            <a:rPr lang="en-US" sz="3000" b="1" kern="1200" dirty="0">
              <a:latin typeface="Times New Roman" panose="02020603050405020304" pitchFamily="18" charset="0"/>
              <a:cs typeface="Times New Roman" panose="02020603050405020304" pitchFamily="18" charset="0"/>
            </a:rPr>
            <a:t> </a:t>
          </a:r>
          <a:r>
            <a:rPr lang="en-US" sz="3000" b="1" kern="1200" dirty="0" err="1">
              <a:latin typeface="Times New Roman" panose="02020603050405020304" pitchFamily="18" charset="0"/>
              <a:cs typeface="Times New Roman" panose="02020603050405020304" pitchFamily="18" charset="0"/>
            </a:rPr>
            <a:t>tài</a:t>
          </a:r>
          <a:r>
            <a:rPr lang="en-US" sz="3000" b="1" kern="1200" dirty="0">
              <a:latin typeface="Times New Roman" panose="02020603050405020304" pitchFamily="18" charset="0"/>
              <a:cs typeface="Times New Roman" panose="02020603050405020304" pitchFamily="18" charset="0"/>
            </a:rPr>
            <a:t> </a:t>
          </a:r>
          <a:r>
            <a:rPr lang="en-US" sz="3000" b="1" kern="1200" dirty="0" err="1">
              <a:latin typeface="Times New Roman" panose="02020603050405020304" pitchFamily="18" charset="0"/>
              <a:cs typeface="Times New Roman" panose="02020603050405020304" pitchFamily="18" charset="0"/>
            </a:rPr>
            <a:t>nguyên</a:t>
          </a:r>
          <a:r>
            <a:rPr lang="en-US" sz="3000" b="1" kern="1200" dirty="0">
              <a:latin typeface="Times New Roman" panose="02020603050405020304" pitchFamily="18" charset="0"/>
              <a:cs typeface="Times New Roman" panose="02020603050405020304" pitchFamily="18" charset="0"/>
            </a:rPr>
            <a:t> </a:t>
          </a:r>
          <a:r>
            <a:rPr lang="en-US" sz="3000" b="1" kern="1200" dirty="0" err="1">
              <a:latin typeface="Times New Roman" panose="02020603050405020304" pitchFamily="18" charset="0"/>
              <a:cs typeface="Times New Roman" panose="02020603050405020304" pitchFamily="18" charset="0"/>
            </a:rPr>
            <a:t>thiên</a:t>
          </a:r>
          <a:r>
            <a:rPr lang="en-US" sz="3000" b="1" kern="1200" dirty="0">
              <a:latin typeface="Times New Roman" panose="02020603050405020304" pitchFamily="18" charset="0"/>
              <a:cs typeface="Times New Roman" panose="02020603050405020304" pitchFamily="18" charset="0"/>
            </a:rPr>
            <a:t> </a:t>
          </a:r>
          <a:r>
            <a:rPr lang="en-US" sz="3000" b="1" kern="1200" dirty="0" err="1">
              <a:latin typeface="Times New Roman" panose="02020603050405020304" pitchFamily="18" charset="0"/>
              <a:cs typeface="Times New Roman" panose="02020603050405020304" pitchFamily="18" charset="0"/>
            </a:rPr>
            <a:t>nhiên</a:t>
          </a:r>
          <a:endParaRPr lang="en-US" sz="3000" b="1" kern="1200" dirty="0">
            <a:latin typeface="Times New Roman" panose="02020603050405020304" pitchFamily="18" charset="0"/>
            <a:cs typeface="Times New Roman" panose="02020603050405020304" pitchFamily="18" charset="0"/>
          </a:endParaRPr>
        </a:p>
      </dsp:txBody>
      <dsp:txXfrm>
        <a:off x="482706" y="1884284"/>
        <a:ext cx="6167165" cy="1178192"/>
      </dsp:txXfrm>
    </dsp:sp>
    <dsp:sp modelId="{37491505-64F3-42F9-AFEB-9B9C465261DA}">
      <dsp:nvSpPr>
        <dsp:cNvPr id="0" name=""/>
        <dsp:cNvSpPr/>
      </dsp:nvSpPr>
      <dsp:spPr>
        <a:xfrm>
          <a:off x="0" y="4334869"/>
          <a:ext cx="8379390" cy="982800"/>
        </a:xfrm>
        <a:prstGeom prst="rect">
          <a:avLst/>
        </a:prstGeom>
        <a:solidFill>
          <a:schemeClr val="lt1">
            <a:alpha val="90000"/>
            <a:hueOff val="0"/>
            <a:satOff val="0"/>
            <a:lumOff val="0"/>
            <a:alphaOff val="0"/>
          </a:schemeClr>
        </a:solidFill>
        <a:ln w="9525" cap="rnd" cmpd="sng" algn="ctr">
          <a:solidFill>
            <a:schemeClr val="accent2">
              <a:hueOff val="453165"/>
              <a:satOff val="-47993"/>
              <a:lumOff val="-1176"/>
              <a:alphaOff val="0"/>
            </a:schemeClr>
          </a:solidFill>
          <a:prstDash val="solid"/>
        </a:ln>
        <a:effectLst/>
      </dsp:spPr>
      <dsp:style>
        <a:lnRef idx="1">
          <a:scrgbClr r="0" g="0" b="0"/>
        </a:lnRef>
        <a:fillRef idx="1">
          <a:scrgbClr r="0" g="0" b="0"/>
        </a:fillRef>
        <a:effectRef idx="0">
          <a:scrgbClr r="0" g="0" b="0"/>
        </a:effectRef>
        <a:fontRef idx="minor"/>
      </dsp:style>
    </dsp:sp>
    <dsp:sp modelId="{4A4E906C-CF0E-4017-B8D9-D5B4B7AE8EAC}">
      <dsp:nvSpPr>
        <dsp:cNvPr id="0" name=""/>
        <dsp:cNvSpPr/>
      </dsp:nvSpPr>
      <dsp:spPr>
        <a:xfrm>
          <a:off x="418969" y="3743974"/>
          <a:ext cx="6311180" cy="1166534"/>
        </a:xfrm>
        <a:prstGeom prst="roundRect">
          <a:avLst/>
        </a:prstGeom>
        <a:solidFill>
          <a:schemeClr val="accent2">
            <a:lumMod val="40000"/>
            <a:lumOff val="6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1705" tIns="0" rIns="221705" bIns="0" numCol="1" spcCol="1270" anchor="ctr" anchorCtr="0">
          <a:noAutofit/>
        </a:bodyPr>
        <a:lstStyle/>
        <a:p>
          <a:pPr marL="0" lvl="0" indent="0" algn="l" defTabSz="1333500">
            <a:lnSpc>
              <a:spcPct val="90000"/>
            </a:lnSpc>
            <a:spcBef>
              <a:spcPct val="0"/>
            </a:spcBef>
            <a:spcAft>
              <a:spcPct val="35000"/>
            </a:spcAft>
            <a:buNone/>
          </a:pPr>
          <a:r>
            <a:rPr lang="en-US" sz="3000" b="1" kern="1200" dirty="0">
              <a:latin typeface="Times New Roman" panose="02020603050405020304" pitchFamily="18" charset="0"/>
              <a:cs typeface="Times New Roman" panose="02020603050405020304" pitchFamily="18" charset="0"/>
            </a:rPr>
            <a:t>III. </a:t>
          </a:r>
          <a:r>
            <a:rPr lang="en-US" sz="3000" b="1" kern="1200" dirty="0" err="1">
              <a:latin typeface="Times New Roman" panose="02020603050405020304" pitchFamily="18" charset="0"/>
              <a:cs typeface="Times New Roman" panose="02020603050405020304" pitchFamily="18" charset="0"/>
            </a:rPr>
            <a:t>Dân</a:t>
          </a:r>
          <a:r>
            <a:rPr lang="en-US" sz="3000" b="1" kern="1200" dirty="0">
              <a:latin typeface="Times New Roman" panose="02020603050405020304" pitchFamily="18" charset="0"/>
              <a:cs typeface="Times New Roman" panose="02020603050405020304" pitchFamily="18" charset="0"/>
            </a:rPr>
            <a:t> </a:t>
          </a:r>
          <a:r>
            <a:rPr lang="en-US" sz="3000" b="1" kern="1200" dirty="0" err="1">
              <a:latin typeface="Times New Roman" panose="02020603050405020304" pitchFamily="18" charset="0"/>
              <a:cs typeface="Times New Roman" panose="02020603050405020304" pitchFamily="18" charset="0"/>
            </a:rPr>
            <a:t>cư</a:t>
          </a:r>
          <a:r>
            <a:rPr lang="en-US" sz="3000" b="1" kern="1200" dirty="0">
              <a:latin typeface="Times New Roman" panose="02020603050405020304" pitchFamily="18" charset="0"/>
              <a:cs typeface="Times New Roman" panose="02020603050405020304" pitchFamily="18" charset="0"/>
            </a:rPr>
            <a:t> </a:t>
          </a:r>
          <a:r>
            <a:rPr lang="en-US" sz="3000" b="1" kern="1200" dirty="0" err="1">
              <a:latin typeface="Times New Roman" panose="02020603050405020304" pitchFamily="18" charset="0"/>
              <a:cs typeface="Times New Roman" panose="02020603050405020304" pitchFamily="18" charset="0"/>
            </a:rPr>
            <a:t>và</a:t>
          </a:r>
          <a:r>
            <a:rPr lang="en-US" sz="3000" b="1" kern="1200" dirty="0">
              <a:latin typeface="Times New Roman" panose="02020603050405020304" pitchFamily="18" charset="0"/>
              <a:cs typeface="Times New Roman" panose="02020603050405020304" pitchFamily="18" charset="0"/>
            </a:rPr>
            <a:t> </a:t>
          </a:r>
          <a:r>
            <a:rPr lang="en-US" sz="3000" b="1" kern="1200" dirty="0" err="1">
              <a:latin typeface="Times New Roman" panose="02020603050405020304" pitchFamily="18" charset="0"/>
              <a:cs typeface="Times New Roman" panose="02020603050405020304" pitchFamily="18" charset="0"/>
            </a:rPr>
            <a:t>xã</a:t>
          </a:r>
          <a:r>
            <a:rPr lang="en-US" sz="3000" b="1" kern="1200" dirty="0">
              <a:latin typeface="Times New Roman" panose="02020603050405020304" pitchFamily="18" charset="0"/>
              <a:cs typeface="Times New Roman" panose="02020603050405020304" pitchFamily="18" charset="0"/>
            </a:rPr>
            <a:t> </a:t>
          </a:r>
          <a:r>
            <a:rPr lang="en-US" sz="3000" b="1" kern="1200" dirty="0" err="1">
              <a:latin typeface="Times New Roman" panose="02020603050405020304" pitchFamily="18" charset="0"/>
              <a:cs typeface="Times New Roman" panose="02020603050405020304" pitchFamily="18" charset="0"/>
            </a:rPr>
            <a:t>hội</a:t>
          </a:r>
          <a:endParaRPr lang="en-US" sz="3000" b="1" kern="1200" dirty="0">
            <a:latin typeface="Times New Roman" panose="02020603050405020304" pitchFamily="18" charset="0"/>
            <a:cs typeface="Times New Roman" panose="02020603050405020304" pitchFamily="18" charset="0"/>
          </a:endParaRPr>
        </a:p>
      </dsp:txBody>
      <dsp:txXfrm>
        <a:off x="475914" y="3800919"/>
        <a:ext cx="6197290" cy="105264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DE16A51-52AA-4DA1-90FA-F16FEF1D19E6}" type="datetimeFigureOut">
              <a:rPr lang="en-US" smtClean="0"/>
              <a:t>1/21/2025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003911C-9272-430A-9D8A-34B2711C589B}" type="slidenum">
              <a:rPr lang="en-US" smtClean="0"/>
              <a:t>‹#›</a:t>
            </a:fld>
            <a:endParaRPr lang="en-US"/>
          </a:p>
        </p:txBody>
      </p:sp>
    </p:spTree>
    <p:extLst>
      <p:ext uri="{BB962C8B-B14F-4D97-AF65-F5344CB8AC3E}">
        <p14:creationId xmlns:p14="http://schemas.microsoft.com/office/powerpoint/2010/main" val="40135517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EC385E-0A46-4405-9EDB-B20CD2BCBD0E}" type="datetimeFigureOut">
              <a:rPr lang="en-US" smtClean="0"/>
              <a:t>1/21/2025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B2E7DA-7399-4C0A-9FE9-2B91C70D0108}" type="slidenum">
              <a:rPr lang="en-US" smtClean="0"/>
              <a:t>‹#›</a:t>
            </a:fld>
            <a:endParaRPr lang="en-US"/>
          </a:p>
        </p:txBody>
      </p:sp>
    </p:spTree>
    <p:extLst>
      <p:ext uri="{BB962C8B-B14F-4D97-AF65-F5344CB8AC3E}">
        <p14:creationId xmlns:p14="http://schemas.microsoft.com/office/powerpoint/2010/main" val="2755864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B2E7DA-7399-4C0A-9FE9-2B91C70D0108}" type="slidenum">
              <a:rPr lang="en-US" smtClean="0"/>
              <a:t>4</a:t>
            </a:fld>
            <a:endParaRPr lang="en-US"/>
          </a:p>
        </p:txBody>
      </p:sp>
    </p:spTree>
    <p:extLst>
      <p:ext uri="{BB962C8B-B14F-4D97-AF65-F5344CB8AC3E}">
        <p14:creationId xmlns:p14="http://schemas.microsoft.com/office/powerpoint/2010/main" val="22025043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kern="1200" dirty="0">
                <a:solidFill>
                  <a:schemeClr val="tx1"/>
                </a:solidFill>
                <a:effectLst/>
                <a:latin typeface="+mn-lt"/>
                <a:ea typeface="+mn-ea"/>
                <a:cs typeface="+mn-cs"/>
              </a:rPr>
              <a:t>+ Có sự phân hoá giữa các nước, trong đó Lào và Mi-an-ma thấp hơn múc trung bình của thế giới; Bru-nây, Xin-ga-po và Việt Nam cao hơn hoặc tương đương mức trung bình của thế giới.</a:t>
            </a:r>
            <a:endParaRPr lang="en-US" sz="1200" kern="1200" dirty="0">
              <a:solidFill>
                <a:schemeClr val="tx1"/>
              </a:solidFill>
              <a:effectLst/>
              <a:latin typeface="+mn-lt"/>
              <a:ea typeface="+mn-ea"/>
              <a:cs typeface="+mn-cs"/>
            </a:endParaRPr>
          </a:p>
          <a:p>
            <a:r>
              <a:rPr lang="vi-VN" sz="1200" kern="1200" dirty="0">
                <a:solidFill>
                  <a:schemeClr val="tx1"/>
                </a:solidFill>
                <a:effectLst/>
                <a:latin typeface="+mn-lt"/>
                <a:ea typeface="+mn-ea"/>
                <a:cs typeface="+mn-cs"/>
              </a:rPr>
              <a:t>+ Các quốc gia đều có sự tiến bộ về chất lượng cuộc sống nên tuổi thọ trung bình và số năm đi học trung bình của người từ 25 tuồi trở lên từ năm 2000 đến năm 2020 tăng với mức độ khác nhau. Các quốc gia như Lào và Mi-an-ma tăng nhanh hơn.</a:t>
            </a:r>
            <a:endParaRPr lang="en-US" sz="1200" kern="1200" dirty="0">
              <a:solidFill>
                <a:schemeClr val="tx1"/>
              </a:solidFill>
              <a:effectLst/>
              <a:latin typeface="+mn-lt"/>
              <a:ea typeface="+mn-ea"/>
              <a:cs typeface="+mn-cs"/>
            </a:endParaRPr>
          </a:p>
          <a:p>
            <a:r>
              <a:rPr lang="vi-VN" sz="1200" kern="1200" dirty="0">
                <a:solidFill>
                  <a:schemeClr val="tx1"/>
                </a:solidFill>
                <a:effectLst/>
                <a:latin typeface="+mn-lt"/>
                <a:ea typeface="+mn-ea"/>
                <a:cs typeface="+mn-cs"/>
              </a:rPr>
              <a:t>+ Xin-ga-po là quốc gia có tuồi thọ trung bình và số năm đi học trung bình của người tù 25 tuổi trở lên cao nhất khu vực Đông Nam Á.</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6B2E7DA-7399-4C0A-9FE9-2B91C70D0108}" type="slidenum">
              <a:rPr lang="en-US" smtClean="0"/>
              <a:t>33</a:t>
            </a:fld>
            <a:endParaRPr lang="en-US"/>
          </a:p>
        </p:txBody>
      </p:sp>
    </p:spTree>
    <p:extLst>
      <p:ext uri="{BB962C8B-B14F-4D97-AF65-F5344CB8AC3E}">
        <p14:creationId xmlns:p14="http://schemas.microsoft.com/office/powerpoint/2010/main" val="1542571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1">
            <a:extLst>
              <a:ext uri="{FF2B5EF4-FFF2-40B4-BE49-F238E27FC236}">
                <a16:creationId xmlns:a16="http://schemas.microsoft.com/office/drawing/2014/main" id="{67CF2354-1483-4232-9D91-8BC452ED7B0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备注占位符 2">
            <a:extLst>
              <a:ext uri="{FF2B5EF4-FFF2-40B4-BE49-F238E27FC236}">
                <a16:creationId xmlns:a16="http://schemas.microsoft.com/office/drawing/2014/main" id="{63B9A182-BBF3-4AE7-AD94-8AA1D0D28CE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vi-VN" sz="1200" kern="1200" dirty="0">
                <a:solidFill>
                  <a:schemeClr val="tx1"/>
                </a:solidFill>
                <a:effectLst/>
                <a:latin typeface="+mn-lt"/>
                <a:ea typeface="+mn-ea"/>
                <a:cs typeface="+mn-cs"/>
              </a:rPr>
              <a:t>Nằm trên bán đảo Đông Dương, Cộng hoà dân chủ nhân dán Lào có đường biên giới giáp 5 nước và không giáp biển; phía bắc giáp Trung Quốc, phía tây bắc giáp Mi-an-ma, phía tây nam giáp Thái Lan, phía nam giáp Cam-pu-chia và phía đông giáp Việt Nam. Với diện tích khoảng 237 nghìn km</a:t>
            </a:r>
            <a:r>
              <a:rPr lang="vi-VN" sz="1200" kern="1200" baseline="30000" dirty="0">
                <a:solidFill>
                  <a:schemeClr val="tx1"/>
                </a:solidFill>
                <a:effectLst/>
                <a:latin typeface="+mn-lt"/>
                <a:ea typeface="+mn-ea"/>
                <a:cs typeface="+mn-cs"/>
              </a:rPr>
              <a:t>2</a:t>
            </a:r>
            <a:r>
              <a:rPr lang="vi-VN" sz="1200" kern="1200" dirty="0">
                <a:solidFill>
                  <a:schemeClr val="tx1"/>
                </a:solidFill>
                <a:effectLst/>
                <a:latin typeface="+mn-lt"/>
                <a:ea typeface="+mn-ea"/>
                <a:cs typeface="+mn-cs"/>
              </a:rPr>
              <a:t>, đất nước Lào chủ yếu là đồi núi, còn lại là bình nguyên và cao nguyên. Sông Mê Công chảy dọc biên giới phía tầy Lào, dãy Trường Sơn chạy dọc biên giới phía đông. Lào có nguồn tài nguyên dồi dào và phong phú về lâm nghiệp, nông nghiệp, khoáng sản như gỗ, thạch cao, thiếc, khí tự nhiên,... và có hệ thống sông ngòi giàu nguồn lợi thuỷ sản, phù sa và trữ năng thuỷ điện. Lào có khí hậu lục địa, chia làm hai mùa, mùa khô kéo dài từ tháng 11 đến 4 năm sau, mùa mưa từ tháng 5 đến 10 hằng năm.</a:t>
            </a:r>
            <a:endParaRPr lang="en-US" sz="1200" kern="1200" dirty="0">
              <a:solidFill>
                <a:schemeClr val="tx1"/>
              </a:solidFill>
              <a:effectLst/>
              <a:latin typeface="+mn-lt"/>
              <a:ea typeface="+mn-ea"/>
              <a:cs typeface="+mn-cs"/>
            </a:endParaRPr>
          </a:p>
          <a:p>
            <a:r>
              <a:rPr lang="vi-VN" sz="1200" kern="1200" dirty="0">
                <a:solidFill>
                  <a:schemeClr val="tx1"/>
                </a:solidFill>
                <a:effectLst/>
                <a:latin typeface="+mn-lt"/>
                <a:ea typeface="+mn-ea"/>
                <a:cs typeface="+mn-cs"/>
              </a:rPr>
              <a:t>Số dân Lào đạt hơn 7,4 triệu người (năm 2021), với tỉ lệ tăng dân số trung bình là 2%. Tuổi thọ trung bình hiện nay của người dân Lào là 61 tuổi. Lào có 50 dần tộc, bao gồm các bộ tộc chính là Lào Lùm, Lào Thơng và Lào Sủng. Ngôn ngữ được sử dụng chính thức là tiếng Lào, ngoài ra tiếng Anh và Pháp cũng được sử dụng phổ biến.</a:t>
            </a:r>
            <a:endParaRPr lang="en-US" sz="1200" kern="1200" dirty="0">
              <a:solidFill>
                <a:schemeClr val="tx1"/>
              </a:solidFill>
              <a:effectLst/>
              <a:latin typeface="+mn-lt"/>
              <a:ea typeface="+mn-ea"/>
              <a:cs typeface="+mn-cs"/>
            </a:endParaRPr>
          </a:p>
          <a:p>
            <a:r>
              <a:rPr lang="vi-VN" sz="1200" kern="1200" dirty="0">
                <a:solidFill>
                  <a:schemeClr val="tx1"/>
                </a:solidFill>
                <a:effectLst/>
                <a:latin typeface="+mn-lt"/>
                <a:ea typeface="+mn-ea"/>
                <a:cs typeface="+mn-cs"/>
              </a:rPr>
              <a:t>Nển văn hoá Lào được hình thành từ lâu đời, không ngừng phát triển theo thời gian và rất phong phú, đa dạng. Tuy có những nét chung của văn hoá Đông Nam Á, song văn hoá Lào có rất nhiều nét riêng, đó là bản sắc văn hoá của các dân tộc Lào. Lào là xứ sở của lễ hội. Lào là nước có tỉ lệ chùa so với dần số cao nhất thế giới, với 1 400 ngôi chùa, chùa chiền, đển tháp là nơi gắn bó người dân Lào, cũng là nơi gắn kết các bộ tộc Lào. Lễ hội gắn với chùa chiền, là nơi để mọi người gặp gỡ, vui chơi và múa hát, góp phần tạo nên bản sắc văn hoá Lào. chùa chiển với những mái ngói uốn cong nhiều dáng vẻ cũng thể hiện sự phát triển của nghệ thuật kiến trúc, điêu khắc và thẩm mĩ của người Lào. Hoa chăm pa, hay còn gọi là hoa đại là loài hoa biểu tượng của đất nước và con người Lào. Người dân Lào thường trồng hoa chăm pa để tô điềm cho vẻ đẹp thanh bình êm ả của đất nước và sống động hơn trong không khí lễ hội.</a:t>
            </a:r>
            <a:endParaRPr lang="en-US" sz="1200" kern="1200" dirty="0">
              <a:solidFill>
                <a:schemeClr val="tx1"/>
              </a:solidFill>
              <a:effectLst/>
              <a:latin typeface="+mn-lt"/>
              <a:ea typeface="+mn-ea"/>
              <a:cs typeface="+mn-cs"/>
            </a:endParaRPr>
          </a:p>
        </p:txBody>
      </p:sp>
      <p:sp>
        <p:nvSpPr>
          <p:cNvPr id="79876" name="灯片编号占位符 3">
            <a:extLst>
              <a:ext uri="{FF2B5EF4-FFF2-40B4-BE49-F238E27FC236}">
                <a16:creationId xmlns:a16="http://schemas.microsoft.com/office/drawing/2014/main" id="{0FFA5C85-2650-4FA6-8348-56F9A96C7CF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685800">
              <a:defRPr>
                <a:solidFill>
                  <a:schemeClr val="tx1"/>
                </a:solidFill>
                <a:latin typeface="#9Slide01 Noi dung ngan" panose="00000500000000000000" pitchFamily="2" charset="0"/>
              </a:defRPr>
            </a:lvl1pPr>
            <a:lvl2pPr marL="742950" indent="-285750" defTabSz="685800">
              <a:defRPr>
                <a:solidFill>
                  <a:schemeClr val="tx1"/>
                </a:solidFill>
                <a:latin typeface="#9Slide01 Noi dung ngan" panose="00000500000000000000" pitchFamily="2" charset="0"/>
              </a:defRPr>
            </a:lvl2pPr>
            <a:lvl3pPr marL="1143000" indent="-228600" defTabSz="685800">
              <a:defRPr>
                <a:solidFill>
                  <a:schemeClr val="tx1"/>
                </a:solidFill>
                <a:latin typeface="#9Slide01 Noi dung ngan" panose="00000500000000000000" pitchFamily="2" charset="0"/>
              </a:defRPr>
            </a:lvl3pPr>
            <a:lvl4pPr marL="1600200" indent="-228600" defTabSz="685800">
              <a:defRPr>
                <a:solidFill>
                  <a:schemeClr val="tx1"/>
                </a:solidFill>
                <a:latin typeface="#9Slide01 Noi dung ngan" panose="00000500000000000000" pitchFamily="2" charset="0"/>
              </a:defRPr>
            </a:lvl4pPr>
            <a:lvl5pPr marL="2057400" indent="-228600" defTabSz="685800">
              <a:defRPr>
                <a:solidFill>
                  <a:schemeClr val="tx1"/>
                </a:solidFill>
                <a:latin typeface="#9Slide01 Noi dung ngan" panose="00000500000000000000" pitchFamily="2" charset="0"/>
              </a:defRPr>
            </a:lvl5pPr>
            <a:lvl6pPr marL="2514600" indent="-228600" defTabSz="685800" eaLnBrk="0" fontAlgn="base" hangingPunct="0">
              <a:spcBef>
                <a:spcPct val="0"/>
              </a:spcBef>
              <a:spcAft>
                <a:spcPct val="0"/>
              </a:spcAft>
              <a:defRPr>
                <a:solidFill>
                  <a:schemeClr val="tx1"/>
                </a:solidFill>
                <a:latin typeface="#9Slide01 Noi dung ngan" panose="00000500000000000000" pitchFamily="2" charset="0"/>
              </a:defRPr>
            </a:lvl6pPr>
            <a:lvl7pPr marL="2971800" indent="-228600" defTabSz="685800" eaLnBrk="0" fontAlgn="base" hangingPunct="0">
              <a:spcBef>
                <a:spcPct val="0"/>
              </a:spcBef>
              <a:spcAft>
                <a:spcPct val="0"/>
              </a:spcAft>
              <a:defRPr>
                <a:solidFill>
                  <a:schemeClr val="tx1"/>
                </a:solidFill>
                <a:latin typeface="#9Slide01 Noi dung ngan" panose="00000500000000000000" pitchFamily="2" charset="0"/>
              </a:defRPr>
            </a:lvl7pPr>
            <a:lvl8pPr marL="3429000" indent="-228600" defTabSz="685800" eaLnBrk="0" fontAlgn="base" hangingPunct="0">
              <a:spcBef>
                <a:spcPct val="0"/>
              </a:spcBef>
              <a:spcAft>
                <a:spcPct val="0"/>
              </a:spcAft>
              <a:defRPr>
                <a:solidFill>
                  <a:schemeClr val="tx1"/>
                </a:solidFill>
                <a:latin typeface="#9Slide01 Noi dung ngan" panose="00000500000000000000" pitchFamily="2" charset="0"/>
              </a:defRPr>
            </a:lvl8pPr>
            <a:lvl9pPr marL="3886200" indent="-228600" defTabSz="685800" eaLnBrk="0" fontAlgn="base" hangingPunct="0">
              <a:spcBef>
                <a:spcPct val="0"/>
              </a:spcBef>
              <a:spcAft>
                <a:spcPct val="0"/>
              </a:spcAft>
              <a:defRPr>
                <a:solidFill>
                  <a:schemeClr val="tx1"/>
                </a:solidFill>
                <a:latin typeface="#9Slide01 Noi dung ngan" panose="00000500000000000000" pitchFamily="2" charset="0"/>
              </a:defRPr>
            </a:lvl9pPr>
          </a:lstStyle>
          <a:p>
            <a:pPr fontAlgn="base">
              <a:spcBef>
                <a:spcPct val="0"/>
              </a:spcBef>
              <a:spcAft>
                <a:spcPct val="0"/>
              </a:spcAft>
              <a:defRPr/>
            </a:pPr>
            <a:fld id="{D322D391-D2A1-4490-8E35-7164BE8162B4}" type="slidenum">
              <a:rPr lang="zh-CN" altLang="en-US" smtClean="0">
                <a:solidFill>
                  <a:srgbClr val="000000"/>
                </a:solidFill>
                <a:latin typeface="Calibri" panose="020F0502020204030204" pitchFamily="34" charset="0"/>
                <a:ea typeface="SimSun" panose="02010600030101010101" pitchFamily="2" charset="-122"/>
              </a:rPr>
              <a:pPr fontAlgn="base">
                <a:spcBef>
                  <a:spcPct val="0"/>
                </a:spcBef>
                <a:spcAft>
                  <a:spcPct val="0"/>
                </a:spcAft>
                <a:defRPr/>
              </a:pPr>
              <a:t>34</a:t>
            </a:fld>
            <a:endParaRPr lang="zh-CN" altLang="en-US">
              <a:solidFill>
                <a:srgbClr val="000000"/>
              </a:solidFill>
              <a:latin typeface="Calibri" panose="020F0502020204030204" pitchFamily="34" charset="0"/>
              <a:ea typeface="SimSun" panose="02010600030101010101" pitchFamily="2" charset="-122"/>
            </a:endParaRPr>
          </a:p>
        </p:txBody>
      </p:sp>
    </p:spTree>
    <p:extLst>
      <p:ext uri="{BB962C8B-B14F-4D97-AF65-F5344CB8AC3E}">
        <p14:creationId xmlns:p14="http://schemas.microsoft.com/office/powerpoint/2010/main" val="3729453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66699622db66f4f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66699622db66f4f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136969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B2E7DA-7399-4C0A-9FE9-2B91C70D0108}" type="slidenum">
              <a:rPr lang="en-US" smtClean="0"/>
              <a:t>9</a:t>
            </a:fld>
            <a:endParaRPr lang="en-US"/>
          </a:p>
        </p:txBody>
      </p:sp>
    </p:spTree>
    <p:extLst>
      <p:ext uri="{BB962C8B-B14F-4D97-AF65-F5344CB8AC3E}">
        <p14:creationId xmlns:p14="http://schemas.microsoft.com/office/powerpoint/2010/main" val="2080316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B2E7DA-7399-4C0A-9FE9-2B91C70D0108}" type="slidenum">
              <a:rPr lang="en-US" smtClean="0"/>
              <a:t>12</a:t>
            </a:fld>
            <a:endParaRPr lang="en-US"/>
          </a:p>
        </p:txBody>
      </p:sp>
    </p:spTree>
    <p:extLst>
      <p:ext uri="{BB962C8B-B14F-4D97-AF65-F5344CB8AC3E}">
        <p14:creationId xmlns:p14="http://schemas.microsoft.com/office/powerpoint/2010/main" val="1340741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Nếu có dư thời gian, GV có thể cho HS xem video này!</a:t>
            </a:r>
          </a:p>
        </p:txBody>
      </p:sp>
      <p:sp>
        <p:nvSpPr>
          <p:cNvPr id="4" name="Slide Number Placeholder 3"/>
          <p:cNvSpPr>
            <a:spLocks noGrp="1"/>
          </p:cNvSpPr>
          <p:nvPr>
            <p:ph type="sldNum" sz="quarter" idx="5"/>
          </p:nvPr>
        </p:nvSpPr>
        <p:spPr/>
        <p:txBody>
          <a:bodyPr/>
          <a:lstStyle/>
          <a:p>
            <a:fld id="{C9D0E943-D5CF-420E-A701-855AF3AABC98}" type="slidenum">
              <a:rPr lang="en-US" smtClean="0"/>
              <a:t>13</a:t>
            </a:fld>
            <a:endParaRPr lang="en-US"/>
          </a:p>
        </p:txBody>
      </p:sp>
    </p:spTree>
    <p:extLst>
      <p:ext uri="{BB962C8B-B14F-4D97-AF65-F5344CB8AC3E}">
        <p14:creationId xmlns:p14="http://schemas.microsoft.com/office/powerpoint/2010/main" val="9038854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vi-VN" sz="1200" i="1" kern="1200" dirty="0">
                <a:solidFill>
                  <a:schemeClr val="tx1"/>
                </a:solidFill>
                <a:effectLst/>
                <a:latin typeface="+mn-lt"/>
                <a:ea typeface="+mn-ea"/>
                <a:cs typeface="+mn-cs"/>
              </a:rPr>
              <a:t>Phật giáo phổ biến ở Đông Nam Á ỉục địa, Hổi giáo phổ biến ở Đống Nam Á biển đảo (ỉn-đố-nê-xi-a ỉà quốc gia có dân số theo đạo Hổi đống nhất thế giới), Thiên chúa giáo có ở hầu hết các quốc gia, đặc biệt ỉà Phi-líp-pin và Đông Ti-mo với hơn 80% dân số.</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6B2E7DA-7399-4C0A-9FE9-2B91C70D0108}" type="slidenum">
              <a:rPr lang="en-US" smtClean="0"/>
              <a:t>24</a:t>
            </a:fld>
            <a:endParaRPr lang="en-US"/>
          </a:p>
        </p:txBody>
      </p:sp>
    </p:spTree>
    <p:extLst>
      <p:ext uri="{BB962C8B-B14F-4D97-AF65-F5344CB8AC3E}">
        <p14:creationId xmlns:p14="http://schemas.microsoft.com/office/powerpoint/2010/main" val="11989442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http://vanhoanghethuat.vn/da-dang-van-hoa-o-dong-nam-a-co-so-hinh-thanh-va-bieu-hien.htm</a:t>
            </a:r>
          </a:p>
        </p:txBody>
      </p:sp>
      <p:sp>
        <p:nvSpPr>
          <p:cNvPr id="4" name="Slide Number Placeholder 3"/>
          <p:cNvSpPr>
            <a:spLocks noGrp="1"/>
          </p:cNvSpPr>
          <p:nvPr>
            <p:ph type="sldNum" sz="quarter" idx="5"/>
          </p:nvPr>
        </p:nvSpPr>
        <p:spPr/>
        <p:txBody>
          <a:bodyPr/>
          <a:lstStyle/>
          <a:p>
            <a:fld id="{8D5C6031-A142-4A6C-A0A7-0E9A936AD405}" type="slidenum">
              <a:rPr lang="en-US" smtClean="0"/>
              <a:t>26</a:t>
            </a:fld>
            <a:endParaRPr lang="en-US"/>
          </a:p>
        </p:txBody>
      </p:sp>
    </p:spTree>
    <p:extLst>
      <p:ext uri="{BB962C8B-B14F-4D97-AF65-F5344CB8AC3E}">
        <p14:creationId xmlns:p14="http://schemas.microsoft.com/office/powerpoint/2010/main" val="38557370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vi-VN" sz="1200" i="1" kern="1200" dirty="0">
                <a:solidFill>
                  <a:schemeClr val="tx1"/>
                </a:solidFill>
                <a:effectLst/>
                <a:latin typeface="+mn-lt"/>
                <a:ea typeface="+mn-ea"/>
                <a:cs typeface="+mn-cs"/>
              </a:rPr>
              <a:t>Phật giáo phổ biến ở Đông Nam Á ỉục địa, Hổi giáo phổ biến ở Đống Nam Á biển đảo (ỉn-đố-nê-xi-a ỉà quốc gia có dân số theo đạo Hổi đống nhất thế giới), Thiên chúa giáo có ở hầu hết các quốc gia, đặc biệt ỉà Phi-líp-pin và Đông Ti-mo với hơn 80% dân số.</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6B2E7DA-7399-4C0A-9FE9-2B91C70D0108}" type="slidenum">
              <a:rPr lang="en-US" smtClean="0"/>
              <a:t>28</a:t>
            </a:fld>
            <a:endParaRPr lang="en-US"/>
          </a:p>
        </p:txBody>
      </p:sp>
    </p:spTree>
    <p:extLst>
      <p:ext uri="{BB962C8B-B14F-4D97-AF65-F5344CB8AC3E}">
        <p14:creationId xmlns:p14="http://schemas.microsoft.com/office/powerpoint/2010/main" val="25957397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2" name="Google Shape;292;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Font typeface="Arial"/>
              <a:buNone/>
              <a:defRPr/>
            </a:pPr>
            <a:fld id="{00000000-1234-1234-1234-123412341234}" type="slidenum">
              <a:rPr lang="vi-VN" sz="1400" kern="0">
                <a:solidFill>
                  <a:srgbClr val="000000"/>
                </a:solidFill>
                <a:cs typeface="Arial"/>
                <a:sym typeface="Arial"/>
              </a:rPr>
              <a:pPr>
                <a:buClr>
                  <a:srgbClr val="000000"/>
                </a:buClr>
                <a:buFont typeface="Arial"/>
                <a:buNone/>
                <a:defRPr/>
              </a:pPr>
              <a:t>30</a:t>
            </a:fld>
            <a:endParaRPr sz="1400" kern="0">
              <a:solidFill>
                <a:srgbClr val="000000"/>
              </a:solidFill>
              <a:latin typeface="Arial"/>
              <a:cs typeface="Arial"/>
              <a:sym typeface="Arial"/>
            </a:endParaRPr>
          </a:p>
        </p:txBody>
      </p:sp>
    </p:spTree>
    <p:extLst>
      <p:ext uri="{BB962C8B-B14F-4D97-AF65-F5344CB8AC3E}">
        <p14:creationId xmlns:p14="http://schemas.microsoft.com/office/powerpoint/2010/main" val="3950552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1/21/2025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1/21/2025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1/21/2025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1/21/2025</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9.gif"/><Relationship Id="rId3" Type="http://schemas.openxmlformats.org/officeDocument/2006/relationships/slideLayout" Target="../slideLayouts/slideLayout2.xml"/><Relationship Id="rId7" Type="http://schemas.openxmlformats.org/officeDocument/2006/relationships/image" Target="../media/image28.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7.png"/><Relationship Id="rId5" Type="http://schemas.openxmlformats.org/officeDocument/2006/relationships/image" Target="../media/image33.png"/><Relationship Id="rId10" Type="http://schemas.openxmlformats.org/officeDocument/2006/relationships/image" Target="../media/image35.png"/><Relationship Id="rId4" Type="http://schemas.openxmlformats.org/officeDocument/2006/relationships/notesSlide" Target="../notesSlides/notesSlide5.xml"/><Relationship Id="rId9"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1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Layout" Target="../diagrams/layout1.xml"/><Relationship Id="rId7" Type="http://schemas.openxmlformats.org/officeDocument/2006/relationships/image" Target="../media/image13.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jpeg"/></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2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59.png"/><Relationship Id="rId4" Type="http://schemas.openxmlformats.org/officeDocument/2006/relationships/image" Target="../media/image58.png"/></Relationships>
</file>

<file path=ppt/slides/_rels/slide3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png"/><Relationship Id="rId7" Type="http://schemas.openxmlformats.org/officeDocument/2006/relationships/image" Target="../media/image29.gif"/><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8.png"/><Relationship Id="rId5" Type="http://schemas.microsoft.com/office/2007/relationships/hdphoto" Target="../media/hdphoto3.wdp"/><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62560" y="416997"/>
            <a:ext cx="11948160" cy="2286332"/>
          </a:xfrm>
          <a:prstGeom prst="rect">
            <a:avLst/>
          </a:prstGeom>
        </p:spPr>
        <p:txBody>
          <a:bodyPr wrap="square">
            <a:spAutoFit/>
          </a:bodyPr>
          <a:lstStyle/>
          <a:p>
            <a:pPr algn="ctr">
              <a:lnSpc>
                <a:spcPct val="150000"/>
              </a:lnSpc>
            </a:pPr>
            <a:r>
              <a:rPr lang="en-US" sz="3300" b="1">
                <a:latin typeface="Times New Roman" panose="02020603050405020304" pitchFamily="18" charset="0"/>
                <a:cs typeface="Times New Roman" panose="02020603050405020304" pitchFamily="18" charset="0"/>
              </a:rPr>
              <a:t>BÀI </a:t>
            </a:r>
            <a:r>
              <a:rPr lang="en-US" sz="3300" b="1" dirty="0">
                <a:latin typeface="Times New Roman" panose="02020603050405020304" pitchFamily="18" charset="0"/>
                <a:cs typeface="Times New Roman" panose="02020603050405020304" pitchFamily="18" charset="0"/>
              </a:rPr>
              <a:t>11: </a:t>
            </a:r>
          </a:p>
          <a:p>
            <a:pPr algn="ctr">
              <a:lnSpc>
                <a:spcPct val="150000"/>
              </a:lnSpc>
            </a:pPr>
            <a:r>
              <a:rPr lang="en-US" sz="3300" b="1" dirty="0">
                <a:latin typeface="Times New Roman" panose="02020603050405020304" pitchFamily="18" charset="0"/>
                <a:cs typeface="Times New Roman" panose="02020603050405020304" pitchFamily="18" charset="0"/>
              </a:rPr>
              <a:t>VỊ TRÍ ĐỊA LÍ, ĐIỀU KIỆN TỰ NHIÊN, </a:t>
            </a:r>
          </a:p>
          <a:p>
            <a:pPr algn="ctr">
              <a:lnSpc>
                <a:spcPct val="150000"/>
              </a:lnSpc>
            </a:pPr>
            <a:r>
              <a:rPr lang="en-US" sz="3300" b="1" dirty="0">
                <a:latin typeface="Times New Roman" panose="02020603050405020304" pitchFamily="18" charset="0"/>
                <a:cs typeface="Times New Roman" panose="02020603050405020304" pitchFamily="18" charset="0"/>
              </a:rPr>
              <a:t>DÂN CƯ VÀ XÃ HỘI KHU VỰC ĐÔNG NAM Á </a:t>
            </a:r>
          </a:p>
        </p:txBody>
      </p:sp>
      <p:sp>
        <p:nvSpPr>
          <p:cNvPr id="7" name="Rectangle 6"/>
          <p:cNvSpPr/>
          <p:nvPr/>
        </p:nvSpPr>
        <p:spPr>
          <a:xfrm>
            <a:off x="4260201" y="3485345"/>
            <a:ext cx="4691893" cy="584775"/>
          </a:xfrm>
          <a:prstGeom prst="rect">
            <a:avLst/>
          </a:prstGeom>
        </p:spPr>
        <p:txBody>
          <a:bodyPr wrap="none">
            <a:spAutoFit/>
          </a:bodyPr>
          <a:lstStyle/>
          <a:p>
            <a:pPr algn="just"/>
            <a:r>
              <a:rPr lang="en-US" sz="3200" b="1" dirty="0" err="1">
                <a:latin typeface="Arial" panose="020B0604020202020204" pitchFamily="34" charset="0"/>
                <a:cs typeface="Arial" panose="020B0604020202020204" pitchFamily="34" charset="0"/>
              </a:rPr>
              <a:t>Diện</a:t>
            </a:r>
            <a:r>
              <a:rPr lang="en-US" sz="3200" b="1" dirty="0">
                <a:latin typeface="Arial" panose="020B0604020202020204" pitchFamily="34" charset="0"/>
                <a:cs typeface="Arial" panose="020B0604020202020204" pitchFamily="34" charset="0"/>
              </a:rPr>
              <a:t> </a:t>
            </a:r>
            <a:r>
              <a:rPr lang="en-US" sz="3200" b="1" dirty="0" err="1">
                <a:latin typeface="Arial" panose="020B0604020202020204" pitchFamily="34" charset="0"/>
                <a:cs typeface="Arial" panose="020B0604020202020204" pitchFamily="34" charset="0"/>
              </a:rPr>
              <a:t>tích</a:t>
            </a:r>
            <a:r>
              <a:rPr lang="en-US" sz="3200" b="1" dirty="0">
                <a:latin typeface="Arial" panose="020B0604020202020204" pitchFamily="34" charset="0"/>
                <a:cs typeface="Arial" panose="020B0604020202020204" pitchFamily="34" charset="0"/>
              </a:rPr>
              <a:t>: 4,5 </a:t>
            </a:r>
            <a:r>
              <a:rPr lang="en-US" sz="3200" b="1" dirty="0" err="1">
                <a:latin typeface="Arial" panose="020B0604020202020204" pitchFamily="34" charset="0"/>
                <a:cs typeface="Arial" panose="020B0604020202020204" pitchFamily="34" charset="0"/>
              </a:rPr>
              <a:t>triệu</a:t>
            </a:r>
            <a:r>
              <a:rPr lang="en-US" sz="3200" b="1" dirty="0">
                <a:latin typeface="Arial" panose="020B0604020202020204" pitchFamily="34" charset="0"/>
                <a:cs typeface="Arial" panose="020B0604020202020204" pitchFamily="34" charset="0"/>
              </a:rPr>
              <a:t> km</a:t>
            </a:r>
            <a:r>
              <a:rPr lang="en-US" sz="3200" b="1" baseline="30000" dirty="0">
                <a:latin typeface="Arial" panose="020B0604020202020204" pitchFamily="34" charset="0"/>
                <a:cs typeface="Arial" panose="020B0604020202020204" pitchFamily="34" charset="0"/>
              </a:rPr>
              <a:t>2</a:t>
            </a:r>
          </a:p>
        </p:txBody>
      </p:sp>
      <p:grpSp>
        <p:nvGrpSpPr>
          <p:cNvPr id="8" name="Group 7"/>
          <p:cNvGrpSpPr/>
          <p:nvPr/>
        </p:nvGrpSpPr>
        <p:grpSpPr>
          <a:xfrm>
            <a:off x="47329" y="6021288"/>
            <a:ext cx="12144672" cy="673356"/>
            <a:chOff x="26755" y="6002872"/>
            <a:chExt cx="12814036" cy="855128"/>
          </a:xfrm>
        </p:grpSpPr>
        <p:pic>
          <p:nvPicPr>
            <p:cNvPr id="9" name="Picture 8"/>
            <p:cNvPicPr>
              <a:picLocks noChangeAspect="1"/>
            </p:cNvPicPr>
            <p:nvPr/>
          </p:nvPicPr>
          <p:blipFill>
            <a:blip r:embed="rId2"/>
            <a:stretch>
              <a:fillRect/>
            </a:stretch>
          </p:blipFill>
          <p:spPr>
            <a:xfrm>
              <a:off x="26755" y="6002872"/>
              <a:ext cx="1261872" cy="855128"/>
            </a:xfrm>
            <a:prstGeom prst="rect">
              <a:avLst/>
            </a:prstGeom>
          </p:spPr>
        </p:pic>
        <p:pic>
          <p:nvPicPr>
            <p:cNvPr id="10" name="Picture 9"/>
            <p:cNvPicPr>
              <a:picLocks noChangeAspect="1"/>
            </p:cNvPicPr>
            <p:nvPr/>
          </p:nvPicPr>
          <p:blipFill>
            <a:blip r:embed="rId3"/>
            <a:stretch>
              <a:fillRect/>
            </a:stretch>
          </p:blipFill>
          <p:spPr>
            <a:xfrm>
              <a:off x="1055440" y="6002872"/>
              <a:ext cx="1261872" cy="855128"/>
            </a:xfrm>
            <a:prstGeom prst="rect">
              <a:avLst/>
            </a:prstGeom>
          </p:spPr>
        </p:pic>
        <p:pic>
          <p:nvPicPr>
            <p:cNvPr id="11" name="Picture 10"/>
            <p:cNvPicPr>
              <a:picLocks noChangeAspect="1"/>
            </p:cNvPicPr>
            <p:nvPr/>
          </p:nvPicPr>
          <p:blipFill>
            <a:blip r:embed="rId4"/>
            <a:stretch>
              <a:fillRect/>
            </a:stretch>
          </p:blipFill>
          <p:spPr>
            <a:xfrm>
              <a:off x="2151562" y="6002872"/>
              <a:ext cx="1261872" cy="855128"/>
            </a:xfrm>
            <a:prstGeom prst="rect">
              <a:avLst/>
            </a:prstGeom>
          </p:spPr>
        </p:pic>
        <p:pic>
          <p:nvPicPr>
            <p:cNvPr id="12" name="Picture 11"/>
            <p:cNvPicPr>
              <a:picLocks noChangeAspect="1"/>
            </p:cNvPicPr>
            <p:nvPr/>
          </p:nvPicPr>
          <p:blipFill>
            <a:blip r:embed="rId5"/>
            <a:stretch>
              <a:fillRect/>
            </a:stretch>
          </p:blipFill>
          <p:spPr>
            <a:xfrm>
              <a:off x="3371224" y="6002872"/>
              <a:ext cx="1261872" cy="855128"/>
            </a:xfrm>
            <a:prstGeom prst="rect">
              <a:avLst/>
            </a:prstGeom>
          </p:spPr>
        </p:pic>
        <p:pic>
          <p:nvPicPr>
            <p:cNvPr id="13" name="Picture 12"/>
            <p:cNvPicPr>
              <a:picLocks noChangeAspect="1"/>
            </p:cNvPicPr>
            <p:nvPr/>
          </p:nvPicPr>
          <p:blipFill>
            <a:blip r:embed="rId6"/>
            <a:stretch>
              <a:fillRect/>
            </a:stretch>
          </p:blipFill>
          <p:spPr>
            <a:xfrm>
              <a:off x="4527826" y="6002872"/>
              <a:ext cx="1261872" cy="855128"/>
            </a:xfrm>
            <a:prstGeom prst="rect">
              <a:avLst/>
            </a:prstGeom>
          </p:spPr>
        </p:pic>
        <p:pic>
          <p:nvPicPr>
            <p:cNvPr id="14" name="Picture 13"/>
            <p:cNvPicPr>
              <a:picLocks noChangeAspect="1"/>
            </p:cNvPicPr>
            <p:nvPr/>
          </p:nvPicPr>
          <p:blipFill>
            <a:blip r:embed="rId7"/>
            <a:stretch>
              <a:fillRect/>
            </a:stretch>
          </p:blipFill>
          <p:spPr>
            <a:xfrm>
              <a:off x="5751962" y="6002873"/>
              <a:ext cx="1261872" cy="855127"/>
            </a:xfrm>
            <a:prstGeom prst="rect">
              <a:avLst/>
            </a:prstGeom>
          </p:spPr>
        </p:pic>
        <p:pic>
          <p:nvPicPr>
            <p:cNvPr id="15" name="Picture 14"/>
            <p:cNvPicPr>
              <a:picLocks noChangeAspect="1"/>
            </p:cNvPicPr>
            <p:nvPr/>
          </p:nvPicPr>
          <p:blipFill>
            <a:blip r:embed="rId8"/>
            <a:stretch>
              <a:fillRect/>
            </a:stretch>
          </p:blipFill>
          <p:spPr>
            <a:xfrm>
              <a:off x="6864127" y="6002872"/>
              <a:ext cx="1261872" cy="855128"/>
            </a:xfrm>
            <a:prstGeom prst="rect">
              <a:avLst/>
            </a:prstGeom>
          </p:spPr>
        </p:pic>
        <p:pic>
          <p:nvPicPr>
            <p:cNvPr id="16" name="Picture 15"/>
            <p:cNvPicPr>
              <a:picLocks noChangeAspect="1"/>
            </p:cNvPicPr>
            <p:nvPr/>
          </p:nvPicPr>
          <p:blipFill>
            <a:blip r:embed="rId9"/>
            <a:stretch>
              <a:fillRect/>
            </a:stretch>
          </p:blipFill>
          <p:spPr>
            <a:xfrm>
              <a:off x="8035343" y="6002872"/>
              <a:ext cx="1261872" cy="855128"/>
            </a:xfrm>
            <a:prstGeom prst="rect">
              <a:avLst/>
            </a:prstGeom>
          </p:spPr>
        </p:pic>
        <p:pic>
          <p:nvPicPr>
            <p:cNvPr id="17" name="Picture 16"/>
            <p:cNvPicPr>
              <a:picLocks noChangeAspect="1"/>
            </p:cNvPicPr>
            <p:nvPr/>
          </p:nvPicPr>
          <p:blipFill>
            <a:blip r:embed="rId10"/>
            <a:stretch>
              <a:fillRect/>
            </a:stretch>
          </p:blipFill>
          <p:spPr>
            <a:xfrm>
              <a:off x="9297215" y="6002872"/>
              <a:ext cx="1261872" cy="855127"/>
            </a:xfrm>
            <a:prstGeom prst="rect">
              <a:avLst/>
            </a:prstGeom>
          </p:spPr>
        </p:pic>
        <p:pic>
          <p:nvPicPr>
            <p:cNvPr id="18" name="Picture 17"/>
            <p:cNvPicPr>
              <a:picLocks noChangeAspect="1"/>
            </p:cNvPicPr>
            <p:nvPr/>
          </p:nvPicPr>
          <p:blipFill>
            <a:blip r:embed="rId11"/>
            <a:stretch>
              <a:fillRect/>
            </a:stretch>
          </p:blipFill>
          <p:spPr>
            <a:xfrm>
              <a:off x="10492034" y="6002872"/>
              <a:ext cx="1181445" cy="855128"/>
            </a:xfrm>
            <a:prstGeom prst="rect">
              <a:avLst/>
            </a:prstGeom>
          </p:spPr>
        </p:pic>
        <p:pic>
          <p:nvPicPr>
            <p:cNvPr id="19" name="Picture 18"/>
            <p:cNvPicPr>
              <a:picLocks noChangeAspect="1"/>
            </p:cNvPicPr>
            <p:nvPr/>
          </p:nvPicPr>
          <p:blipFill>
            <a:blip r:embed="rId12"/>
            <a:stretch>
              <a:fillRect/>
            </a:stretch>
          </p:blipFill>
          <p:spPr>
            <a:xfrm>
              <a:off x="11578919" y="6002872"/>
              <a:ext cx="1261872" cy="839782"/>
            </a:xfrm>
            <a:prstGeom prst="rect">
              <a:avLst/>
            </a:prstGeom>
          </p:spPr>
        </p:pic>
      </p:grpSp>
      <p:sp>
        <p:nvSpPr>
          <p:cNvPr id="20" name="Rectangle 19"/>
          <p:cNvSpPr/>
          <p:nvPr/>
        </p:nvSpPr>
        <p:spPr>
          <a:xfrm>
            <a:off x="4260478" y="4229422"/>
            <a:ext cx="6636285" cy="584775"/>
          </a:xfrm>
          <a:prstGeom prst="rect">
            <a:avLst/>
          </a:prstGeom>
        </p:spPr>
        <p:txBody>
          <a:bodyPr wrap="square">
            <a:spAutoFit/>
          </a:bodyPr>
          <a:lstStyle/>
          <a:p>
            <a:pPr algn="just"/>
            <a:r>
              <a:rPr lang="en-US" sz="3200" b="1" dirty="0" err="1">
                <a:latin typeface="Arial" panose="020B0604020202020204" pitchFamily="34" charset="0"/>
                <a:cs typeface="Arial" panose="020B0604020202020204" pitchFamily="34" charset="0"/>
              </a:rPr>
              <a:t>Dân</a:t>
            </a:r>
            <a:r>
              <a:rPr lang="en-US" sz="3200" b="1" dirty="0">
                <a:latin typeface="Arial" panose="020B0604020202020204" pitchFamily="34" charset="0"/>
                <a:cs typeface="Arial" panose="020B0604020202020204" pitchFamily="34" charset="0"/>
              </a:rPr>
              <a:t> </a:t>
            </a:r>
            <a:r>
              <a:rPr lang="en-US" sz="3200" b="1" dirty="0" err="1">
                <a:latin typeface="Arial" panose="020B0604020202020204" pitchFamily="34" charset="0"/>
                <a:cs typeface="Arial" panose="020B0604020202020204" pitchFamily="34" charset="0"/>
              </a:rPr>
              <a:t>số</a:t>
            </a:r>
            <a:r>
              <a:rPr lang="en-US" sz="3200" b="1" dirty="0">
                <a:latin typeface="Arial" panose="020B0604020202020204" pitchFamily="34" charset="0"/>
                <a:cs typeface="Arial" panose="020B0604020202020204" pitchFamily="34" charset="0"/>
              </a:rPr>
              <a:t>: 668,4 </a:t>
            </a:r>
            <a:r>
              <a:rPr lang="en-US" sz="3200" b="1" dirty="0" err="1">
                <a:latin typeface="Arial" panose="020B0604020202020204" pitchFamily="34" charset="0"/>
                <a:cs typeface="Arial" panose="020B0604020202020204" pitchFamily="34" charset="0"/>
              </a:rPr>
              <a:t>triệu</a:t>
            </a:r>
            <a:r>
              <a:rPr lang="en-US" sz="3200" b="1" dirty="0">
                <a:latin typeface="Arial" panose="020B0604020202020204" pitchFamily="34" charset="0"/>
                <a:cs typeface="Arial" panose="020B0604020202020204" pitchFamily="34" charset="0"/>
              </a:rPr>
              <a:t> </a:t>
            </a:r>
            <a:r>
              <a:rPr lang="en-US" sz="3200" b="1" dirty="0" err="1">
                <a:latin typeface="Arial" panose="020B0604020202020204" pitchFamily="34" charset="0"/>
                <a:cs typeface="Arial" panose="020B0604020202020204" pitchFamily="34" charset="0"/>
              </a:rPr>
              <a:t>người</a:t>
            </a:r>
            <a:r>
              <a:rPr lang="en-US" sz="3200" b="1" dirty="0">
                <a:latin typeface="Arial" panose="020B0604020202020204" pitchFamily="34" charset="0"/>
                <a:cs typeface="Arial" panose="020B0604020202020204" pitchFamily="34" charset="0"/>
              </a:rPr>
              <a:t> (2020)</a:t>
            </a:r>
          </a:p>
        </p:txBody>
      </p:sp>
      <p:pic>
        <p:nvPicPr>
          <p:cNvPr id="21" name="Picture 2" descr="Cộng đồng Kinh tế ASEAN – Wikipedia tiếng Việt"/>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093422" y="3158412"/>
            <a:ext cx="1981336" cy="1981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1" y="27246"/>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007360" y="5902920"/>
            <a:ext cx="5963840" cy="430887"/>
          </a:xfrm>
          <a:prstGeom prst="rect">
            <a:avLst/>
          </a:prstGeom>
          <a:noFill/>
        </p:spPr>
        <p:txBody>
          <a:bodyPr wrap="square" rtlCol="0">
            <a:spAutoFit/>
          </a:bodyPr>
          <a:lstStyle/>
          <a:p>
            <a:pPr algn="r"/>
            <a:r>
              <a:rPr lang="en-US" sz="2200" b="1" i="1" dirty="0">
                <a:solidFill>
                  <a:schemeClr val="tx1">
                    <a:lumMod val="95000"/>
                    <a:lumOff val="5000"/>
                  </a:schemeClr>
                </a:solidFill>
                <a:latin typeface="Times New Roman" panose="02020603050405020304" pitchFamily="18" charset="0"/>
                <a:cs typeface="Times New Roman" panose="02020603050405020304" pitchFamily="18" charset="0"/>
              </a:rPr>
              <a:t>(</a:t>
            </a:r>
            <a:r>
              <a:rPr lang="en-US" sz="2200" b="1" i="1" dirty="0" err="1">
                <a:solidFill>
                  <a:schemeClr val="tx1">
                    <a:lumMod val="95000"/>
                    <a:lumOff val="5000"/>
                  </a:schemeClr>
                </a:solidFill>
                <a:latin typeface="Times New Roman" panose="02020603050405020304" pitchFamily="18" charset="0"/>
                <a:cs typeface="Times New Roman" panose="02020603050405020304" pitchFamily="18" charset="0"/>
              </a:rPr>
              <a:t>Nguồn</a:t>
            </a:r>
            <a:r>
              <a:rPr lang="en-US" sz="2200"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200" b="1" i="1" dirty="0" err="1">
                <a:solidFill>
                  <a:schemeClr val="tx1">
                    <a:lumMod val="95000"/>
                    <a:lumOff val="5000"/>
                  </a:schemeClr>
                </a:solidFill>
                <a:latin typeface="Times New Roman" panose="02020603050405020304" pitchFamily="18" charset="0"/>
                <a:cs typeface="Times New Roman" panose="02020603050405020304" pitchFamily="18" charset="0"/>
              </a:rPr>
              <a:t>Liên</a:t>
            </a:r>
            <a:r>
              <a:rPr lang="en-US" sz="2200"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200" b="1" i="1" dirty="0" err="1">
                <a:solidFill>
                  <a:schemeClr val="tx1">
                    <a:lumMod val="95000"/>
                    <a:lumOff val="5000"/>
                  </a:schemeClr>
                </a:solidFill>
                <a:latin typeface="Times New Roman" panose="02020603050405020304" pitchFamily="18" charset="0"/>
                <a:cs typeface="Times New Roman" panose="02020603050405020304" pitchFamily="18" charset="0"/>
              </a:rPr>
              <a:t>hợp</a:t>
            </a:r>
            <a:r>
              <a:rPr lang="en-US" sz="2200"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200" b="1" i="1" dirty="0" err="1">
                <a:solidFill>
                  <a:schemeClr val="tx1">
                    <a:lumMod val="95000"/>
                    <a:lumOff val="5000"/>
                  </a:schemeClr>
                </a:solidFill>
                <a:latin typeface="Times New Roman" panose="02020603050405020304" pitchFamily="18" charset="0"/>
                <a:cs typeface="Times New Roman" panose="02020603050405020304" pitchFamily="18" charset="0"/>
              </a:rPr>
              <a:t>quốc</a:t>
            </a:r>
            <a:r>
              <a:rPr lang="en-US" sz="2200" b="1" i="1" dirty="0">
                <a:solidFill>
                  <a:schemeClr val="tx1">
                    <a:lumMod val="95000"/>
                    <a:lumOff val="5000"/>
                  </a:schemeClr>
                </a:solidFill>
                <a:latin typeface="Times New Roman" panose="02020603050405020304" pitchFamily="18" charset="0"/>
                <a:cs typeface="Times New Roman" panose="02020603050405020304" pitchFamily="18" charset="0"/>
              </a:rPr>
              <a:t>, 2022)</a:t>
            </a:r>
          </a:p>
        </p:txBody>
      </p:sp>
      <p:grpSp>
        <p:nvGrpSpPr>
          <p:cNvPr id="11" name="Group 10"/>
          <p:cNvGrpSpPr/>
          <p:nvPr/>
        </p:nvGrpSpPr>
        <p:grpSpPr>
          <a:xfrm>
            <a:off x="1" y="27246"/>
            <a:ext cx="5058386" cy="2221201"/>
            <a:chOff x="-654387" y="1426123"/>
            <a:chExt cx="5058386" cy="2221201"/>
          </a:xfrm>
        </p:grpSpPr>
        <p:sp>
          <p:nvSpPr>
            <p:cNvPr id="19" name="Rectangle 18"/>
            <p:cNvSpPr/>
            <p:nvPr/>
          </p:nvSpPr>
          <p:spPr>
            <a:xfrm>
              <a:off x="-337614" y="2169996"/>
              <a:ext cx="4001226" cy="1477328"/>
            </a:xfrm>
            <a:prstGeom prst="rect">
              <a:avLst/>
            </a:prstGeom>
          </p:spPr>
          <p:txBody>
            <a:bodyPr wrap="square">
              <a:spAutoFit/>
            </a:bodyPr>
            <a:lstStyle/>
            <a:p>
              <a:pPr marL="514350" indent="-514350">
                <a:buAutoNum type="arabicPeriod"/>
              </a:pP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Dân</a:t>
              </a:r>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cư</a:t>
              </a:r>
              <a:endPar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Đặc</a:t>
              </a:r>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điểm</a:t>
              </a:r>
              <a:endPar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p>
          </p:txBody>
        </p:sp>
        <p:sp>
          <p:nvSpPr>
            <p:cNvPr id="13" name="Rounded Rectangle 12"/>
            <p:cNvSpPr/>
            <p:nvPr/>
          </p:nvSpPr>
          <p:spPr>
            <a:xfrm>
              <a:off x="-654387" y="1426123"/>
              <a:ext cx="5058386" cy="732597"/>
            </a:xfrm>
            <a:prstGeom prst="roundRect">
              <a:avLst/>
            </a:pr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1911350">
                <a:spcBef>
                  <a:spcPts val="200"/>
                </a:spcBef>
                <a:spcAft>
                  <a:spcPts val="200"/>
                </a:spcAft>
              </a:pPr>
              <a:r>
                <a:rPr lang="en-US" sz="3200" b="1" dirty="0">
                  <a:latin typeface="Times New Roman" panose="02020603050405020304" pitchFamily="18" charset="0"/>
                  <a:cs typeface="Times New Roman" panose="02020603050405020304" pitchFamily="18" charset="0"/>
                </a:rPr>
                <a:t>III. DÂN CƯ VÀ XÃ HỘI</a:t>
              </a:r>
            </a:p>
          </p:txBody>
        </p:sp>
      </p:grpSp>
      <p:graphicFrame>
        <p:nvGraphicFramePr>
          <p:cNvPr id="17" name="Bảng 2">
            <a:extLst>
              <a:ext uri="{FF2B5EF4-FFF2-40B4-BE49-F238E27FC236}">
                <a16:creationId xmlns:a16="http://schemas.microsoft.com/office/drawing/2014/main" id="{2FDEAA78-C034-42D6-8404-736F9FDF2E33}"/>
              </a:ext>
            </a:extLst>
          </p:cNvPr>
          <p:cNvGraphicFramePr/>
          <p:nvPr>
            <p:extLst>
              <p:ext uri="{D42A27DB-BD31-4B8C-83A1-F6EECF244321}">
                <p14:modId xmlns:p14="http://schemas.microsoft.com/office/powerpoint/2010/main" val="4207514706"/>
              </p:ext>
            </p:extLst>
          </p:nvPr>
        </p:nvGraphicFramePr>
        <p:xfrm>
          <a:off x="1249680" y="3273573"/>
          <a:ext cx="10373360" cy="2498468"/>
        </p:xfrm>
        <a:graphic>
          <a:graphicData uri="http://schemas.openxmlformats.org/drawingml/2006/table">
            <a:tbl>
              <a:tblPr>
                <a:tableStyleId>{00A15C55-8517-42AA-B614-E9B94910E393}</a:tableStyleId>
              </a:tblPr>
              <a:tblGrid>
                <a:gridCol w="3267134">
                  <a:extLst>
                    <a:ext uri="{9D8B030D-6E8A-4147-A177-3AD203B41FA5}">
                      <a16:colId xmlns:a16="http://schemas.microsoft.com/office/drawing/2014/main" val="2500153535"/>
                    </a:ext>
                  </a:extLst>
                </a:gridCol>
                <a:gridCol w="2300546">
                  <a:extLst>
                    <a:ext uri="{9D8B030D-6E8A-4147-A177-3AD203B41FA5}">
                      <a16:colId xmlns:a16="http://schemas.microsoft.com/office/drawing/2014/main" val="4021043852"/>
                    </a:ext>
                  </a:extLst>
                </a:gridCol>
                <a:gridCol w="2537820">
                  <a:extLst>
                    <a:ext uri="{9D8B030D-6E8A-4147-A177-3AD203B41FA5}">
                      <a16:colId xmlns:a16="http://schemas.microsoft.com/office/drawing/2014/main" val="3469177292"/>
                    </a:ext>
                  </a:extLst>
                </a:gridCol>
                <a:gridCol w="2267860">
                  <a:extLst>
                    <a:ext uri="{9D8B030D-6E8A-4147-A177-3AD203B41FA5}">
                      <a16:colId xmlns:a16="http://schemas.microsoft.com/office/drawing/2014/main" val="4195892681"/>
                    </a:ext>
                  </a:extLst>
                </a:gridCol>
              </a:tblGrid>
              <a:tr h="766188">
                <a:tc>
                  <a:txBody>
                    <a:bodyPr/>
                    <a:lstStyle/>
                    <a:p>
                      <a:pPr algn="ctr" fontAlgn="b">
                        <a:spcBef>
                          <a:spcPts val="0"/>
                        </a:spcBef>
                        <a:spcAft>
                          <a:spcPts val="0"/>
                        </a:spcAft>
                      </a:pPr>
                      <a:r>
                        <a:rPr lang="en-US" sz="2800" b="1" u="none" strike="noStrike" dirty="0" err="1">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rPr>
                        <a:t>Năm</a:t>
                      </a:r>
                      <a:endParaRPr lang="en-US" sz="2800" b="1" i="0"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solidFill>
                      <a:srgbClr val="92D050"/>
                    </a:solidFill>
                  </a:tcPr>
                </a:tc>
                <a:tc>
                  <a:txBody>
                    <a:bodyPr/>
                    <a:lstStyle/>
                    <a:p>
                      <a:pPr algn="ctr" fontAlgn="b">
                        <a:spcBef>
                          <a:spcPts val="0"/>
                        </a:spcBef>
                        <a:spcAft>
                          <a:spcPts val="0"/>
                        </a:spcAft>
                      </a:pPr>
                      <a:r>
                        <a:rPr lang="en-US" sz="2800" b="1"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rPr>
                        <a:t>2000</a:t>
                      </a:r>
                      <a:endParaRPr lang="en-US" sz="2800" b="1" i="0"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solidFill>
                      <a:srgbClr val="92D050"/>
                    </a:solidFill>
                  </a:tcPr>
                </a:tc>
                <a:tc>
                  <a:txBody>
                    <a:bodyPr/>
                    <a:lstStyle/>
                    <a:p>
                      <a:pPr algn="ctr" fontAlgn="b">
                        <a:spcBef>
                          <a:spcPts val="0"/>
                        </a:spcBef>
                        <a:spcAft>
                          <a:spcPts val="0"/>
                        </a:spcAft>
                      </a:pPr>
                      <a:r>
                        <a:rPr lang="en-US" sz="2800" b="1"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rPr>
                        <a:t>2010</a:t>
                      </a:r>
                      <a:endParaRPr lang="en-US" sz="2800" b="1" i="0"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solidFill>
                      <a:srgbClr val="92D050"/>
                    </a:solidFill>
                  </a:tcPr>
                </a:tc>
                <a:tc>
                  <a:txBody>
                    <a:bodyPr/>
                    <a:lstStyle/>
                    <a:p>
                      <a:pPr algn="ctr" fontAlgn="b">
                        <a:spcBef>
                          <a:spcPts val="0"/>
                        </a:spcBef>
                        <a:spcAft>
                          <a:spcPts val="0"/>
                        </a:spcAft>
                      </a:pPr>
                      <a:r>
                        <a:rPr lang="en-US" sz="2800" b="1"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rPr>
                        <a:t>2020</a:t>
                      </a:r>
                      <a:endParaRPr lang="en-US" sz="2800" b="1" i="0"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solidFill>
                      <a:srgbClr val="92D050"/>
                    </a:solidFill>
                  </a:tcPr>
                </a:tc>
                <a:extLst>
                  <a:ext uri="{0D108BD9-81ED-4DB2-BD59-A6C34878D82A}">
                    <a16:rowId xmlns:a16="http://schemas.microsoft.com/office/drawing/2014/main" val="4100689250"/>
                  </a:ext>
                </a:extLst>
              </a:tr>
              <a:tr h="766188">
                <a:tc>
                  <a:txBody>
                    <a:bodyPr/>
                    <a:lstStyle/>
                    <a:p>
                      <a:pPr algn="ctr" fontAlgn="b">
                        <a:spcBef>
                          <a:spcPts val="0"/>
                        </a:spcBef>
                        <a:spcAft>
                          <a:spcPts val="0"/>
                        </a:spcAft>
                      </a:pPr>
                      <a:r>
                        <a:rPr lang="en-US" sz="2800" b="0" i="0" u="none" strike="noStrike" dirty="0" err="1">
                          <a:effectLst/>
                          <a:latin typeface="Times New Roman" panose="02020603050405020304" pitchFamily="18" charset="0"/>
                          <a:ea typeface="#9Slide02 Tieu de dai" panose="02000000000000000000" pitchFamily="2" charset="0"/>
                          <a:cs typeface="Times New Roman" panose="02020603050405020304" pitchFamily="18" charset="0"/>
                        </a:rPr>
                        <a:t>Quy</a:t>
                      </a:r>
                      <a:r>
                        <a:rPr lang="en-US" sz="2800" b="0" i="0" u="none" strike="noStrike" baseline="0" dirty="0">
                          <a:effectLst/>
                          <a:latin typeface="Times New Roman" panose="02020603050405020304" pitchFamily="18" charset="0"/>
                          <a:ea typeface="#9Slide02 Tieu de dai" panose="02000000000000000000" pitchFamily="2" charset="0"/>
                          <a:cs typeface="Times New Roman" panose="02020603050405020304" pitchFamily="18" charset="0"/>
                        </a:rPr>
                        <a:t> </a:t>
                      </a:r>
                      <a:r>
                        <a:rPr lang="en-US" sz="2800" b="0" i="0" u="none" strike="noStrike" baseline="0" dirty="0" err="1">
                          <a:effectLst/>
                          <a:latin typeface="Times New Roman" panose="02020603050405020304" pitchFamily="18" charset="0"/>
                          <a:ea typeface="#9Slide02 Tieu de dai" panose="02000000000000000000" pitchFamily="2" charset="0"/>
                          <a:cs typeface="Times New Roman" panose="02020603050405020304" pitchFamily="18" charset="0"/>
                        </a:rPr>
                        <a:t>mô</a:t>
                      </a:r>
                      <a:r>
                        <a:rPr lang="en-US" sz="2800" b="0" i="0" u="none" strike="noStrike" baseline="0" dirty="0">
                          <a:effectLst/>
                          <a:latin typeface="Times New Roman" panose="02020603050405020304" pitchFamily="18" charset="0"/>
                          <a:ea typeface="#9Slide02 Tieu de dai" panose="02000000000000000000" pitchFamily="2" charset="0"/>
                          <a:cs typeface="Times New Roman" panose="02020603050405020304" pitchFamily="18" charset="0"/>
                        </a:rPr>
                        <a:t> </a:t>
                      </a:r>
                      <a:r>
                        <a:rPr lang="en-US" sz="2800" b="0" i="0" u="none" strike="noStrike" baseline="0" dirty="0" err="1">
                          <a:effectLst/>
                          <a:latin typeface="Times New Roman" panose="02020603050405020304" pitchFamily="18" charset="0"/>
                          <a:ea typeface="#9Slide02 Tieu de dai" panose="02000000000000000000" pitchFamily="2" charset="0"/>
                          <a:cs typeface="Times New Roman" panose="02020603050405020304" pitchFamily="18" charset="0"/>
                        </a:rPr>
                        <a:t>dân</a:t>
                      </a:r>
                      <a:r>
                        <a:rPr lang="en-US" sz="2800" b="0" i="0" u="none" strike="noStrike" baseline="0" dirty="0">
                          <a:effectLst/>
                          <a:latin typeface="Times New Roman" panose="02020603050405020304" pitchFamily="18" charset="0"/>
                          <a:ea typeface="#9Slide02 Tieu de dai" panose="02000000000000000000" pitchFamily="2" charset="0"/>
                          <a:cs typeface="Times New Roman" panose="02020603050405020304" pitchFamily="18" charset="0"/>
                        </a:rPr>
                        <a:t> </a:t>
                      </a:r>
                      <a:r>
                        <a:rPr lang="en-US" sz="2800" b="0" i="0" u="none" strike="noStrike" baseline="0" dirty="0" err="1">
                          <a:effectLst/>
                          <a:latin typeface="Times New Roman" panose="02020603050405020304" pitchFamily="18" charset="0"/>
                          <a:ea typeface="#9Slide02 Tieu de dai" panose="02000000000000000000" pitchFamily="2" charset="0"/>
                          <a:cs typeface="Times New Roman" panose="02020603050405020304" pitchFamily="18" charset="0"/>
                        </a:rPr>
                        <a:t>số</a:t>
                      </a:r>
                      <a:r>
                        <a:rPr lang="en-US" sz="2800" b="0" i="0" u="none" strike="noStrike" baseline="0" dirty="0">
                          <a:effectLst/>
                          <a:latin typeface="Times New Roman" panose="02020603050405020304" pitchFamily="18" charset="0"/>
                          <a:ea typeface="#9Slide02 Tieu de dai" panose="02000000000000000000" pitchFamily="2" charset="0"/>
                          <a:cs typeface="Times New Roman" panose="02020603050405020304" pitchFamily="18" charset="0"/>
                        </a:rPr>
                        <a:t> </a:t>
                      </a:r>
                    </a:p>
                    <a:p>
                      <a:pPr algn="ctr" fontAlgn="b">
                        <a:spcBef>
                          <a:spcPts val="0"/>
                        </a:spcBef>
                        <a:spcAft>
                          <a:spcPts val="0"/>
                        </a:spcAft>
                      </a:pPr>
                      <a:r>
                        <a:rPr lang="en-US" sz="2800" b="0" i="1" u="none" strike="noStrike" baseline="0" dirty="0">
                          <a:effectLst/>
                          <a:latin typeface="Times New Roman" panose="02020603050405020304" pitchFamily="18" charset="0"/>
                          <a:ea typeface="#9Slide02 Tieu de dai" panose="02000000000000000000" pitchFamily="2" charset="0"/>
                          <a:cs typeface="Times New Roman" panose="02020603050405020304" pitchFamily="18" charset="0"/>
                        </a:rPr>
                        <a:t>(</a:t>
                      </a:r>
                      <a:r>
                        <a:rPr lang="en-US" sz="2800" b="0" i="1" u="none" strike="noStrike" baseline="0" dirty="0" err="1">
                          <a:effectLst/>
                          <a:latin typeface="Times New Roman" panose="02020603050405020304" pitchFamily="18" charset="0"/>
                          <a:ea typeface="#9Slide02 Tieu de dai" panose="02000000000000000000" pitchFamily="2" charset="0"/>
                          <a:cs typeface="Times New Roman" panose="02020603050405020304" pitchFamily="18" charset="0"/>
                        </a:rPr>
                        <a:t>triệu</a:t>
                      </a:r>
                      <a:r>
                        <a:rPr lang="en-US" sz="2800" b="0" i="1" u="none" strike="noStrike" baseline="0" dirty="0">
                          <a:effectLst/>
                          <a:latin typeface="Times New Roman" panose="02020603050405020304" pitchFamily="18" charset="0"/>
                          <a:ea typeface="#9Slide02 Tieu de dai" panose="02000000000000000000" pitchFamily="2" charset="0"/>
                          <a:cs typeface="Times New Roman" panose="02020603050405020304" pitchFamily="18" charset="0"/>
                        </a:rPr>
                        <a:t> </a:t>
                      </a:r>
                      <a:r>
                        <a:rPr lang="en-US" sz="2800" b="0" i="1" u="none" strike="noStrike" baseline="0" dirty="0" err="1">
                          <a:effectLst/>
                          <a:latin typeface="Times New Roman" panose="02020603050405020304" pitchFamily="18" charset="0"/>
                          <a:ea typeface="#9Slide02 Tieu de dai" panose="02000000000000000000" pitchFamily="2" charset="0"/>
                          <a:cs typeface="Times New Roman" panose="02020603050405020304" pitchFamily="18" charset="0"/>
                        </a:rPr>
                        <a:t>người</a:t>
                      </a:r>
                      <a:r>
                        <a:rPr lang="en-US" sz="2800" b="0" i="1" u="none" strike="noStrike" baseline="0" dirty="0">
                          <a:effectLst/>
                          <a:latin typeface="Times New Roman" panose="02020603050405020304" pitchFamily="18" charset="0"/>
                          <a:ea typeface="#9Slide02 Tieu de dai" panose="02000000000000000000" pitchFamily="2" charset="0"/>
                          <a:cs typeface="Times New Roman" panose="02020603050405020304" pitchFamily="18" charset="0"/>
                        </a:rPr>
                        <a:t>)</a:t>
                      </a:r>
                      <a:endParaRPr lang="en-US" sz="2800" b="0" i="1"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525,0</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596,8</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668,4</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extLst>
                  <a:ext uri="{0D108BD9-81ED-4DB2-BD59-A6C34878D82A}">
                    <a16:rowId xmlns:a16="http://schemas.microsoft.com/office/drawing/2014/main" val="1793568685"/>
                  </a:ext>
                </a:extLst>
              </a:tr>
              <a:tr h="766188">
                <a:tc>
                  <a:txBody>
                    <a:bodyPr/>
                    <a:lstStyle/>
                    <a:p>
                      <a:pPr algn="ctr" fontAlgn="b">
                        <a:spcBef>
                          <a:spcPts val="0"/>
                        </a:spcBef>
                        <a:spcAft>
                          <a:spcPts val="0"/>
                        </a:spcAft>
                      </a:pPr>
                      <a:r>
                        <a:rPr lang="en-US" sz="2800" b="0" u="none" strike="noStrike" dirty="0" err="1">
                          <a:effectLst/>
                          <a:latin typeface="Times New Roman" panose="02020603050405020304" pitchFamily="18" charset="0"/>
                          <a:ea typeface="#9Slide02 Tieu de dai" panose="02000000000000000000" pitchFamily="2" charset="0"/>
                          <a:cs typeface="Times New Roman" panose="02020603050405020304" pitchFamily="18" charset="0"/>
                        </a:rPr>
                        <a:t>Tỉ</a:t>
                      </a:r>
                      <a:r>
                        <a:rPr lang="en-US" sz="2800" b="0" u="none" strike="noStrike" baseline="0" dirty="0">
                          <a:effectLst/>
                          <a:latin typeface="Times New Roman" panose="02020603050405020304" pitchFamily="18" charset="0"/>
                          <a:ea typeface="#9Slide02 Tieu de dai" panose="02000000000000000000" pitchFamily="2" charset="0"/>
                          <a:cs typeface="Times New Roman" panose="02020603050405020304" pitchFamily="18" charset="0"/>
                        </a:rPr>
                        <a:t> </a:t>
                      </a:r>
                      <a:r>
                        <a:rPr lang="en-US" sz="2800" b="0" u="none" strike="noStrike" baseline="0" dirty="0" err="1">
                          <a:effectLst/>
                          <a:latin typeface="Times New Roman" panose="02020603050405020304" pitchFamily="18" charset="0"/>
                          <a:ea typeface="#9Slide02 Tieu de dai" panose="02000000000000000000" pitchFamily="2" charset="0"/>
                          <a:cs typeface="Times New Roman" panose="02020603050405020304" pitchFamily="18" charset="0"/>
                        </a:rPr>
                        <a:t>lệ</a:t>
                      </a:r>
                      <a:r>
                        <a:rPr lang="en-US" sz="2800" b="0" u="none" strike="noStrike" baseline="0" dirty="0">
                          <a:effectLst/>
                          <a:latin typeface="Times New Roman" panose="02020603050405020304" pitchFamily="18" charset="0"/>
                          <a:ea typeface="#9Slide02 Tieu de dai" panose="02000000000000000000" pitchFamily="2" charset="0"/>
                          <a:cs typeface="Times New Roman" panose="02020603050405020304" pitchFamily="18" charset="0"/>
                        </a:rPr>
                        <a:t> </a:t>
                      </a:r>
                      <a:r>
                        <a:rPr lang="en-US" sz="2800" b="0" u="none" strike="noStrike" baseline="0" dirty="0" err="1">
                          <a:effectLst/>
                          <a:latin typeface="Times New Roman" panose="02020603050405020304" pitchFamily="18" charset="0"/>
                          <a:ea typeface="#9Slide02 Tieu de dai" panose="02000000000000000000" pitchFamily="2" charset="0"/>
                          <a:cs typeface="Times New Roman" panose="02020603050405020304" pitchFamily="18" charset="0"/>
                        </a:rPr>
                        <a:t>tăng</a:t>
                      </a:r>
                      <a:r>
                        <a:rPr lang="en-US" sz="2800" b="0" u="none" strike="noStrike" baseline="0" dirty="0">
                          <a:effectLst/>
                          <a:latin typeface="Times New Roman" panose="02020603050405020304" pitchFamily="18" charset="0"/>
                          <a:ea typeface="#9Slide02 Tieu de dai" panose="02000000000000000000" pitchFamily="2" charset="0"/>
                          <a:cs typeface="Times New Roman" panose="02020603050405020304" pitchFamily="18" charset="0"/>
                        </a:rPr>
                        <a:t> </a:t>
                      </a:r>
                      <a:r>
                        <a:rPr lang="en-US" sz="2800" b="0" u="none" strike="noStrike" baseline="0" dirty="0" err="1">
                          <a:effectLst/>
                          <a:latin typeface="Times New Roman" panose="02020603050405020304" pitchFamily="18" charset="0"/>
                          <a:ea typeface="#9Slide02 Tieu de dai" panose="02000000000000000000" pitchFamily="2" charset="0"/>
                          <a:cs typeface="Times New Roman" panose="02020603050405020304" pitchFamily="18" charset="0"/>
                        </a:rPr>
                        <a:t>tự</a:t>
                      </a:r>
                      <a:r>
                        <a:rPr lang="en-US" sz="2800" b="0" u="none" strike="noStrike" baseline="0" dirty="0">
                          <a:effectLst/>
                          <a:latin typeface="Times New Roman" panose="02020603050405020304" pitchFamily="18" charset="0"/>
                          <a:ea typeface="#9Slide02 Tieu de dai" panose="02000000000000000000" pitchFamily="2" charset="0"/>
                          <a:cs typeface="Times New Roman" panose="02020603050405020304" pitchFamily="18" charset="0"/>
                        </a:rPr>
                        <a:t> </a:t>
                      </a:r>
                      <a:r>
                        <a:rPr lang="en-US" sz="2800" b="0" u="none" strike="noStrike" baseline="0" dirty="0" err="1">
                          <a:effectLst/>
                          <a:latin typeface="Times New Roman" panose="02020603050405020304" pitchFamily="18" charset="0"/>
                          <a:ea typeface="#9Slide02 Tieu de dai" panose="02000000000000000000" pitchFamily="2" charset="0"/>
                          <a:cs typeface="Times New Roman" panose="02020603050405020304" pitchFamily="18" charset="0"/>
                        </a:rPr>
                        <a:t>nhiên</a:t>
                      </a:r>
                      <a:endParaRPr lang="en-US" sz="2800" b="0" i="1" u="none" strike="noStrike" baseline="0" dirty="0">
                        <a:effectLst/>
                        <a:latin typeface="Times New Roman" panose="02020603050405020304" pitchFamily="18" charset="0"/>
                        <a:ea typeface="#9Slide02 Tieu de dai" panose="02000000000000000000" pitchFamily="2" charset="0"/>
                        <a:cs typeface="Times New Roman" panose="02020603050405020304" pitchFamily="18" charset="0"/>
                      </a:endParaRPr>
                    </a:p>
                    <a:p>
                      <a:pPr algn="ctr" fontAlgn="b">
                        <a:spcBef>
                          <a:spcPts val="0"/>
                        </a:spcBef>
                        <a:spcAft>
                          <a:spcPts val="0"/>
                        </a:spcAft>
                      </a:pPr>
                      <a:r>
                        <a:rPr lang="en-US" sz="2800" b="0" i="1" u="none" strike="noStrike" baseline="0" dirty="0">
                          <a:effectLst/>
                          <a:latin typeface="Times New Roman" panose="02020603050405020304" pitchFamily="18" charset="0"/>
                          <a:ea typeface="#9Slide02 Tieu de dai" panose="02000000000000000000" pitchFamily="2" charset="0"/>
                          <a:cs typeface="Times New Roman" panose="02020603050405020304" pitchFamily="18" charset="0"/>
                        </a:rPr>
                        <a:t>(%)</a:t>
                      </a: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1,6</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1,3</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1,1</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extLst>
                  <a:ext uri="{0D108BD9-81ED-4DB2-BD59-A6C34878D82A}">
                    <a16:rowId xmlns:a16="http://schemas.microsoft.com/office/drawing/2014/main" val="3911919046"/>
                  </a:ext>
                </a:extLst>
              </a:tr>
            </a:tbl>
          </a:graphicData>
        </a:graphic>
      </p:graphicFrame>
      <p:sp>
        <p:nvSpPr>
          <p:cNvPr id="18" name="Google Shape;1076;p38">
            <a:extLst>
              <a:ext uri="{FF2B5EF4-FFF2-40B4-BE49-F238E27FC236}">
                <a16:creationId xmlns:a16="http://schemas.microsoft.com/office/drawing/2014/main" id="{6621D53E-4E23-44B2-929D-A8174A9533E3}"/>
              </a:ext>
            </a:extLst>
          </p:cNvPr>
          <p:cNvSpPr txBox="1">
            <a:spLocks/>
          </p:cNvSpPr>
          <p:nvPr/>
        </p:nvSpPr>
        <p:spPr>
          <a:xfrm>
            <a:off x="1050463" y="2672079"/>
            <a:ext cx="11062772" cy="457779"/>
          </a:xfrm>
          <a:prstGeom prst="rect">
            <a:avLst/>
          </a:prstGeom>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115000"/>
              </a:lnSpc>
            </a:pP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Bảng</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quy</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mô</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và</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tỉ</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lệ</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tăng</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tự</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nhiên</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của</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dân</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số</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khu</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vực</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Đông</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Nam Á</a:t>
            </a:r>
          </a:p>
        </p:txBody>
      </p:sp>
      <p:sp>
        <p:nvSpPr>
          <p:cNvPr id="20" name="Freeform 19"/>
          <p:cNvSpPr/>
          <p:nvPr/>
        </p:nvSpPr>
        <p:spPr>
          <a:xfrm>
            <a:off x="914400" y="1819866"/>
            <a:ext cx="10444480" cy="513715"/>
          </a:xfrm>
          <a:custGeom>
            <a:avLst/>
            <a:gdLst>
              <a:gd name="connsiteX0" fmla="*/ 0 w 1764196"/>
              <a:gd name="connsiteY0" fmla="*/ 179014 h 1074060"/>
              <a:gd name="connsiteX1" fmla="*/ 179014 w 1764196"/>
              <a:gd name="connsiteY1" fmla="*/ 0 h 1074060"/>
              <a:gd name="connsiteX2" fmla="*/ 1585182 w 1764196"/>
              <a:gd name="connsiteY2" fmla="*/ 0 h 1074060"/>
              <a:gd name="connsiteX3" fmla="*/ 1764196 w 1764196"/>
              <a:gd name="connsiteY3" fmla="*/ 179014 h 1074060"/>
              <a:gd name="connsiteX4" fmla="*/ 1764196 w 1764196"/>
              <a:gd name="connsiteY4" fmla="*/ 895046 h 1074060"/>
              <a:gd name="connsiteX5" fmla="*/ 1585182 w 1764196"/>
              <a:gd name="connsiteY5" fmla="*/ 1074060 h 1074060"/>
              <a:gd name="connsiteX6" fmla="*/ 179014 w 1764196"/>
              <a:gd name="connsiteY6" fmla="*/ 1074060 h 1074060"/>
              <a:gd name="connsiteX7" fmla="*/ 0 w 1764196"/>
              <a:gd name="connsiteY7" fmla="*/ 895046 h 1074060"/>
              <a:gd name="connsiteX8" fmla="*/ 0 w 1764196"/>
              <a:gd name="connsiteY8" fmla="*/ 179014 h 107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4196" h="1074060">
                <a:moveTo>
                  <a:pt x="0" y="179014"/>
                </a:moveTo>
                <a:cubicBezTo>
                  <a:pt x="0" y="80147"/>
                  <a:pt x="80147" y="0"/>
                  <a:pt x="179014" y="0"/>
                </a:cubicBezTo>
                <a:lnTo>
                  <a:pt x="1585182" y="0"/>
                </a:lnTo>
                <a:cubicBezTo>
                  <a:pt x="1684049" y="0"/>
                  <a:pt x="1764196" y="80147"/>
                  <a:pt x="1764196" y="179014"/>
                </a:cubicBezTo>
                <a:lnTo>
                  <a:pt x="1764196" y="895046"/>
                </a:lnTo>
                <a:cubicBezTo>
                  <a:pt x="1764196" y="993913"/>
                  <a:pt x="1684049" y="1074060"/>
                  <a:pt x="1585182" y="1074060"/>
                </a:cubicBezTo>
                <a:lnTo>
                  <a:pt x="179014" y="1074060"/>
                </a:lnTo>
                <a:cubicBezTo>
                  <a:pt x="80147" y="1074060"/>
                  <a:pt x="0" y="993913"/>
                  <a:pt x="0" y="895046"/>
                </a:cubicBezTo>
                <a:lnTo>
                  <a:pt x="0" y="179014"/>
                </a:lnTo>
                <a:close/>
              </a:path>
            </a:pathLst>
          </a:cu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5301" tIns="155301" rIns="155301" bIns="155301" numCol="1" spcCol="1270" anchor="ctr" anchorCtr="0">
            <a:noAutofit/>
          </a:bodyPr>
          <a:lstStyle/>
          <a:p>
            <a:pPr lvl="0" defTabSz="1200150" rtl="0">
              <a:lnSpc>
                <a:spcPct val="90000"/>
              </a:lnSpc>
              <a:spcBef>
                <a:spcPct val="0"/>
              </a:spcBef>
              <a:spcAft>
                <a:spcPct val="35000"/>
              </a:spcAft>
            </a:pPr>
            <a:r>
              <a:rPr lang="en-US" sz="2600" dirty="0">
                <a:solidFill>
                  <a:schemeClr val="tx1"/>
                </a:solidFill>
                <a:latin typeface="Times New Roman" panose="02020603050405020304" pitchFamily="18" charset="0"/>
                <a:cs typeface="Times New Roman" panose="02020603050405020304" pitchFamily="18" charset="0"/>
              </a:rPr>
              <a:t>*</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Tỉ</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lệ</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tăng</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tự</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nhiên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giảm</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nhưng</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vẫn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còn</a:t>
            </a:r>
            <a:r>
              <a:rPr lang="en-US" sz="2600" dirty="0">
                <a:solidFill>
                  <a:schemeClr val="tx1"/>
                </a:solidFill>
                <a:latin typeface="Times New Roman" panose="02020603050405020304" pitchFamily="18" charset="0"/>
                <a:cs typeface="Times New Roman" panose="02020603050405020304" pitchFamily="18" charset="0"/>
              </a:rPr>
              <a:t> ở </a:t>
            </a:r>
            <a:r>
              <a:rPr lang="en-US" sz="2600" dirty="0" err="1">
                <a:solidFill>
                  <a:schemeClr val="tx1"/>
                </a:solidFill>
                <a:latin typeface="Times New Roman" panose="02020603050405020304" pitchFamily="18" charset="0"/>
                <a:cs typeface="Times New Roman" panose="02020603050405020304" pitchFamily="18" charset="0"/>
              </a:rPr>
              <a:t>mức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cao</a:t>
            </a:r>
            <a:r>
              <a:rPr lang="en-US" sz="2600" dirty="0">
                <a:solidFill>
                  <a:schemeClr val="tx1"/>
                </a:solidFill>
                <a:latin typeface="Times New Roman" panose="02020603050405020304" pitchFamily="18" charset="0"/>
                <a:cs typeface="Times New Roman" panose="02020603050405020304" pitchFamily="18" charset="0"/>
              </a:rPr>
              <a:t> =&gt; </a:t>
            </a:r>
            <a:r>
              <a:rPr lang="en-US" sz="2600" dirty="0" err="1">
                <a:solidFill>
                  <a:schemeClr val="tx1"/>
                </a:solidFill>
                <a:latin typeface="Times New Roman" panose="02020603050405020304" pitchFamily="18" charset="0"/>
                <a:cs typeface="Times New Roman" panose="02020603050405020304" pitchFamily="18" charset="0"/>
              </a:rPr>
              <a:t>dân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số</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tăng</a:t>
            </a:r>
            <a:endParaRPr lang="en-US" sz="2600" kern="12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942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circle(in)">
                                      <p:cBhvr>
                                        <p:cTn id="21"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1" y="27246"/>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007360" y="6238200"/>
            <a:ext cx="5963840" cy="430887"/>
          </a:xfrm>
          <a:prstGeom prst="rect">
            <a:avLst/>
          </a:prstGeom>
          <a:noFill/>
        </p:spPr>
        <p:txBody>
          <a:bodyPr wrap="square" rtlCol="0">
            <a:spAutoFit/>
          </a:bodyPr>
          <a:lstStyle/>
          <a:p>
            <a:pPr algn="r"/>
            <a:r>
              <a:rPr lang="en-US" sz="2200" b="1" i="1" dirty="0">
                <a:solidFill>
                  <a:schemeClr val="tx1">
                    <a:lumMod val="95000"/>
                    <a:lumOff val="5000"/>
                  </a:schemeClr>
                </a:solidFill>
                <a:latin typeface="Times New Roman" panose="02020603050405020304" pitchFamily="18" charset="0"/>
                <a:cs typeface="Times New Roman" panose="02020603050405020304" pitchFamily="18" charset="0"/>
              </a:rPr>
              <a:t>(</a:t>
            </a:r>
            <a:r>
              <a:rPr lang="en-US" sz="2200" b="1" i="1" dirty="0" err="1">
                <a:solidFill>
                  <a:schemeClr val="tx1">
                    <a:lumMod val="95000"/>
                    <a:lumOff val="5000"/>
                  </a:schemeClr>
                </a:solidFill>
                <a:latin typeface="Times New Roman" panose="02020603050405020304" pitchFamily="18" charset="0"/>
                <a:cs typeface="Times New Roman" panose="02020603050405020304" pitchFamily="18" charset="0"/>
              </a:rPr>
              <a:t>Nguồn</a:t>
            </a:r>
            <a:r>
              <a:rPr lang="en-US" sz="2200"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200" b="1" i="1" dirty="0" err="1">
                <a:solidFill>
                  <a:schemeClr val="tx1">
                    <a:lumMod val="95000"/>
                    <a:lumOff val="5000"/>
                  </a:schemeClr>
                </a:solidFill>
                <a:latin typeface="Times New Roman" panose="02020603050405020304" pitchFamily="18" charset="0"/>
                <a:cs typeface="Times New Roman" panose="02020603050405020304" pitchFamily="18" charset="0"/>
              </a:rPr>
              <a:t>Liên</a:t>
            </a:r>
            <a:r>
              <a:rPr lang="en-US" sz="2200"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200" b="1" i="1" dirty="0" err="1">
                <a:solidFill>
                  <a:schemeClr val="tx1">
                    <a:lumMod val="95000"/>
                    <a:lumOff val="5000"/>
                  </a:schemeClr>
                </a:solidFill>
                <a:latin typeface="Times New Roman" panose="02020603050405020304" pitchFamily="18" charset="0"/>
                <a:cs typeface="Times New Roman" panose="02020603050405020304" pitchFamily="18" charset="0"/>
              </a:rPr>
              <a:t>hợp</a:t>
            </a:r>
            <a:r>
              <a:rPr lang="en-US" sz="2200"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200" b="1" i="1" dirty="0" err="1">
                <a:solidFill>
                  <a:schemeClr val="tx1">
                    <a:lumMod val="95000"/>
                    <a:lumOff val="5000"/>
                  </a:schemeClr>
                </a:solidFill>
                <a:latin typeface="Times New Roman" panose="02020603050405020304" pitchFamily="18" charset="0"/>
                <a:cs typeface="Times New Roman" panose="02020603050405020304" pitchFamily="18" charset="0"/>
              </a:rPr>
              <a:t>quốc</a:t>
            </a:r>
            <a:r>
              <a:rPr lang="en-US" sz="2200" b="1" i="1" dirty="0">
                <a:solidFill>
                  <a:schemeClr val="tx1">
                    <a:lumMod val="95000"/>
                    <a:lumOff val="5000"/>
                  </a:schemeClr>
                </a:solidFill>
                <a:latin typeface="Times New Roman" panose="02020603050405020304" pitchFamily="18" charset="0"/>
                <a:cs typeface="Times New Roman" panose="02020603050405020304" pitchFamily="18" charset="0"/>
              </a:rPr>
              <a:t>, 2022)</a:t>
            </a:r>
          </a:p>
        </p:txBody>
      </p:sp>
      <p:grpSp>
        <p:nvGrpSpPr>
          <p:cNvPr id="11" name="Group 10"/>
          <p:cNvGrpSpPr/>
          <p:nvPr/>
        </p:nvGrpSpPr>
        <p:grpSpPr>
          <a:xfrm>
            <a:off x="1" y="27246"/>
            <a:ext cx="5058386" cy="2221201"/>
            <a:chOff x="-654387" y="1426123"/>
            <a:chExt cx="5058386" cy="2221201"/>
          </a:xfrm>
        </p:grpSpPr>
        <p:sp>
          <p:nvSpPr>
            <p:cNvPr id="19" name="Rectangle 18"/>
            <p:cNvSpPr/>
            <p:nvPr/>
          </p:nvSpPr>
          <p:spPr>
            <a:xfrm>
              <a:off x="-337614" y="2169996"/>
              <a:ext cx="4001226" cy="1477328"/>
            </a:xfrm>
            <a:prstGeom prst="rect">
              <a:avLst/>
            </a:prstGeom>
          </p:spPr>
          <p:txBody>
            <a:bodyPr wrap="square">
              <a:spAutoFit/>
            </a:bodyPr>
            <a:lstStyle/>
            <a:p>
              <a:pPr marL="514350" indent="-514350">
                <a:buAutoNum type="arabicPeriod"/>
              </a:pP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Dân</a:t>
              </a:r>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cư</a:t>
              </a:r>
              <a:endPar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Đặc</a:t>
              </a:r>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điểm</a:t>
              </a:r>
              <a:endPar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p>
          </p:txBody>
        </p:sp>
        <p:sp>
          <p:nvSpPr>
            <p:cNvPr id="13" name="Rounded Rectangle 12"/>
            <p:cNvSpPr/>
            <p:nvPr/>
          </p:nvSpPr>
          <p:spPr>
            <a:xfrm>
              <a:off x="-654387" y="1426123"/>
              <a:ext cx="5058386" cy="732597"/>
            </a:xfrm>
            <a:prstGeom prst="roundRect">
              <a:avLst/>
            </a:pr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1911350">
                <a:spcBef>
                  <a:spcPts val="200"/>
                </a:spcBef>
                <a:spcAft>
                  <a:spcPts val="200"/>
                </a:spcAft>
              </a:pPr>
              <a:r>
                <a:rPr lang="en-US" sz="3200" b="1" dirty="0">
                  <a:latin typeface="Times New Roman" panose="02020603050405020304" pitchFamily="18" charset="0"/>
                  <a:cs typeface="Times New Roman" panose="02020603050405020304" pitchFamily="18" charset="0"/>
                </a:rPr>
                <a:t>III. DÂN CƯ VÀ XÃ HỘI</a:t>
              </a:r>
            </a:p>
          </p:txBody>
        </p:sp>
      </p:grpSp>
      <p:sp>
        <p:nvSpPr>
          <p:cNvPr id="18" name="Google Shape;1076;p38">
            <a:extLst>
              <a:ext uri="{FF2B5EF4-FFF2-40B4-BE49-F238E27FC236}">
                <a16:creationId xmlns:a16="http://schemas.microsoft.com/office/drawing/2014/main" id="{6621D53E-4E23-44B2-929D-A8174A9533E3}"/>
              </a:ext>
            </a:extLst>
          </p:cNvPr>
          <p:cNvSpPr txBox="1">
            <a:spLocks/>
          </p:cNvSpPr>
          <p:nvPr/>
        </p:nvSpPr>
        <p:spPr>
          <a:xfrm>
            <a:off x="1050463" y="2722879"/>
            <a:ext cx="11062772" cy="457779"/>
          </a:xfrm>
          <a:prstGeom prst="rect">
            <a:avLst/>
          </a:prstGeom>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115000"/>
              </a:lnSpc>
            </a:pP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Bảng</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cơ</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cấu</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dân</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số</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khu</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vực</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Đông</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Nam Á </a:t>
            </a:r>
            <a:r>
              <a:rPr lang="en-US" sz="2600" b="1" i="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a:t>
            </a:r>
            <a:r>
              <a:rPr lang="en-US" sz="2600" b="1" i="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Đơn</a:t>
            </a:r>
            <a:r>
              <a:rPr lang="en-US" sz="2600" b="1" i="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i="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vị</a:t>
            </a:r>
            <a:r>
              <a:rPr lang="en-US" sz="2600" b="1" i="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p>
        </p:txBody>
      </p:sp>
      <p:sp>
        <p:nvSpPr>
          <p:cNvPr id="20" name="Freeform 19"/>
          <p:cNvSpPr/>
          <p:nvPr/>
        </p:nvSpPr>
        <p:spPr>
          <a:xfrm>
            <a:off x="914400" y="1819866"/>
            <a:ext cx="10444480" cy="592053"/>
          </a:xfrm>
          <a:custGeom>
            <a:avLst/>
            <a:gdLst>
              <a:gd name="connsiteX0" fmla="*/ 0 w 1764196"/>
              <a:gd name="connsiteY0" fmla="*/ 179014 h 1074060"/>
              <a:gd name="connsiteX1" fmla="*/ 179014 w 1764196"/>
              <a:gd name="connsiteY1" fmla="*/ 0 h 1074060"/>
              <a:gd name="connsiteX2" fmla="*/ 1585182 w 1764196"/>
              <a:gd name="connsiteY2" fmla="*/ 0 h 1074060"/>
              <a:gd name="connsiteX3" fmla="*/ 1764196 w 1764196"/>
              <a:gd name="connsiteY3" fmla="*/ 179014 h 1074060"/>
              <a:gd name="connsiteX4" fmla="*/ 1764196 w 1764196"/>
              <a:gd name="connsiteY4" fmla="*/ 895046 h 1074060"/>
              <a:gd name="connsiteX5" fmla="*/ 1585182 w 1764196"/>
              <a:gd name="connsiteY5" fmla="*/ 1074060 h 1074060"/>
              <a:gd name="connsiteX6" fmla="*/ 179014 w 1764196"/>
              <a:gd name="connsiteY6" fmla="*/ 1074060 h 1074060"/>
              <a:gd name="connsiteX7" fmla="*/ 0 w 1764196"/>
              <a:gd name="connsiteY7" fmla="*/ 895046 h 1074060"/>
              <a:gd name="connsiteX8" fmla="*/ 0 w 1764196"/>
              <a:gd name="connsiteY8" fmla="*/ 179014 h 107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4196" h="1074060">
                <a:moveTo>
                  <a:pt x="0" y="179014"/>
                </a:moveTo>
                <a:cubicBezTo>
                  <a:pt x="0" y="80147"/>
                  <a:pt x="80147" y="0"/>
                  <a:pt x="179014" y="0"/>
                </a:cubicBezTo>
                <a:lnTo>
                  <a:pt x="1585182" y="0"/>
                </a:lnTo>
                <a:cubicBezTo>
                  <a:pt x="1684049" y="0"/>
                  <a:pt x="1764196" y="80147"/>
                  <a:pt x="1764196" y="179014"/>
                </a:cubicBezTo>
                <a:lnTo>
                  <a:pt x="1764196" y="895046"/>
                </a:lnTo>
                <a:cubicBezTo>
                  <a:pt x="1764196" y="993913"/>
                  <a:pt x="1684049" y="1074060"/>
                  <a:pt x="1585182" y="1074060"/>
                </a:cubicBezTo>
                <a:lnTo>
                  <a:pt x="179014" y="1074060"/>
                </a:lnTo>
                <a:cubicBezTo>
                  <a:pt x="80147" y="1074060"/>
                  <a:pt x="0" y="993913"/>
                  <a:pt x="0" y="895046"/>
                </a:cubicBezTo>
                <a:lnTo>
                  <a:pt x="0" y="179014"/>
                </a:lnTo>
                <a:close/>
              </a:path>
            </a:pathLst>
          </a:cu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5301" tIns="155301" rIns="155301" bIns="155301" numCol="1" spcCol="1270" anchor="ctr" anchorCtr="0">
            <a:noAutofit/>
          </a:bodyPr>
          <a:lstStyle/>
          <a:p>
            <a:pPr lvl="0" defTabSz="1200150" rtl="0">
              <a:lnSpc>
                <a:spcPct val="90000"/>
              </a:lnSpc>
              <a:spcBef>
                <a:spcPct val="0"/>
              </a:spcBef>
              <a:spcAft>
                <a:spcPct val="35000"/>
              </a:spcAft>
            </a:pPr>
            <a:r>
              <a:rPr lang="en-US" sz="2600" dirty="0">
                <a:solidFill>
                  <a:schemeClr val="tx1"/>
                </a:solidFill>
                <a:latin typeface="Times New Roman" panose="02020603050405020304" pitchFamily="18" charset="0"/>
                <a:cs typeface="Times New Roman" panose="02020603050405020304" pitchFamily="18" charset="0"/>
              </a:rPr>
              <a:t>*</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Cơ</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cấu</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dân</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số</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trẻ</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đang</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biến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đổi</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theo</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hướng</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già</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hóa</a:t>
            </a:r>
            <a:r>
              <a:rPr lang="en-US" sz="2600" dirty="0">
                <a:solidFill>
                  <a:schemeClr val="tx1"/>
                </a:solidFill>
                <a:latin typeface="Times New Roman" panose="02020603050405020304" pitchFamily="18" charset="0"/>
                <a:cs typeface="Times New Roman" panose="02020603050405020304" pitchFamily="18" charset="0"/>
              </a:rPr>
              <a:t>.</a:t>
            </a:r>
            <a:endParaRPr lang="en-US" sz="2600" kern="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2" name="Bảng 2">
            <a:extLst>
              <a:ext uri="{FF2B5EF4-FFF2-40B4-BE49-F238E27FC236}">
                <a16:creationId xmlns:a16="http://schemas.microsoft.com/office/drawing/2014/main" id="{2FDEAA78-C034-42D6-8404-736F9FDF2E33}"/>
              </a:ext>
            </a:extLst>
          </p:cNvPr>
          <p:cNvGraphicFramePr/>
          <p:nvPr>
            <p:extLst>
              <p:ext uri="{D42A27DB-BD31-4B8C-83A1-F6EECF244321}">
                <p14:modId xmlns:p14="http://schemas.microsoft.com/office/powerpoint/2010/main" val="3725402593"/>
              </p:ext>
            </p:extLst>
          </p:nvPr>
        </p:nvGraphicFramePr>
        <p:xfrm>
          <a:off x="1249680" y="3254744"/>
          <a:ext cx="10373360" cy="2672496"/>
        </p:xfrm>
        <a:graphic>
          <a:graphicData uri="http://schemas.openxmlformats.org/drawingml/2006/table">
            <a:tbl>
              <a:tblPr>
                <a:tableStyleId>{00A15C55-8517-42AA-B614-E9B94910E393}</a:tableStyleId>
              </a:tblPr>
              <a:tblGrid>
                <a:gridCol w="3267134">
                  <a:extLst>
                    <a:ext uri="{9D8B030D-6E8A-4147-A177-3AD203B41FA5}">
                      <a16:colId xmlns:a16="http://schemas.microsoft.com/office/drawing/2014/main" val="2500153535"/>
                    </a:ext>
                  </a:extLst>
                </a:gridCol>
                <a:gridCol w="2300546">
                  <a:extLst>
                    <a:ext uri="{9D8B030D-6E8A-4147-A177-3AD203B41FA5}">
                      <a16:colId xmlns:a16="http://schemas.microsoft.com/office/drawing/2014/main" val="4021043852"/>
                    </a:ext>
                  </a:extLst>
                </a:gridCol>
                <a:gridCol w="2537820">
                  <a:extLst>
                    <a:ext uri="{9D8B030D-6E8A-4147-A177-3AD203B41FA5}">
                      <a16:colId xmlns:a16="http://schemas.microsoft.com/office/drawing/2014/main" val="3469177292"/>
                    </a:ext>
                  </a:extLst>
                </a:gridCol>
                <a:gridCol w="2267860">
                  <a:extLst>
                    <a:ext uri="{9D8B030D-6E8A-4147-A177-3AD203B41FA5}">
                      <a16:colId xmlns:a16="http://schemas.microsoft.com/office/drawing/2014/main" val="4195892681"/>
                    </a:ext>
                  </a:extLst>
                </a:gridCol>
              </a:tblGrid>
              <a:tr h="668124">
                <a:tc>
                  <a:txBody>
                    <a:bodyPr/>
                    <a:lstStyle/>
                    <a:p>
                      <a:pPr algn="ctr" fontAlgn="b">
                        <a:spcBef>
                          <a:spcPts val="0"/>
                        </a:spcBef>
                        <a:spcAft>
                          <a:spcPts val="0"/>
                        </a:spcAft>
                      </a:pPr>
                      <a:r>
                        <a:rPr lang="en-US" sz="2800" b="1" u="none" strike="noStrike" dirty="0" err="1">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rPr>
                        <a:t>Độ</a:t>
                      </a:r>
                      <a:r>
                        <a:rPr lang="en-US" sz="2800" b="1"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rPr>
                        <a:t> </a:t>
                      </a:r>
                      <a:r>
                        <a:rPr lang="en-US" sz="2800" b="1" u="none" strike="noStrike" dirty="0" err="1">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rPr>
                        <a:t>tuổi</a:t>
                      </a:r>
                      <a:endParaRPr lang="en-US" sz="2800" b="1" i="0"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solidFill>
                      <a:srgbClr val="92D050"/>
                    </a:solidFill>
                  </a:tcPr>
                </a:tc>
                <a:tc>
                  <a:txBody>
                    <a:bodyPr/>
                    <a:lstStyle/>
                    <a:p>
                      <a:pPr algn="ctr" fontAlgn="b">
                        <a:spcBef>
                          <a:spcPts val="0"/>
                        </a:spcBef>
                        <a:spcAft>
                          <a:spcPts val="0"/>
                        </a:spcAft>
                      </a:pPr>
                      <a:r>
                        <a:rPr lang="en-US" sz="2800" b="1"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rPr>
                        <a:t>2000</a:t>
                      </a:r>
                      <a:endParaRPr lang="en-US" sz="2800" b="1" i="0"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solidFill>
                      <a:srgbClr val="92D050"/>
                    </a:solidFill>
                  </a:tcPr>
                </a:tc>
                <a:tc>
                  <a:txBody>
                    <a:bodyPr/>
                    <a:lstStyle/>
                    <a:p>
                      <a:pPr algn="ctr" fontAlgn="b">
                        <a:spcBef>
                          <a:spcPts val="0"/>
                        </a:spcBef>
                        <a:spcAft>
                          <a:spcPts val="0"/>
                        </a:spcAft>
                      </a:pPr>
                      <a:r>
                        <a:rPr lang="en-US" sz="2800" b="1"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rPr>
                        <a:t>2010</a:t>
                      </a:r>
                      <a:endParaRPr lang="en-US" sz="2800" b="1" i="0"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solidFill>
                      <a:srgbClr val="92D050"/>
                    </a:solidFill>
                  </a:tcPr>
                </a:tc>
                <a:tc>
                  <a:txBody>
                    <a:bodyPr/>
                    <a:lstStyle/>
                    <a:p>
                      <a:pPr algn="ctr" fontAlgn="b">
                        <a:spcBef>
                          <a:spcPts val="0"/>
                        </a:spcBef>
                        <a:spcAft>
                          <a:spcPts val="0"/>
                        </a:spcAft>
                      </a:pPr>
                      <a:r>
                        <a:rPr lang="en-US" sz="2800" b="1"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rPr>
                        <a:t>2019</a:t>
                      </a:r>
                      <a:endParaRPr lang="en-US" sz="2800" b="1" i="0"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solidFill>
                      <a:srgbClr val="92D050"/>
                    </a:solidFill>
                  </a:tcPr>
                </a:tc>
                <a:extLst>
                  <a:ext uri="{0D108BD9-81ED-4DB2-BD59-A6C34878D82A}">
                    <a16:rowId xmlns:a16="http://schemas.microsoft.com/office/drawing/2014/main" val="4100689250"/>
                  </a:ext>
                </a:extLst>
              </a:tr>
              <a:tr h="668124">
                <a:tc>
                  <a:txBody>
                    <a:bodyPr/>
                    <a:lstStyle/>
                    <a:p>
                      <a:pPr algn="ctr" fontAlgn="b">
                        <a:spcBef>
                          <a:spcPts val="0"/>
                        </a:spcBef>
                        <a:spcAft>
                          <a:spcPts val="0"/>
                        </a:spcAft>
                      </a:pPr>
                      <a:r>
                        <a:rPr lang="en-US" sz="2800" b="0" u="none" strike="noStrike" dirty="0" err="1">
                          <a:effectLst/>
                          <a:latin typeface="Times New Roman" panose="02020603050405020304" pitchFamily="18" charset="0"/>
                          <a:ea typeface="#9Slide02 Tieu de dai" panose="02000000000000000000" pitchFamily="2" charset="0"/>
                          <a:cs typeface="Times New Roman" panose="02020603050405020304" pitchFamily="18" charset="0"/>
                        </a:rPr>
                        <a:t>Dưới</a:t>
                      </a:r>
                      <a:r>
                        <a:rPr lang="en-US" sz="2800" b="0" u="none" strike="noStrike" baseline="0" dirty="0">
                          <a:effectLst/>
                          <a:latin typeface="Times New Roman" panose="02020603050405020304" pitchFamily="18" charset="0"/>
                          <a:ea typeface="#9Slide02 Tieu de dai" panose="02000000000000000000" pitchFamily="2" charset="0"/>
                          <a:cs typeface="Times New Roman" panose="02020603050405020304" pitchFamily="18" charset="0"/>
                        </a:rPr>
                        <a:t> 15 </a:t>
                      </a:r>
                      <a:r>
                        <a:rPr lang="en-US" sz="2800" b="0" u="none" strike="noStrike" baseline="0" dirty="0" err="1">
                          <a:effectLst/>
                          <a:latin typeface="Times New Roman" panose="02020603050405020304" pitchFamily="18" charset="0"/>
                          <a:ea typeface="#9Slide02 Tieu de dai" panose="02000000000000000000" pitchFamily="2" charset="0"/>
                          <a:cs typeface="Times New Roman" panose="02020603050405020304" pitchFamily="18" charset="0"/>
                        </a:rPr>
                        <a:t>tuổi</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31,8</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28,0</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25,2</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extLst>
                  <a:ext uri="{0D108BD9-81ED-4DB2-BD59-A6C34878D82A}">
                    <a16:rowId xmlns:a16="http://schemas.microsoft.com/office/drawing/2014/main" val="1793568685"/>
                  </a:ext>
                </a:extLst>
              </a:tr>
              <a:tr h="668124">
                <a:tc>
                  <a:txBody>
                    <a:bodyPr/>
                    <a:lstStyle/>
                    <a:p>
                      <a:pPr algn="ctr" fontAlgn="b">
                        <a:spcBef>
                          <a:spcPts val="0"/>
                        </a:spcBef>
                        <a:spcAft>
                          <a:spcPts val="0"/>
                        </a:spcAft>
                      </a:pPr>
                      <a:r>
                        <a:rPr lang="en-US" sz="2800" b="0" u="none" strike="noStrike" dirty="0" err="1">
                          <a:effectLst/>
                          <a:latin typeface="Times New Roman" panose="02020603050405020304" pitchFamily="18" charset="0"/>
                          <a:ea typeface="#9Slide02 Tieu de dai" panose="02000000000000000000" pitchFamily="2" charset="0"/>
                          <a:cs typeface="Times New Roman" panose="02020603050405020304" pitchFamily="18" charset="0"/>
                        </a:rPr>
                        <a:t>Từ</a:t>
                      </a:r>
                      <a:r>
                        <a:rPr lang="en-US" sz="2800" b="0" u="none" strike="noStrike" baseline="0" dirty="0">
                          <a:effectLst/>
                          <a:latin typeface="Times New Roman" panose="02020603050405020304" pitchFamily="18" charset="0"/>
                          <a:ea typeface="#9Slide02 Tieu de dai" panose="02000000000000000000" pitchFamily="2" charset="0"/>
                          <a:cs typeface="Times New Roman" panose="02020603050405020304" pitchFamily="18" charset="0"/>
                        </a:rPr>
                        <a:t> 15 – 64 </a:t>
                      </a:r>
                      <a:r>
                        <a:rPr lang="en-US" sz="2800" b="0" u="none" strike="noStrike" baseline="0" dirty="0" err="1">
                          <a:effectLst/>
                          <a:latin typeface="Times New Roman" panose="02020603050405020304" pitchFamily="18" charset="0"/>
                          <a:ea typeface="#9Slide02 Tieu de dai" panose="02000000000000000000" pitchFamily="2" charset="0"/>
                          <a:cs typeface="Times New Roman" panose="02020603050405020304" pitchFamily="18" charset="0"/>
                        </a:rPr>
                        <a:t>tuổi</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63,3</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66,0</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67,7</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extLst>
                  <a:ext uri="{0D108BD9-81ED-4DB2-BD59-A6C34878D82A}">
                    <a16:rowId xmlns:a16="http://schemas.microsoft.com/office/drawing/2014/main" val="3911919046"/>
                  </a:ext>
                </a:extLst>
              </a:tr>
              <a:tr h="668124">
                <a:tc>
                  <a:txBody>
                    <a:bodyPr/>
                    <a:lstStyle/>
                    <a:p>
                      <a:pPr algn="ctr" fontAlgn="b">
                        <a:spcBef>
                          <a:spcPts val="0"/>
                        </a:spcBef>
                        <a:spcAft>
                          <a:spcPts val="0"/>
                        </a:spcAft>
                      </a:pPr>
                      <a:r>
                        <a:rPr lang="en-US" sz="2800" b="0" u="none" strike="noStrike" dirty="0" err="1">
                          <a:effectLst/>
                          <a:latin typeface="Times New Roman" panose="02020603050405020304" pitchFamily="18" charset="0"/>
                          <a:ea typeface="#9Slide02 Tieu de dai" panose="02000000000000000000" pitchFamily="2" charset="0"/>
                          <a:cs typeface="Times New Roman" panose="02020603050405020304" pitchFamily="18" charset="0"/>
                        </a:rPr>
                        <a:t>Từ</a:t>
                      </a: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 65 </a:t>
                      </a:r>
                      <a:r>
                        <a:rPr lang="en-US" sz="2800" b="0" u="none" strike="noStrike" dirty="0" err="1">
                          <a:effectLst/>
                          <a:latin typeface="Times New Roman" panose="02020603050405020304" pitchFamily="18" charset="0"/>
                          <a:ea typeface="#9Slide02 Tieu de dai" panose="02000000000000000000" pitchFamily="2" charset="0"/>
                          <a:cs typeface="Times New Roman" panose="02020603050405020304" pitchFamily="18" charset="0"/>
                        </a:rPr>
                        <a:t>tuổi</a:t>
                      </a: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 </a:t>
                      </a:r>
                      <a:r>
                        <a:rPr lang="en-US" sz="2800" b="0" u="none" strike="noStrike" dirty="0" err="1">
                          <a:effectLst/>
                          <a:latin typeface="Times New Roman" panose="02020603050405020304" pitchFamily="18" charset="0"/>
                          <a:ea typeface="#9Slide02 Tieu de dai" panose="02000000000000000000" pitchFamily="2" charset="0"/>
                          <a:cs typeface="Times New Roman" panose="02020603050405020304" pitchFamily="18" charset="0"/>
                        </a:rPr>
                        <a:t>trở</a:t>
                      </a: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 </a:t>
                      </a:r>
                      <a:r>
                        <a:rPr lang="en-US" sz="2800" b="0" u="none" strike="noStrike" dirty="0" err="1">
                          <a:effectLst/>
                          <a:latin typeface="Times New Roman" panose="02020603050405020304" pitchFamily="18" charset="0"/>
                          <a:ea typeface="#9Slide02 Tieu de dai" panose="02000000000000000000" pitchFamily="2" charset="0"/>
                          <a:cs typeface="Times New Roman" panose="02020603050405020304" pitchFamily="18" charset="0"/>
                        </a:rPr>
                        <a:t>lên</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4,9</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6,0</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7,1</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extLst>
                  <a:ext uri="{0D108BD9-81ED-4DB2-BD59-A6C34878D82A}">
                    <a16:rowId xmlns:a16="http://schemas.microsoft.com/office/drawing/2014/main" val="1370753266"/>
                  </a:ext>
                </a:extLst>
              </a:tr>
            </a:tbl>
          </a:graphicData>
        </a:graphic>
      </p:graphicFrame>
    </p:spTree>
    <p:extLst>
      <p:ext uri="{BB962C8B-B14F-4D97-AF65-F5344CB8AC3E}">
        <p14:creationId xmlns:p14="http://schemas.microsoft.com/office/powerpoint/2010/main" val="3854217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circle(in)">
                                      <p:cBhvr>
                                        <p:cTn id="15"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Bảng 2">
            <a:extLst>
              <a:ext uri="{FF2B5EF4-FFF2-40B4-BE49-F238E27FC236}">
                <a16:creationId xmlns:a16="http://schemas.microsoft.com/office/drawing/2014/main" id="{2FDEAA78-C034-42D6-8404-736F9FDF2E33}"/>
              </a:ext>
            </a:extLst>
          </p:cNvPr>
          <p:cNvGraphicFramePr/>
          <p:nvPr>
            <p:extLst>
              <p:ext uri="{D42A27DB-BD31-4B8C-83A1-F6EECF244321}">
                <p14:modId xmlns:p14="http://schemas.microsoft.com/office/powerpoint/2010/main" val="3369923820"/>
              </p:ext>
            </p:extLst>
          </p:nvPr>
        </p:nvGraphicFramePr>
        <p:xfrm>
          <a:off x="1249680" y="2013733"/>
          <a:ext cx="10373360" cy="3064752"/>
        </p:xfrm>
        <a:graphic>
          <a:graphicData uri="http://schemas.openxmlformats.org/drawingml/2006/table">
            <a:tbl>
              <a:tblPr>
                <a:tableStyleId>{00A15C55-8517-42AA-B614-E9B94910E393}</a:tableStyleId>
              </a:tblPr>
              <a:tblGrid>
                <a:gridCol w="3267134">
                  <a:extLst>
                    <a:ext uri="{9D8B030D-6E8A-4147-A177-3AD203B41FA5}">
                      <a16:colId xmlns:a16="http://schemas.microsoft.com/office/drawing/2014/main" val="2500153535"/>
                    </a:ext>
                  </a:extLst>
                </a:gridCol>
                <a:gridCol w="2300546">
                  <a:extLst>
                    <a:ext uri="{9D8B030D-6E8A-4147-A177-3AD203B41FA5}">
                      <a16:colId xmlns:a16="http://schemas.microsoft.com/office/drawing/2014/main" val="4021043852"/>
                    </a:ext>
                  </a:extLst>
                </a:gridCol>
                <a:gridCol w="2537820">
                  <a:extLst>
                    <a:ext uri="{9D8B030D-6E8A-4147-A177-3AD203B41FA5}">
                      <a16:colId xmlns:a16="http://schemas.microsoft.com/office/drawing/2014/main" val="3469177292"/>
                    </a:ext>
                  </a:extLst>
                </a:gridCol>
                <a:gridCol w="2267860">
                  <a:extLst>
                    <a:ext uri="{9D8B030D-6E8A-4147-A177-3AD203B41FA5}">
                      <a16:colId xmlns:a16="http://schemas.microsoft.com/office/drawing/2014/main" val="4195892681"/>
                    </a:ext>
                  </a:extLst>
                </a:gridCol>
              </a:tblGrid>
              <a:tr h="766188">
                <a:tc>
                  <a:txBody>
                    <a:bodyPr/>
                    <a:lstStyle/>
                    <a:p>
                      <a:pPr algn="ctr" fontAlgn="b">
                        <a:spcBef>
                          <a:spcPts val="0"/>
                        </a:spcBef>
                        <a:spcAft>
                          <a:spcPts val="0"/>
                        </a:spcAft>
                      </a:pPr>
                      <a:r>
                        <a:rPr lang="en-US" sz="2800" b="1" u="none" strike="noStrike" dirty="0" err="1">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rPr>
                        <a:t>Độ</a:t>
                      </a:r>
                      <a:r>
                        <a:rPr lang="en-US" sz="2800" b="1"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rPr>
                        <a:t> </a:t>
                      </a:r>
                      <a:r>
                        <a:rPr lang="en-US" sz="2800" b="1" u="none" strike="noStrike" dirty="0" err="1">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rPr>
                        <a:t>tuổi</a:t>
                      </a:r>
                      <a:endParaRPr lang="en-US" sz="2800" b="1" i="0"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solidFill>
                      <a:srgbClr val="92D050"/>
                    </a:solidFill>
                  </a:tcPr>
                </a:tc>
                <a:tc>
                  <a:txBody>
                    <a:bodyPr/>
                    <a:lstStyle/>
                    <a:p>
                      <a:pPr algn="ctr" fontAlgn="b">
                        <a:spcBef>
                          <a:spcPts val="0"/>
                        </a:spcBef>
                        <a:spcAft>
                          <a:spcPts val="0"/>
                        </a:spcAft>
                      </a:pPr>
                      <a:r>
                        <a:rPr lang="en-US" sz="2800" b="1"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rPr>
                        <a:t>1999</a:t>
                      </a:r>
                      <a:endParaRPr lang="en-US" sz="2800" b="1" i="0"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solidFill>
                      <a:srgbClr val="92D050"/>
                    </a:solidFill>
                  </a:tcPr>
                </a:tc>
                <a:tc>
                  <a:txBody>
                    <a:bodyPr/>
                    <a:lstStyle/>
                    <a:p>
                      <a:pPr algn="ctr" fontAlgn="b">
                        <a:spcBef>
                          <a:spcPts val="0"/>
                        </a:spcBef>
                        <a:spcAft>
                          <a:spcPts val="0"/>
                        </a:spcAft>
                      </a:pPr>
                      <a:r>
                        <a:rPr lang="en-US" sz="2800" b="1"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rPr>
                        <a:t>2005</a:t>
                      </a:r>
                      <a:endParaRPr lang="en-US" sz="2800" b="1" i="0"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solidFill>
                      <a:srgbClr val="92D050"/>
                    </a:solidFill>
                  </a:tcPr>
                </a:tc>
                <a:tc>
                  <a:txBody>
                    <a:bodyPr/>
                    <a:lstStyle/>
                    <a:p>
                      <a:pPr algn="ctr" fontAlgn="b">
                        <a:spcBef>
                          <a:spcPts val="0"/>
                        </a:spcBef>
                        <a:spcAft>
                          <a:spcPts val="0"/>
                        </a:spcAft>
                      </a:pPr>
                      <a:r>
                        <a:rPr lang="en-US" sz="2800" b="1"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rPr>
                        <a:t>2019</a:t>
                      </a:r>
                      <a:endParaRPr lang="en-US" sz="2800" b="1" i="0" u="none" strike="noStrike" dirty="0">
                        <a:solidFill>
                          <a:schemeClr val="tx1"/>
                        </a:solidFill>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solidFill>
                      <a:srgbClr val="92D050"/>
                    </a:solidFill>
                  </a:tcPr>
                </a:tc>
                <a:extLst>
                  <a:ext uri="{0D108BD9-81ED-4DB2-BD59-A6C34878D82A}">
                    <a16:rowId xmlns:a16="http://schemas.microsoft.com/office/drawing/2014/main" val="4100689250"/>
                  </a:ext>
                </a:extLst>
              </a:tr>
              <a:tr h="766188">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0 - 14</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33,5</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27,0</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a:effectLst/>
                          <a:latin typeface="Times New Roman" panose="02020603050405020304" pitchFamily="18" charset="0"/>
                          <a:ea typeface="#9Slide02 Tieu de dai" panose="02000000000000000000" pitchFamily="2" charset="0"/>
                          <a:cs typeface="Times New Roman" panose="02020603050405020304" pitchFamily="18" charset="0"/>
                        </a:rPr>
                        <a:t>24,3</a:t>
                      </a:r>
                      <a:endParaRPr lang="en-US" sz="2800" b="0" i="0" u="none" strike="noStrike">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extLst>
                  <a:ext uri="{0D108BD9-81ED-4DB2-BD59-A6C34878D82A}">
                    <a16:rowId xmlns:a16="http://schemas.microsoft.com/office/drawing/2014/main" val="1793568685"/>
                  </a:ext>
                </a:extLst>
              </a:tr>
              <a:tr h="766188">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15 - 64</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58,4</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64,0</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63,8</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extLst>
                  <a:ext uri="{0D108BD9-81ED-4DB2-BD59-A6C34878D82A}">
                    <a16:rowId xmlns:a16="http://schemas.microsoft.com/office/drawing/2014/main" val="3911919046"/>
                  </a:ext>
                </a:extLst>
              </a:tr>
              <a:tr h="766188">
                <a:tc>
                  <a:txBody>
                    <a:bodyPr/>
                    <a:lstStyle/>
                    <a:p>
                      <a:pPr algn="ctr" fontAlgn="b">
                        <a:spcBef>
                          <a:spcPts val="0"/>
                        </a:spcBef>
                        <a:spcAft>
                          <a:spcPts val="0"/>
                        </a:spcAft>
                      </a:pPr>
                      <a:r>
                        <a:rPr lang="en-US" sz="2800" b="0" u="none" strike="noStrike" dirty="0" err="1">
                          <a:effectLst/>
                          <a:latin typeface="Times New Roman" panose="02020603050405020304" pitchFamily="18" charset="0"/>
                          <a:ea typeface="#9Slide02 Tieu de dai" panose="02000000000000000000" pitchFamily="2" charset="0"/>
                          <a:cs typeface="Times New Roman" panose="02020603050405020304" pitchFamily="18" charset="0"/>
                        </a:rPr>
                        <a:t>Từ</a:t>
                      </a: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 65 </a:t>
                      </a:r>
                      <a:r>
                        <a:rPr lang="en-US" sz="2800" b="0" u="none" strike="noStrike" dirty="0" err="1">
                          <a:effectLst/>
                          <a:latin typeface="Times New Roman" panose="02020603050405020304" pitchFamily="18" charset="0"/>
                          <a:ea typeface="#9Slide02 Tieu de dai" panose="02000000000000000000" pitchFamily="2" charset="0"/>
                          <a:cs typeface="Times New Roman" panose="02020603050405020304" pitchFamily="18" charset="0"/>
                        </a:rPr>
                        <a:t>tuổi</a:t>
                      </a: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 </a:t>
                      </a:r>
                      <a:r>
                        <a:rPr lang="en-US" sz="2800" b="0" u="none" strike="noStrike" dirty="0" err="1">
                          <a:effectLst/>
                          <a:latin typeface="Times New Roman" panose="02020603050405020304" pitchFamily="18" charset="0"/>
                          <a:ea typeface="#9Slide02 Tieu de dai" panose="02000000000000000000" pitchFamily="2" charset="0"/>
                          <a:cs typeface="Times New Roman" panose="02020603050405020304" pitchFamily="18" charset="0"/>
                        </a:rPr>
                        <a:t>trở</a:t>
                      </a: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 </a:t>
                      </a:r>
                      <a:r>
                        <a:rPr lang="en-US" sz="2800" b="0" u="none" strike="noStrike" dirty="0" err="1">
                          <a:effectLst/>
                          <a:latin typeface="Times New Roman" panose="02020603050405020304" pitchFamily="18" charset="0"/>
                          <a:ea typeface="#9Slide02 Tieu de dai" panose="02000000000000000000" pitchFamily="2" charset="0"/>
                          <a:cs typeface="Times New Roman" panose="02020603050405020304" pitchFamily="18" charset="0"/>
                        </a:rPr>
                        <a:t>lên</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8,1</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9,0</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tc>
                  <a:txBody>
                    <a:bodyPr/>
                    <a:lstStyle/>
                    <a:p>
                      <a:pPr algn="ctr" fontAlgn="b">
                        <a:spcBef>
                          <a:spcPts val="0"/>
                        </a:spcBef>
                        <a:spcAft>
                          <a:spcPts val="0"/>
                        </a:spcAft>
                      </a:pPr>
                      <a:r>
                        <a:rPr lang="en-US" sz="2800" b="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rPr>
                        <a:t>11,9</a:t>
                      </a:r>
                      <a:endParaRPr lang="en-US" sz="2800" b="0" i="0" u="none" strike="noStrike" dirty="0">
                        <a:effectLst/>
                        <a:latin typeface="Times New Roman" panose="02020603050405020304" pitchFamily="18" charset="0"/>
                        <a:ea typeface="#9Slide02 Tieu de dai" panose="02000000000000000000" pitchFamily="2" charset="0"/>
                        <a:cs typeface="Times New Roman" panose="02020603050405020304" pitchFamily="18" charset="0"/>
                      </a:endParaRPr>
                    </a:p>
                  </a:txBody>
                  <a:tcPr marL="12700" marR="12700" marT="12700" marB="0" anchor="ctr"/>
                </a:tc>
                <a:extLst>
                  <a:ext uri="{0D108BD9-81ED-4DB2-BD59-A6C34878D82A}">
                    <a16:rowId xmlns:a16="http://schemas.microsoft.com/office/drawing/2014/main" val="1370753266"/>
                  </a:ext>
                </a:extLst>
              </a:tr>
            </a:tbl>
          </a:graphicData>
        </a:graphic>
      </p:graphicFrame>
      <p:sp>
        <p:nvSpPr>
          <p:cNvPr id="10" name="Google Shape;1076;p38">
            <a:extLst>
              <a:ext uri="{FF2B5EF4-FFF2-40B4-BE49-F238E27FC236}">
                <a16:creationId xmlns:a16="http://schemas.microsoft.com/office/drawing/2014/main" id="{6621D53E-4E23-44B2-929D-A8174A9533E3}"/>
              </a:ext>
            </a:extLst>
          </p:cNvPr>
          <p:cNvSpPr txBox="1">
            <a:spLocks/>
          </p:cNvSpPr>
          <p:nvPr/>
        </p:nvSpPr>
        <p:spPr>
          <a:xfrm>
            <a:off x="1050463" y="1005839"/>
            <a:ext cx="11062772" cy="784373"/>
          </a:xfrm>
          <a:prstGeom prst="rect">
            <a:avLst/>
          </a:prstGeom>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115000"/>
              </a:lnSpc>
            </a:pP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Bảng</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cơ</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cấu</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chemeClr val="tx1"/>
                </a:solidFill>
                <a:latin typeface="Times New Roman" panose="02020603050405020304" pitchFamily="18" charset="0"/>
                <a:ea typeface="#9Slide02 Tieu de dai" panose="02000000000000000000" pitchFamily="2" charset="0"/>
                <a:cs typeface="Times New Roman" panose="02020603050405020304" pitchFamily="18" charset="0"/>
              </a:rPr>
              <a:t>dân</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số</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theo</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nhóm</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tuổi</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của</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nước</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ta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giai</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đoạn</a:t>
            </a:r>
            <a:r>
              <a:rPr lang="en-US" sz="2600" b="1" dirty="0">
                <a:solidFill>
                  <a:srgbClr val="604B6B"/>
                </a:solidFill>
                <a:latin typeface="Times New Roman" panose="02020603050405020304" pitchFamily="18" charset="0"/>
                <a:ea typeface="#9Slide02 Tieu de dai" panose="02000000000000000000" pitchFamily="2" charset="0"/>
                <a:cs typeface="Times New Roman" panose="02020603050405020304" pitchFamily="18" charset="0"/>
              </a:rPr>
              <a:t> 1999 - 2019</a:t>
            </a:r>
          </a:p>
          <a:p>
            <a:pPr algn="ctr">
              <a:lnSpc>
                <a:spcPct val="115000"/>
              </a:lnSpc>
            </a:pPr>
            <a:r>
              <a:rPr lang="en-US" sz="2600" b="1" dirty="0">
                <a:solidFill>
                  <a:srgbClr val="604B6B"/>
                </a:solidFill>
                <a:latin typeface="Times New Roman" panose="02020603050405020304" pitchFamily="18" charset="0"/>
                <a:ea typeface="#9Slide02 Noi dung dai" panose="02000000000000000000" pitchFamily="2" charset="0"/>
                <a:cs typeface="Times New Roman" panose="02020603050405020304" pitchFamily="18" charset="0"/>
              </a:rPr>
              <a:t>(</a:t>
            </a:r>
            <a:r>
              <a:rPr lang="en-US" sz="2600" b="1" dirty="0" err="1">
                <a:solidFill>
                  <a:srgbClr val="604B6B"/>
                </a:solidFill>
                <a:latin typeface="Times New Roman" panose="02020603050405020304" pitchFamily="18" charset="0"/>
                <a:ea typeface="#9Slide02 Noi dung dai" panose="02000000000000000000" pitchFamily="2" charset="0"/>
                <a:cs typeface="Times New Roman" panose="02020603050405020304" pitchFamily="18" charset="0"/>
              </a:rPr>
              <a:t>Đơn</a:t>
            </a:r>
            <a:r>
              <a:rPr lang="en-US" sz="2600" b="1" dirty="0">
                <a:solidFill>
                  <a:srgbClr val="604B6B"/>
                </a:solidFill>
                <a:latin typeface="Times New Roman" panose="02020603050405020304" pitchFamily="18" charset="0"/>
                <a:ea typeface="#9Slide02 Noi dung dai" panose="02000000000000000000" pitchFamily="2" charset="0"/>
                <a:cs typeface="Times New Roman" panose="02020603050405020304" pitchFamily="18" charset="0"/>
              </a:rPr>
              <a:t> </a:t>
            </a:r>
            <a:r>
              <a:rPr lang="en-US" sz="2600" b="1" dirty="0" err="1">
                <a:solidFill>
                  <a:srgbClr val="604B6B"/>
                </a:solidFill>
                <a:latin typeface="Times New Roman" panose="02020603050405020304" pitchFamily="18" charset="0"/>
                <a:ea typeface="#9Slide02 Noi dung dai" panose="02000000000000000000" pitchFamily="2" charset="0"/>
                <a:cs typeface="Times New Roman" panose="02020603050405020304" pitchFamily="18" charset="0"/>
              </a:rPr>
              <a:t>vị</a:t>
            </a:r>
            <a:r>
              <a:rPr lang="en-US" sz="2600" b="1" dirty="0">
                <a:solidFill>
                  <a:srgbClr val="604B6B"/>
                </a:solidFill>
                <a:latin typeface="Times New Roman" panose="02020603050405020304" pitchFamily="18" charset="0"/>
                <a:ea typeface="#9Slide02 Noi dung dai" panose="02000000000000000000" pitchFamily="2" charset="0"/>
                <a:cs typeface="Times New Roman" panose="02020603050405020304" pitchFamily="18" charset="0"/>
              </a:rPr>
              <a:t>: %)</a:t>
            </a:r>
            <a:endParaRPr lang="vi-VN" sz="2600" b="1" dirty="0">
              <a:solidFill>
                <a:srgbClr val="604B6B"/>
              </a:solidFill>
              <a:latin typeface="Times New Roman" panose="02020603050405020304" pitchFamily="18" charset="0"/>
              <a:ea typeface="#9Slide02 Noi dung dai" panose="02000000000000000000" pitchFamily="2" charset="0"/>
              <a:cs typeface="Times New Roman" panose="02020603050405020304" pitchFamily="18" charset="0"/>
            </a:endParaRPr>
          </a:p>
        </p:txBody>
      </p:sp>
      <p:sp>
        <p:nvSpPr>
          <p:cNvPr id="11" name="Rounded Rectangle 10"/>
          <p:cNvSpPr/>
          <p:nvPr/>
        </p:nvSpPr>
        <p:spPr>
          <a:xfrm>
            <a:off x="1" y="27246"/>
            <a:ext cx="5058386" cy="732597"/>
          </a:xfrm>
          <a:prstGeom prst="roundRect">
            <a:avLst/>
          </a:pr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1911350">
              <a:spcBef>
                <a:spcPts val="200"/>
              </a:spcBef>
              <a:spcAft>
                <a:spcPts val="200"/>
              </a:spcAft>
            </a:pPr>
            <a:r>
              <a:rPr lang="en-US" sz="3200" b="1" dirty="0" err="1">
                <a:latin typeface="Times New Roman" panose="02020603050405020304" pitchFamily="18" charset="0"/>
                <a:cs typeface="Times New Roman" panose="02020603050405020304" pitchFamily="18" charset="0"/>
              </a:rPr>
              <a:t>Liên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hệ</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Việt</a:t>
            </a:r>
            <a:r>
              <a:rPr lang="en-US" sz="3200" b="1" dirty="0">
                <a:latin typeface="Times New Roman" panose="02020603050405020304" pitchFamily="18" charset="0"/>
                <a:cs typeface="Times New Roman" panose="02020603050405020304" pitchFamily="18" charset="0"/>
              </a:rPr>
              <a:t> Nam</a:t>
            </a:r>
          </a:p>
        </p:txBody>
      </p:sp>
      <p:sp>
        <p:nvSpPr>
          <p:cNvPr id="13" name="Freeform 12"/>
          <p:cNvSpPr/>
          <p:nvPr/>
        </p:nvSpPr>
        <p:spPr>
          <a:xfrm>
            <a:off x="1050463" y="5330432"/>
            <a:ext cx="10444480" cy="1035937"/>
          </a:xfrm>
          <a:custGeom>
            <a:avLst/>
            <a:gdLst>
              <a:gd name="connsiteX0" fmla="*/ 0 w 1764196"/>
              <a:gd name="connsiteY0" fmla="*/ 179014 h 1074060"/>
              <a:gd name="connsiteX1" fmla="*/ 179014 w 1764196"/>
              <a:gd name="connsiteY1" fmla="*/ 0 h 1074060"/>
              <a:gd name="connsiteX2" fmla="*/ 1585182 w 1764196"/>
              <a:gd name="connsiteY2" fmla="*/ 0 h 1074060"/>
              <a:gd name="connsiteX3" fmla="*/ 1764196 w 1764196"/>
              <a:gd name="connsiteY3" fmla="*/ 179014 h 1074060"/>
              <a:gd name="connsiteX4" fmla="*/ 1764196 w 1764196"/>
              <a:gd name="connsiteY4" fmla="*/ 895046 h 1074060"/>
              <a:gd name="connsiteX5" fmla="*/ 1585182 w 1764196"/>
              <a:gd name="connsiteY5" fmla="*/ 1074060 h 1074060"/>
              <a:gd name="connsiteX6" fmla="*/ 179014 w 1764196"/>
              <a:gd name="connsiteY6" fmla="*/ 1074060 h 1074060"/>
              <a:gd name="connsiteX7" fmla="*/ 0 w 1764196"/>
              <a:gd name="connsiteY7" fmla="*/ 895046 h 1074060"/>
              <a:gd name="connsiteX8" fmla="*/ 0 w 1764196"/>
              <a:gd name="connsiteY8" fmla="*/ 179014 h 107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4196" h="1074060">
                <a:moveTo>
                  <a:pt x="0" y="179014"/>
                </a:moveTo>
                <a:cubicBezTo>
                  <a:pt x="0" y="80147"/>
                  <a:pt x="80147" y="0"/>
                  <a:pt x="179014" y="0"/>
                </a:cubicBezTo>
                <a:lnTo>
                  <a:pt x="1585182" y="0"/>
                </a:lnTo>
                <a:cubicBezTo>
                  <a:pt x="1684049" y="0"/>
                  <a:pt x="1764196" y="80147"/>
                  <a:pt x="1764196" y="179014"/>
                </a:cubicBezTo>
                <a:lnTo>
                  <a:pt x="1764196" y="895046"/>
                </a:lnTo>
                <a:cubicBezTo>
                  <a:pt x="1764196" y="993913"/>
                  <a:pt x="1684049" y="1074060"/>
                  <a:pt x="1585182" y="1074060"/>
                </a:cubicBezTo>
                <a:lnTo>
                  <a:pt x="179014" y="1074060"/>
                </a:lnTo>
                <a:cubicBezTo>
                  <a:pt x="80147" y="1074060"/>
                  <a:pt x="0" y="993913"/>
                  <a:pt x="0" y="895046"/>
                </a:cubicBezTo>
                <a:lnTo>
                  <a:pt x="0" y="179014"/>
                </a:lnTo>
                <a:close/>
              </a:path>
            </a:pathLst>
          </a:cu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5301" tIns="155301" rIns="155301" bIns="155301" numCol="1" spcCol="1270" anchor="ctr" anchorCtr="0">
            <a:noAutofit/>
          </a:bodyPr>
          <a:lstStyle/>
          <a:p>
            <a:pPr lvl="0" defTabSz="1200150">
              <a:lnSpc>
                <a:spcPct val="90000"/>
              </a:lnSpc>
              <a:spcBef>
                <a:spcPct val="0"/>
              </a:spcBef>
              <a:spcAft>
                <a:spcPct val="35000"/>
              </a:spcAft>
            </a:pPr>
            <a:r>
              <a:rPr lang="en-US" sz="2600" dirty="0">
                <a:solidFill>
                  <a:schemeClr val="tx1"/>
                </a:solidFill>
                <a:latin typeface="Times New Roman" panose="02020603050405020304" pitchFamily="18" charset="0"/>
                <a:cs typeface="Times New Roman" panose="02020603050405020304" pitchFamily="18" charset="0"/>
              </a:rPr>
              <a:t>=&gt; </a:t>
            </a:r>
            <a:r>
              <a:rPr lang="en-US" sz="2600" dirty="0" err="1">
                <a:solidFill>
                  <a:schemeClr val="tx1"/>
                </a:solidFill>
                <a:latin typeface="Times New Roman" panose="02020603050405020304" pitchFamily="18" charset="0"/>
                <a:cs typeface="Times New Roman" panose="02020603050405020304" pitchFamily="18" charset="0"/>
              </a:rPr>
              <a:t>Việt</a:t>
            </a:r>
            <a:r>
              <a:rPr lang="en-US" sz="2600" dirty="0">
                <a:solidFill>
                  <a:schemeClr val="tx1"/>
                </a:solidFill>
                <a:latin typeface="Times New Roman" panose="02020603050405020304" pitchFamily="18" charset="0"/>
                <a:cs typeface="Times New Roman" panose="02020603050405020304" pitchFamily="18" charset="0"/>
              </a:rPr>
              <a:t> Nam </a:t>
            </a:r>
            <a:r>
              <a:rPr lang="en-US" sz="2600" dirty="0" err="1">
                <a:solidFill>
                  <a:schemeClr val="tx1"/>
                </a:solidFill>
                <a:latin typeface="Times New Roman" panose="02020603050405020304" pitchFamily="18" charset="0"/>
                <a:cs typeface="Times New Roman" panose="02020603050405020304" pitchFamily="18" charset="0"/>
              </a:rPr>
              <a:t>đang</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trong</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giai</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đoạn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cơ</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cấu</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dân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số</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vàng</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Tuy</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nhiên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cơ</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cấu</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dân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số</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đang</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biến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đổi</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nhanh</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theo</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hướng</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già</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hóa</a:t>
            </a:r>
            <a:r>
              <a:rPr lang="en-US" sz="2600" dirty="0">
                <a:solidFill>
                  <a:schemeClr val="tx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413713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10AEE2D-8EC8-3BFB-E232-D874AD58B163}"/>
              </a:ext>
            </a:extLst>
          </p:cNvPr>
          <p:cNvPicPr>
            <a:picLocks noChangeAspect="1"/>
          </p:cNvPicPr>
          <p:nvPr/>
        </p:nvPicPr>
        <p:blipFill>
          <a:blip r:embed="rId5"/>
          <a:stretch>
            <a:fillRect/>
          </a:stretch>
        </p:blipFill>
        <p:spPr>
          <a:xfrm>
            <a:off x="66604" y="-8332"/>
            <a:ext cx="12503155" cy="6938906"/>
          </a:xfrm>
          <a:prstGeom prst="rect">
            <a:avLst/>
          </a:prstGeom>
        </p:spPr>
      </p:pic>
      <p:pic>
        <p:nvPicPr>
          <p:cNvPr id="4" name="Picture 3">
            <a:extLst>
              <a:ext uri="{FF2B5EF4-FFF2-40B4-BE49-F238E27FC236}">
                <a16:creationId xmlns:a16="http://schemas.microsoft.com/office/drawing/2014/main" id="{7883896B-1DBC-7DEE-CF9E-5D2153C51328}"/>
              </a:ext>
            </a:extLst>
          </p:cNvPr>
          <p:cNvPicPr>
            <a:picLocks noChangeAspect="1"/>
          </p:cNvPicPr>
          <p:nvPr/>
        </p:nvPicPr>
        <p:blipFill rotWithShape="1">
          <a:blip r:embed="rId6"/>
          <a:srcRect l="19034" t="5265" r="18253" b="2235"/>
          <a:stretch/>
        </p:blipFill>
        <p:spPr>
          <a:xfrm>
            <a:off x="522680" y="483748"/>
            <a:ext cx="1267314" cy="1111532"/>
          </a:xfrm>
          <a:prstGeom prst="rect">
            <a:avLst/>
          </a:prstGeom>
        </p:spPr>
      </p:pic>
      <p:grpSp>
        <p:nvGrpSpPr>
          <p:cNvPr id="5" name="Group 4">
            <a:extLst>
              <a:ext uri="{FF2B5EF4-FFF2-40B4-BE49-F238E27FC236}">
                <a16:creationId xmlns:a16="http://schemas.microsoft.com/office/drawing/2014/main" id="{32531901-35FA-9767-F6C4-9154F97B5A22}"/>
              </a:ext>
            </a:extLst>
          </p:cNvPr>
          <p:cNvGrpSpPr/>
          <p:nvPr/>
        </p:nvGrpSpPr>
        <p:grpSpPr>
          <a:xfrm rot="5400000">
            <a:off x="-3278595" y="3210374"/>
            <a:ext cx="6930572" cy="509827"/>
            <a:chOff x="1966038" y="-1053523"/>
            <a:chExt cx="5410637" cy="509827"/>
          </a:xfrm>
        </p:grpSpPr>
        <p:pic>
          <p:nvPicPr>
            <p:cNvPr id="6" name="Picture 5">
              <a:extLst>
                <a:ext uri="{FF2B5EF4-FFF2-40B4-BE49-F238E27FC236}">
                  <a16:creationId xmlns:a16="http://schemas.microsoft.com/office/drawing/2014/main" id="{B600FF16-9E1D-D4CF-A72B-F4F99DEDFC88}"/>
                </a:ext>
              </a:extLst>
            </p:cNvPr>
            <p:cNvPicPr>
              <a:picLocks noChangeAspect="1"/>
            </p:cNvPicPr>
            <p:nvPr/>
          </p:nvPicPr>
          <p:blipFill>
            <a:blip r:embed="rId7"/>
            <a:stretch>
              <a:fillRect/>
            </a:stretch>
          </p:blipFill>
          <p:spPr>
            <a:xfrm>
              <a:off x="1966038" y="-1052722"/>
              <a:ext cx="2730500" cy="509026"/>
            </a:xfrm>
            <a:prstGeom prst="rect">
              <a:avLst/>
            </a:prstGeom>
          </p:spPr>
        </p:pic>
        <p:pic>
          <p:nvPicPr>
            <p:cNvPr id="7" name="Picture 6">
              <a:extLst>
                <a:ext uri="{FF2B5EF4-FFF2-40B4-BE49-F238E27FC236}">
                  <a16:creationId xmlns:a16="http://schemas.microsoft.com/office/drawing/2014/main" id="{02E379A2-FA37-3F60-954B-A13C2115E001}"/>
                </a:ext>
              </a:extLst>
            </p:cNvPr>
            <p:cNvPicPr>
              <a:picLocks noChangeAspect="1"/>
            </p:cNvPicPr>
            <p:nvPr/>
          </p:nvPicPr>
          <p:blipFill>
            <a:blip r:embed="rId7"/>
            <a:stretch>
              <a:fillRect/>
            </a:stretch>
          </p:blipFill>
          <p:spPr>
            <a:xfrm>
              <a:off x="4646175" y="-1053523"/>
              <a:ext cx="2730500" cy="509026"/>
            </a:xfrm>
            <a:prstGeom prst="rect">
              <a:avLst/>
            </a:prstGeom>
          </p:spPr>
        </p:pic>
      </p:grpSp>
      <p:pic>
        <p:nvPicPr>
          <p:cNvPr id="8" name="Picture 9" descr="Picture1">
            <a:extLst>
              <a:ext uri="{FF2B5EF4-FFF2-40B4-BE49-F238E27FC236}">
                <a16:creationId xmlns:a16="http://schemas.microsoft.com/office/drawing/2014/main" id="{9172511F-9113-6D7E-5C27-2A6F6BB09BC7}"/>
              </a:ext>
            </a:extLst>
          </p:cNvPr>
          <p:cNvPicPr>
            <a:picLocks noChangeAspect="1" noChangeArrowheads="1" noCrop="1"/>
          </p:cNvPicPr>
          <p:nvPr/>
        </p:nvPicPr>
        <p:blipFill>
          <a:blip r:embed="rId8">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5400000">
            <a:off x="-3278963" y="3345567"/>
            <a:ext cx="6930576" cy="239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C8C8515A-3C91-8AA4-EFB9-DE191739AAE6}"/>
              </a:ext>
            </a:extLst>
          </p:cNvPr>
          <p:cNvPicPr>
            <a:picLocks noChangeAspect="1"/>
          </p:cNvPicPr>
          <p:nvPr/>
        </p:nvPicPr>
        <p:blipFill>
          <a:blip r:embed="rId9"/>
          <a:stretch>
            <a:fillRect/>
          </a:stretch>
        </p:blipFill>
        <p:spPr>
          <a:xfrm>
            <a:off x="671133" y="2346258"/>
            <a:ext cx="742947" cy="634873"/>
          </a:xfrm>
          <a:prstGeom prst="rect">
            <a:avLst/>
          </a:prstGeom>
        </p:spPr>
      </p:pic>
      <p:pic>
        <p:nvPicPr>
          <p:cNvPr id="10" name="Picture 9">
            <a:extLst>
              <a:ext uri="{FF2B5EF4-FFF2-40B4-BE49-F238E27FC236}">
                <a16:creationId xmlns:a16="http://schemas.microsoft.com/office/drawing/2014/main" id="{8AC2FE6F-0E88-E503-AE26-A612E9C1B84B}"/>
              </a:ext>
            </a:extLst>
          </p:cNvPr>
          <p:cNvPicPr>
            <a:picLocks noChangeAspect="1"/>
          </p:cNvPicPr>
          <p:nvPr/>
        </p:nvPicPr>
        <p:blipFill>
          <a:blip r:embed="rId9"/>
          <a:stretch>
            <a:fillRect/>
          </a:stretch>
        </p:blipFill>
        <p:spPr>
          <a:xfrm>
            <a:off x="671133" y="3655072"/>
            <a:ext cx="742947" cy="634873"/>
          </a:xfrm>
          <a:prstGeom prst="rect">
            <a:avLst/>
          </a:prstGeom>
        </p:spPr>
      </p:pic>
      <p:pic>
        <p:nvPicPr>
          <p:cNvPr id="11" name="Picture 10">
            <a:extLst>
              <a:ext uri="{FF2B5EF4-FFF2-40B4-BE49-F238E27FC236}">
                <a16:creationId xmlns:a16="http://schemas.microsoft.com/office/drawing/2014/main" id="{84583032-BCD3-F89A-09DA-74632D9E5832}"/>
              </a:ext>
            </a:extLst>
          </p:cNvPr>
          <p:cNvPicPr>
            <a:picLocks noChangeAspect="1"/>
          </p:cNvPicPr>
          <p:nvPr/>
        </p:nvPicPr>
        <p:blipFill>
          <a:blip r:embed="rId9"/>
          <a:stretch>
            <a:fillRect/>
          </a:stretch>
        </p:blipFill>
        <p:spPr>
          <a:xfrm>
            <a:off x="671133" y="4963886"/>
            <a:ext cx="742947" cy="634873"/>
          </a:xfrm>
          <a:prstGeom prst="rect">
            <a:avLst/>
          </a:prstGeom>
        </p:spPr>
      </p:pic>
      <p:pic>
        <p:nvPicPr>
          <p:cNvPr id="12" name="GIÀ HÓA DÂN SỐ TĂNG NHANH Ở ĐÔNG NAM Á">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440072" y="132080"/>
            <a:ext cx="11833208" cy="5821681"/>
          </a:xfrm>
          <a:prstGeom prst="rect">
            <a:avLst/>
          </a:prstGeom>
        </p:spPr>
      </p:pic>
    </p:spTree>
    <p:extLst>
      <p:ext uri="{BB962C8B-B14F-4D97-AF65-F5344CB8AC3E}">
        <p14:creationId xmlns:p14="http://schemas.microsoft.com/office/powerpoint/2010/main" val="38839369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2"/>
                                        </p:tgtEl>
                                      </p:cBhvr>
                                    </p:cmd>
                                  </p:childTnLst>
                                </p:cTn>
                              </p:par>
                            </p:childTnLst>
                          </p:cTn>
                        </p:par>
                      </p:childTnLst>
                    </p:cTn>
                  </p:par>
                </p:childTnLst>
              </p:cTn>
              <p:nextCondLst>
                <p:cond evt="onClick" delay="0">
                  <p:tgtEl>
                    <p:spTgt spid="12"/>
                  </p:tgtEl>
                </p:cond>
              </p:nextCondLst>
            </p:seq>
            <p:video>
              <p:cMediaNode vol="100000">
                <p:cTn id="7" fill="hold" display="0">
                  <p:stCondLst>
                    <p:cond delay="indefinite"/>
                  </p:stCondLst>
                </p:cTn>
                <p:tgtEl>
                  <p:spTgt spid="12"/>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1" y="27246"/>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p:cNvGrpSpPr/>
          <p:nvPr/>
        </p:nvGrpSpPr>
        <p:grpSpPr>
          <a:xfrm>
            <a:off x="1" y="27246"/>
            <a:ext cx="5058386" cy="2139921"/>
            <a:chOff x="-654387" y="1426123"/>
            <a:chExt cx="5058386" cy="2139921"/>
          </a:xfrm>
        </p:grpSpPr>
        <p:sp>
          <p:nvSpPr>
            <p:cNvPr id="19" name="Rectangle 18"/>
            <p:cNvSpPr/>
            <p:nvPr/>
          </p:nvSpPr>
          <p:spPr>
            <a:xfrm>
              <a:off x="-337614" y="2088716"/>
              <a:ext cx="4001226" cy="1477328"/>
            </a:xfrm>
            <a:prstGeom prst="rect">
              <a:avLst/>
            </a:prstGeom>
          </p:spPr>
          <p:txBody>
            <a:bodyPr wrap="square">
              <a:spAutoFit/>
            </a:bodyPr>
            <a:lstStyle/>
            <a:p>
              <a:pPr marL="514350" indent="-514350">
                <a:buAutoNum type="arabicPeriod"/>
              </a:pP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Dân</a:t>
              </a:r>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cư</a:t>
              </a:r>
              <a:endPar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Đặc</a:t>
              </a:r>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điểm</a:t>
              </a:r>
              <a:endPar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p>
          </p:txBody>
        </p:sp>
        <p:sp>
          <p:nvSpPr>
            <p:cNvPr id="13" name="Rounded Rectangle 12"/>
            <p:cNvSpPr/>
            <p:nvPr/>
          </p:nvSpPr>
          <p:spPr>
            <a:xfrm>
              <a:off x="-654387" y="1426123"/>
              <a:ext cx="5058386" cy="732597"/>
            </a:xfrm>
            <a:prstGeom prst="roundRect">
              <a:avLst/>
            </a:pr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1911350">
                <a:spcBef>
                  <a:spcPts val="200"/>
                </a:spcBef>
                <a:spcAft>
                  <a:spcPts val="200"/>
                </a:spcAft>
              </a:pPr>
              <a:r>
                <a:rPr lang="en-US" sz="3200" b="1" dirty="0">
                  <a:latin typeface="Times New Roman" panose="02020603050405020304" pitchFamily="18" charset="0"/>
                  <a:cs typeface="Times New Roman" panose="02020603050405020304" pitchFamily="18" charset="0"/>
                </a:rPr>
                <a:t>III. DÂN CƯ VÀ XÃ HỘI</a:t>
              </a:r>
            </a:p>
          </p:txBody>
        </p:sp>
      </p:grpSp>
      <p:sp>
        <p:nvSpPr>
          <p:cNvPr id="20" name="Freeform 19"/>
          <p:cNvSpPr/>
          <p:nvPr/>
        </p:nvSpPr>
        <p:spPr>
          <a:xfrm>
            <a:off x="223753" y="1905000"/>
            <a:ext cx="2326640" cy="4290218"/>
          </a:xfrm>
          <a:custGeom>
            <a:avLst/>
            <a:gdLst>
              <a:gd name="connsiteX0" fmla="*/ 0 w 1764196"/>
              <a:gd name="connsiteY0" fmla="*/ 179014 h 1074060"/>
              <a:gd name="connsiteX1" fmla="*/ 179014 w 1764196"/>
              <a:gd name="connsiteY1" fmla="*/ 0 h 1074060"/>
              <a:gd name="connsiteX2" fmla="*/ 1585182 w 1764196"/>
              <a:gd name="connsiteY2" fmla="*/ 0 h 1074060"/>
              <a:gd name="connsiteX3" fmla="*/ 1764196 w 1764196"/>
              <a:gd name="connsiteY3" fmla="*/ 179014 h 1074060"/>
              <a:gd name="connsiteX4" fmla="*/ 1764196 w 1764196"/>
              <a:gd name="connsiteY4" fmla="*/ 895046 h 1074060"/>
              <a:gd name="connsiteX5" fmla="*/ 1585182 w 1764196"/>
              <a:gd name="connsiteY5" fmla="*/ 1074060 h 1074060"/>
              <a:gd name="connsiteX6" fmla="*/ 179014 w 1764196"/>
              <a:gd name="connsiteY6" fmla="*/ 1074060 h 1074060"/>
              <a:gd name="connsiteX7" fmla="*/ 0 w 1764196"/>
              <a:gd name="connsiteY7" fmla="*/ 895046 h 1074060"/>
              <a:gd name="connsiteX8" fmla="*/ 0 w 1764196"/>
              <a:gd name="connsiteY8" fmla="*/ 179014 h 107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4196" h="1074060">
                <a:moveTo>
                  <a:pt x="0" y="179014"/>
                </a:moveTo>
                <a:cubicBezTo>
                  <a:pt x="0" y="80147"/>
                  <a:pt x="80147" y="0"/>
                  <a:pt x="179014" y="0"/>
                </a:cubicBezTo>
                <a:lnTo>
                  <a:pt x="1585182" y="0"/>
                </a:lnTo>
                <a:cubicBezTo>
                  <a:pt x="1684049" y="0"/>
                  <a:pt x="1764196" y="80147"/>
                  <a:pt x="1764196" y="179014"/>
                </a:cubicBezTo>
                <a:lnTo>
                  <a:pt x="1764196" y="895046"/>
                </a:lnTo>
                <a:cubicBezTo>
                  <a:pt x="1764196" y="993913"/>
                  <a:pt x="1684049" y="1074060"/>
                  <a:pt x="1585182" y="1074060"/>
                </a:cubicBezTo>
                <a:lnTo>
                  <a:pt x="179014" y="1074060"/>
                </a:lnTo>
                <a:cubicBezTo>
                  <a:pt x="80147" y="1074060"/>
                  <a:pt x="0" y="993913"/>
                  <a:pt x="0" y="895046"/>
                </a:cubicBezTo>
                <a:lnTo>
                  <a:pt x="0" y="179014"/>
                </a:lnTo>
                <a:close/>
              </a:path>
            </a:pathLst>
          </a:cu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5301" tIns="155301" rIns="155301" bIns="155301" numCol="1" spcCol="1270" anchor="ctr" anchorCtr="0">
            <a:noAutofit/>
          </a:bodyPr>
          <a:lstStyle/>
          <a:p>
            <a:pPr lvl="0" defTabSz="1200150" rtl="0">
              <a:lnSpc>
                <a:spcPct val="90000"/>
              </a:lnSpc>
              <a:spcBef>
                <a:spcPct val="0"/>
              </a:spcBef>
              <a:spcAft>
                <a:spcPct val="35000"/>
              </a:spcAft>
            </a:pPr>
            <a:r>
              <a:rPr lang="en-US" sz="2800" dirty="0">
                <a:solidFill>
                  <a:schemeClr val="tx1"/>
                </a:solidFill>
                <a:latin typeface="Times New Roman" panose="02020603050405020304" pitchFamily="18" charset="0"/>
                <a:cs typeface="Times New Roman" panose="02020603050405020304" pitchFamily="18" charset="0"/>
              </a:rPr>
              <a:t>*</a:t>
            </a:r>
            <a:r>
              <a:rPr lang="en-US" sz="2800" kern="1200" dirty="0">
                <a:solidFill>
                  <a:schemeClr val="tx1"/>
                </a:solidFill>
                <a:latin typeface="Times New Roman" panose="02020603050405020304" pitchFamily="18" charset="0"/>
                <a:cs typeface="Times New Roman" panose="02020603050405020304" pitchFamily="18" charset="0"/>
              </a:rPr>
              <a:t> </a:t>
            </a:r>
            <a:r>
              <a:rPr lang="en-US" sz="2800" kern="1200" dirty="0" err="1">
                <a:solidFill>
                  <a:schemeClr val="tx1"/>
                </a:solidFill>
                <a:latin typeface="Times New Roman" panose="02020603050405020304" pitchFamily="18" charset="0"/>
                <a:cs typeface="Times New Roman" panose="02020603050405020304" pitchFamily="18" charset="0"/>
              </a:rPr>
              <a:t>Có</a:t>
            </a:r>
            <a:r>
              <a:rPr lang="en-US" sz="2800" kern="1200" dirty="0">
                <a:solidFill>
                  <a:schemeClr val="tx1"/>
                </a:solidFill>
                <a:latin typeface="Times New Roman" panose="02020603050405020304" pitchFamily="18" charset="0"/>
                <a:cs typeface="Times New Roman" panose="02020603050405020304" pitchFamily="18" charset="0"/>
              </a:rPr>
              <a:t> </a:t>
            </a:r>
            <a:r>
              <a:rPr lang="en-US" sz="2800" kern="1200" dirty="0" err="1">
                <a:solidFill>
                  <a:schemeClr val="tx1"/>
                </a:solidFill>
                <a:latin typeface="Times New Roman" panose="02020603050405020304" pitchFamily="18" charset="0"/>
                <a:cs typeface="Times New Roman" panose="02020603050405020304" pitchFamily="18" charset="0"/>
              </a:rPr>
              <a:t>nhiều</a:t>
            </a:r>
            <a:r>
              <a:rPr lang="en-US" sz="2800" kern="1200" dirty="0">
                <a:solidFill>
                  <a:schemeClr val="tx1"/>
                </a:solidFill>
                <a:latin typeface="Times New Roman" panose="02020603050405020304" pitchFamily="18" charset="0"/>
                <a:cs typeface="Times New Roman" panose="02020603050405020304" pitchFamily="18" charset="0"/>
              </a:rPr>
              <a:t> </a:t>
            </a:r>
            <a:r>
              <a:rPr lang="en-US" sz="2800" kern="1200" dirty="0" err="1">
                <a:solidFill>
                  <a:schemeClr val="tx1"/>
                </a:solidFill>
                <a:latin typeface="Times New Roman" panose="02020603050405020304" pitchFamily="18" charset="0"/>
                <a:cs typeface="Times New Roman" panose="02020603050405020304" pitchFamily="18" charset="0"/>
              </a:rPr>
              <a:t>nhóm</a:t>
            </a:r>
            <a:r>
              <a:rPr lang="en-US" sz="2800" kern="1200" dirty="0">
                <a:solidFill>
                  <a:schemeClr val="tx1"/>
                </a:solidFill>
                <a:latin typeface="Times New Roman" panose="02020603050405020304" pitchFamily="18" charset="0"/>
                <a:cs typeface="Times New Roman" panose="02020603050405020304" pitchFamily="18" charset="0"/>
              </a:rPr>
              <a:t> </a:t>
            </a:r>
            <a:r>
              <a:rPr lang="en-US" sz="2800" kern="1200" dirty="0" err="1">
                <a:solidFill>
                  <a:schemeClr val="tx1"/>
                </a:solidFill>
                <a:latin typeface="Times New Roman" panose="02020603050405020304" pitchFamily="18" charset="0"/>
                <a:cs typeface="Times New Roman" panose="02020603050405020304" pitchFamily="18" charset="0"/>
              </a:rPr>
              <a:t>dân</a:t>
            </a:r>
            <a:r>
              <a:rPr lang="en-US" sz="2800" kern="1200" dirty="0">
                <a:solidFill>
                  <a:schemeClr val="tx1"/>
                </a:solidFill>
                <a:latin typeface="Times New Roman" panose="02020603050405020304" pitchFamily="18" charset="0"/>
                <a:cs typeface="Times New Roman" panose="02020603050405020304" pitchFamily="18" charset="0"/>
              </a:rPr>
              <a:t> </a:t>
            </a:r>
            <a:r>
              <a:rPr lang="en-US" sz="2800" kern="1200" dirty="0" err="1">
                <a:solidFill>
                  <a:schemeClr val="tx1"/>
                </a:solidFill>
                <a:latin typeface="Times New Roman" panose="02020603050405020304" pitchFamily="18" charset="0"/>
                <a:cs typeface="Times New Roman" panose="02020603050405020304" pitchFamily="18" charset="0"/>
              </a:rPr>
              <a:t>tộc</a:t>
            </a:r>
            <a:r>
              <a:rPr lang="en-US" sz="2800" kern="1200" dirty="0">
                <a:solidFill>
                  <a:schemeClr val="tx1"/>
                </a:solidFill>
                <a:latin typeface="Times New Roman" panose="02020603050405020304" pitchFamily="18" charset="0"/>
                <a:cs typeface="Times New Roman" panose="02020603050405020304" pitchFamily="18" charset="0"/>
              </a:rPr>
              <a:t> </a:t>
            </a:r>
            <a:r>
              <a:rPr lang="en-US" sz="2800" kern="1200" dirty="0" err="1">
                <a:solidFill>
                  <a:schemeClr val="tx1"/>
                </a:solidFill>
                <a:latin typeface="Times New Roman" panose="02020603050405020304" pitchFamily="18" charset="0"/>
                <a:cs typeface="Times New Roman" panose="02020603050405020304" pitchFamily="18" charset="0"/>
              </a:rPr>
              <a:t>khác</a:t>
            </a:r>
            <a:r>
              <a:rPr lang="en-US" sz="2800" kern="1200" dirty="0">
                <a:solidFill>
                  <a:schemeClr val="tx1"/>
                </a:solidFill>
                <a:latin typeface="Times New Roman" panose="02020603050405020304" pitchFamily="18" charset="0"/>
                <a:cs typeface="Times New Roman" panose="02020603050405020304" pitchFamily="18" charset="0"/>
              </a:rPr>
              <a:t> </a:t>
            </a:r>
            <a:r>
              <a:rPr lang="en-US" sz="2800" kern="1200" dirty="0" err="1">
                <a:solidFill>
                  <a:schemeClr val="tx1"/>
                </a:solidFill>
                <a:latin typeface="Times New Roman" panose="02020603050405020304" pitchFamily="18" charset="0"/>
                <a:cs typeface="Times New Roman" panose="02020603050405020304" pitchFamily="18" charset="0"/>
              </a:rPr>
              <a:t>nhau</a:t>
            </a:r>
            <a:r>
              <a:rPr lang="en-US" sz="2800" kern="1200" dirty="0">
                <a:solidFill>
                  <a:schemeClr val="tx1"/>
                </a:solidFill>
                <a:latin typeface="Times New Roman" panose="02020603050405020304" pitchFamily="18" charset="0"/>
                <a:cs typeface="Times New Roman" panose="02020603050405020304" pitchFamily="18" charset="0"/>
              </a:rPr>
              <a:t>: </a:t>
            </a:r>
            <a:r>
              <a:rPr lang="en-US" sz="2800" kern="1200" dirty="0" err="1">
                <a:solidFill>
                  <a:schemeClr val="tx1"/>
                </a:solidFill>
                <a:latin typeface="Times New Roman" panose="02020603050405020304" pitchFamily="18" charset="0"/>
                <a:cs typeface="Times New Roman" panose="02020603050405020304" pitchFamily="18" charset="0"/>
              </a:rPr>
              <a:t>Người</a:t>
            </a:r>
            <a:r>
              <a:rPr lang="en-US" sz="2800" kern="12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v</a:t>
            </a:r>
            <a:r>
              <a:rPr lang="en-US" sz="2800" kern="1200" dirty="0" err="1">
                <a:solidFill>
                  <a:schemeClr val="tx1"/>
                </a:solidFill>
                <a:latin typeface="Times New Roman" panose="02020603050405020304" pitchFamily="18" charset="0"/>
                <a:cs typeface="Times New Roman" panose="02020603050405020304" pitchFamily="18" charset="0"/>
              </a:rPr>
              <a:t>iệt</a:t>
            </a:r>
            <a:r>
              <a:rPr lang="en-US" sz="2800" kern="1200" dirty="0">
                <a:solidFill>
                  <a:schemeClr val="tx1"/>
                </a:solidFill>
                <a:latin typeface="Times New Roman" panose="02020603050405020304" pitchFamily="18" charset="0"/>
                <a:cs typeface="Times New Roman" panose="02020603050405020304" pitchFamily="18" charset="0"/>
              </a:rPr>
              <a:t>, </a:t>
            </a:r>
            <a:r>
              <a:rPr lang="en-US" sz="2800" kern="1200" dirty="0" err="1">
                <a:solidFill>
                  <a:schemeClr val="tx1"/>
                </a:solidFill>
                <a:latin typeface="Times New Roman" panose="02020603050405020304" pitchFamily="18" charset="0"/>
                <a:cs typeface="Times New Roman" panose="02020603050405020304" pitchFamily="18" charset="0"/>
              </a:rPr>
              <a:t>Thái</a:t>
            </a:r>
            <a:r>
              <a:rPr lang="en-US" sz="2800" kern="1200" dirty="0">
                <a:solidFill>
                  <a:schemeClr val="tx1"/>
                </a:solidFill>
                <a:latin typeface="Times New Roman" panose="02020603050405020304" pitchFamily="18" charset="0"/>
                <a:cs typeface="Times New Roman" panose="02020603050405020304" pitchFamily="18" charset="0"/>
              </a:rPr>
              <a:t>, </a:t>
            </a:r>
            <a:r>
              <a:rPr lang="en-US" sz="2800" kern="1200" dirty="0" err="1">
                <a:solidFill>
                  <a:schemeClr val="tx1"/>
                </a:solidFill>
                <a:latin typeface="Times New Roman" panose="02020603050405020304" pitchFamily="18" charset="0"/>
                <a:cs typeface="Times New Roman" panose="02020603050405020304" pitchFamily="18" charset="0"/>
              </a:rPr>
              <a:t>Miến</a:t>
            </a:r>
            <a:r>
              <a:rPr lang="en-US" sz="2800" kern="1200" dirty="0">
                <a:solidFill>
                  <a:schemeClr val="tx1"/>
                </a:solidFill>
                <a:latin typeface="Times New Roman" panose="02020603050405020304" pitchFamily="18" charset="0"/>
                <a:cs typeface="Times New Roman" panose="02020603050405020304" pitchFamily="18" charset="0"/>
              </a:rPr>
              <a:t> </a:t>
            </a:r>
            <a:r>
              <a:rPr lang="en-US" sz="2800" kern="1200" dirty="0" err="1">
                <a:solidFill>
                  <a:schemeClr val="tx1"/>
                </a:solidFill>
                <a:latin typeface="Times New Roman" panose="02020603050405020304" pitchFamily="18" charset="0"/>
                <a:cs typeface="Times New Roman" panose="02020603050405020304" pitchFamily="18" charset="0"/>
              </a:rPr>
              <a:t>Điện</a:t>
            </a:r>
            <a:r>
              <a:rPr lang="en-US" sz="2800" kern="1200" dirty="0">
                <a:solidFill>
                  <a:schemeClr val="tx1"/>
                </a:solidFill>
                <a:latin typeface="Times New Roman" panose="02020603050405020304" pitchFamily="18" charset="0"/>
                <a:cs typeface="Times New Roman" panose="02020603050405020304" pitchFamily="18" charset="0"/>
              </a:rPr>
              <a:t>, </a:t>
            </a:r>
            <a:r>
              <a:rPr lang="en-US" sz="2800" kern="1200" dirty="0" err="1">
                <a:solidFill>
                  <a:schemeClr val="tx1"/>
                </a:solidFill>
                <a:latin typeface="Times New Roman" panose="02020603050405020304" pitchFamily="18" charset="0"/>
                <a:cs typeface="Times New Roman" panose="02020603050405020304" pitchFamily="18" charset="0"/>
              </a:rPr>
              <a:t>Mã</a:t>
            </a:r>
            <a:r>
              <a:rPr lang="en-US" sz="2800" kern="1200" dirty="0">
                <a:solidFill>
                  <a:schemeClr val="tx1"/>
                </a:solidFill>
                <a:latin typeface="Times New Roman" panose="02020603050405020304" pitchFamily="18" charset="0"/>
                <a:cs typeface="Times New Roman" panose="02020603050405020304" pitchFamily="18" charset="0"/>
              </a:rPr>
              <a:t> Lai, </a:t>
            </a:r>
            <a:r>
              <a:rPr lang="en-US" sz="2800" kern="1200" dirty="0" err="1">
                <a:solidFill>
                  <a:schemeClr val="tx1"/>
                </a:solidFill>
                <a:latin typeface="Times New Roman" panose="02020603050405020304" pitchFamily="18" charset="0"/>
                <a:cs typeface="Times New Roman" panose="02020603050405020304" pitchFamily="18" charset="0"/>
              </a:rPr>
              <a:t>người</a:t>
            </a:r>
            <a:r>
              <a:rPr lang="en-US" sz="2800" kern="1200" dirty="0">
                <a:solidFill>
                  <a:schemeClr val="tx1"/>
                </a:solidFill>
                <a:latin typeface="Times New Roman" panose="02020603050405020304" pitchFamily="18" charset="0"/>
                <a:cs typeface="Times New Roman" panose="02020603050405020304" pitchFamily="18" charset="0"/>
              </a:rPr>
              <a:t> </a:t>
            </a:r>
            <a:r>
              <a:rPr lang="en-US" sz="2800" kern="1200" dirty="0" err="1">
                <a:solidFill>
                  <a:schemeClr val="tx1"/>
                </a:solidFill>
                <a:latin typeface="Times New Roman" panose="02020603050405020304" pitchFamily="18" charset="0"/>
                <a:cs typeface="Times New Roman" panose="02020603050405020304" pitchFamily="18" charset="0"/>
              </a:rPr>
              <a:t>Hoa</a:t>
            </a:r>
            <a:r>
              <a:rPr lang="en-US" sz="2800" kern="1200" dirty="0">
                <a:solidFill>
                  <a:schemeClr val="tx1"/>
                </a:solidFill>
                <a:latin typeface="Times New Roman" panose="02020603050405020304" pitchFamily="18" charset="0"/>
                <a:cs typeface="Times New Roman" panose="02020603050405020304" pitchFamily="18" charset="0"/>
              </a:rPr>
              <a:t>…</a:t>
            </a:r>
          </a:p>
        </p:txBody>
      </p:sp>
      <p:grpSp>
        <p:nvGrpSpPr>
          <p:cNvPr id="14" name="Group 13"/>
          <p:cNvGrpSpPr/>
          <p:nvPr/>
        </p:nvGrpSpPr>
        <p:grpSpPr>
          <a:xfrm>
            <a:off x="2682864" y="965200"/>
            <a:ext cx="9563940" cy="5920046"/>
            <a:chOff x="925938" y="0"/>
            <a:chExt cx="9742062" cy="6858000"/>
          </a:xfrm>
        </p:grpSpPr>
        <p:grpSp>
          <p:nvGrpSpPr>
            <p:cNvPr id="15" name="Group 9"/>
            <p:cNvGrpSpPr/>
            <p:nvPr/>
          </p:nvGrpSpPr>
          <p:grpSpPr>
            <a:xfrm>
              <a:off x="925938" y="0"/>
              <a:ext cx="9742062" cy="6858000"/>
              <a:chOff x="-598062" y="0"/>
              <a:chExt cx="9742062" cy="6858000"/>
            </a:xfrm>
          </p:grpSpPr>
          <p:sp>
            <p:nvSpPr>
              <p:cNvPr id="17" name="Rectangle 16">
                <a:hlinkClick r:id="" action="ppaction://noaction"/>
              </p:cNvPr>
              <p:cNvSpPr/>
              <p:nvPr/>
            </p:nvSpPr>
            <p:spPr>
              <a:xfrm>
                <a:off x="-598062" y="0"/>
                <a:ext cx="4846320" cy="3429000"/>
              </a:xfrm>
              <a:prstGeom prst="rect">
                <a:avLst/>
              </a:prstGeom>
              <a:blipFill>
                <a:blip r:embed="rId2"/>
                <a:stretch>
                  <a:fillRect/>
                </a:stretch>
              </a:bli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333CC"/>
                  </a:solidFill>
                  <a:latin typeface="Arial" panose="020B0604020202020204" pitchFamily="34" charset="0"/>
                  <a:cs typeface="Arial" panose="020B0604020202020204" pitchFamily="34" charset="0"/>
                </a:endParaRPr>
              </a:p>
            </p:txBody>
          </p:sp>
          <p:sp>
            <p:nvSpPr>
              <p:cNvPr id="21" name="Rectangle 20"/>
              <p:cNvSpPr/>
              <p:nvPr/>
            </p:nvSpPr>
            <p:spPr>
              <a:xfrm>
                <a:off x="1778202" y="2997583"/>
                <a:ext cx="2470056" cy="3956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err="1">
                    <a:solidFill>
                      <a:srgbClr val="3333CC"/>
                    </a:solidFill>
                    <a:latin typeface="Arial" panose="020B0604020202020204" pitchFamily="34" charset="0"/>
                    <a:cs typeface="Arial" panose="020B0604020202020204" pitchFamily="34" charset="0"/>
                  </a:rPr>
                  <a:t>Kinh</a:t>
                </a:r>
                <a:r>
                  <a:rPr lang="en-US" b="1" i="1" dirty="0">
                    <a:solidFill>
                      <a:srgbClr val="3333CC"/>
                    </a:solidFill>
                    <a:latin typeface="Arial" panose="020B0604020202020204" pitchFamily="34" charset="0"/>
                    <a:cs typeface="Arial" panose="020B0604020202020204" pitchFamily="34" charset="0"/>
                  </a:rPr>
                  <a:t> – </a:t>
                </a:r>
                <a:r>
                  <a:rPr lang="en-US" b="1" i="1" dirty="0" err="1">
                    <a:solidFill>
                      <a:srgbClr val="3333CC"/>
                    </a:solidFill>
                    <a:latin typeface="Arial" panose="020B0604020202020204" pitchFamily="34" charset="0"/>
                    <a:cs typeface="Arial" panose="020B0604020202020204" pitchFamily="34" charset="0"/>
                  </a:rPr>
                  <a:t>Việt</a:t>
                </a:r>
                <a:r>
                  <a:rPr lang="en-US" b="1" i="1" dirty="0">
                    <a:solidFill>
                      <a:srgbClr val="3333CC"/>
                    </a:solidFill>
                    <a:latin typeface="Arial" panose="020B0604020202020204" pitchFamily="34" charset="0"/>
                    <a:cs typeface="Arial" panose="020B0604020202020204" pitchFamily="34" charset="0"/>
                  </a:rPr>
                  <a:t> Nam</a:t>
                </a:r>
              </a:p>
            </p:txBody>
          </p:sp>
          <p:sp>
            <p:nvSpPr>
              <p:cNvPr id="22" name="Rectangle 21"/>
              <p:cNvSpPr/>
              <p:nvPr/>
            </p:nvSpPr>
            <p:spPr>
              <a:xfrm>
                <a:off x="4286248" y="0"/>
                <a:ext cx="4857752" cy="3500438"/>
              </a:xfrm>
              <a:prstGeom prst="rect">
                <a:avLst/>
              </a:prstGeom>
              <a:blipFill>
                <a:blip r:embed="rId3"/>
                <a:stretch>
                  <a:fillRect/>
                </a:stretch>
              </a:blip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333CC"/>
                  </a:solidFill>
                  <a:latin typeface="Arial" panose="020B0604020202020204" pitchFamily="34" charset="0"/>
                  <a:cs typeface="Arial" panose="020B0604020202020204" pitchFamily="34" charset="0"/>
                </a:endParaRPr>
              </a:p>
            </p:txBody>
          </p:sp>
          <p:sp>
            <p:nvSpPr>
              <p:cNvPr id="23" name="Rectangle 22"/>
              <p:cNvSpPr/>
              <p:nvPr/>
            </p:nvSpPr>
            <p:spPr>
              <a:xfrm>
                <a:off x="4730530" y="2997584"/>
                <a:ext cx="4394876" cy="4286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err="1">
                    <a:solidFill>
                      <a:srgbClr val="3333CC"/>
                    </a:solidFill>
                    <a:latin typeface="Arial" panose="020B0604020202020204" pitchFamily="34" charset="0"/>
                    <a:cs typeface="Arial" panose="020B0604020202020204" pitchFamily="34" charset="0"/>
                  </a:rPr>
                  <a:t>Chăm</a:t>
                </a:r>
                <a:r>
                  <a:rPr lang="en-US" b="1" i="1" dirty="0">
                    <a:solidFill>
                      <a:srgbClr val="3333CC"/>
                    </a:solidFill>
                    <a:latin typeface="Arial" panose="020B0604020202020204" pitchFamily="34" charset="0"/>
                    <a:cs typeface="Arial" panose="020B0604020202020204" pitchFamily="34" charset="0"/>
                  </a:rPr>
                  <a:t> (</a:t>
                </a:r>
                <a:r>
                  <a:rPr lang="en-US" b="1" i="1" dirty="0" err="1">
                    <a:solidFill>
                      <a:srgbClr val="3333CC"/>
                    </a:solidFill>
                    <a:latin typeface="Arial" panose="020B0604020202020204" pitchFamily="34" charset="0"/>
                    <a:cs typeface="Arial" panose="020B0604020202020204" pitchFamily="34" charset="0"/>
                  </a:rPr>
                  <a:t>Việt</a:t>
                </a:r>
                <a:r>
                  <a:rPr lang="en-US" b="1" i="1" dirty="0">
                    <a:solidFill>
                      <a:srgbClr val="3333CC"/>
                    </a:solidFill>
                    <a:latin typeface="Arial" panose="020B0604020202020204" pitchFamily="34" charset="0"/>
                    <a:cs typeface="Arial" panose="020B0604020202020204" pitchFamily="34" charset="0"/>
                  </a:rPr>
                  <a:t> Nam – Cam-</a:t>
                </a:r>
                <a:r>
                  <a:rPr lang="en-US" b="1" i="1" dirty="0" err="1">
                    <a:solidFill>
                      <a:srgbClr val="3333CC"/>
                    </a:solidFill>
                    <a:latin typeface="Arial" panose="020B0604020202020204" pitchFamily="34" charset="0"/>
                    <a:cs typeface="Arial" panose="020B0604020202020204" pitchFamily="34" charset="0"/>
                  </a:rPr>
                  <a:t>pu</a:t>
                </a:r>
                <a:r>
                  <a:rPr lang="en-US" b="1" i="1" dirty="0">
                    <a:solidFill>
                      <a:srgbClr val="3333CC"/>
                    </a:solidFill>
                    <a:latin typeface="Arial" panose="020B0604020202020204" pitchFamily="34" charset="0"/>
                    <a:cs typeface="Arial" panose="020B0604020202020204" pitchFamily="34" charset="0"/>
                  </a:rPr>
                  <a:t>-chia – </a:t>
                </a:r>
                <a:r>
                  <a:rPr lang="en-US" b="1" i="1" dirty="0" err="1">
                    <a:solidFill>
                      <a:srgbClr val="3333CC"/>
                    </a:solidFill>
                    <a:latin typeface="Arial" panose="020B0604020202020204" pitchFamily="34" charset="0"/>
                    <a:cs typeface="Arial" panose="020B0604020202020204" pitchFamily="34" charset="0"/>
                  </a:rPr>
                  <a:t>Lào</a:t>
                </a:r>
                <a:r>
                  <a:rPr lang="en-US" b="1" i="1" dirty="0">
                    <a:solidFill>
                      <a:srgbClr val="3333CC"/>
                    </a:solidFill>
                    <a:latin typeface="Arial" panose="020B0604020202020204" pitchFamily="34" charset="0"/>
                    <a:cs typeface="Arial" panose="020B0604020202020204" pitchFamily="34" charset="0"/>
                  </a:rPr>
                  <a:t>)</a:t>
                </a:r>
              </a:p>
            </p:txBody>
          </p:sp>
          <p:sp>
            <p:nvSpPr>
              <p:cNvPr id="24" name="Rectangle 23"/>
              <p:cNvSpPr/>
              <p:nvPr/>
            </p:nvSpPr>
            <p:spPr>
              <a:xfrm>
                <a:off x="-598062" y="3442382"/>
                <a:ext cx="4846320" cy="3415618"/>
              </a:xfrm>
              <a:prstGeom prst="rect">
                <a:avLst/>
              </a:prstGeom>
              <a:blipFill>
                <a:blip r:embed="rId4"/>
                <a:stretch>
                  <a:fillRect/>
                </a:stretch>
              </a:blipFill>
              <a:ln>
                <a:solidFill>
                  <a:schemeClr val="bg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333CC"/>
                  </a:solidFill>
                  <a:latin typeface="Arial" panose="020B0604020202020204" pitchFamily="34" charset="0"/>
                  <a:cs typeface="Arial" panose="020B0604020202020204" pitchFamily="34" charset="0"/>
                </a:endParaRPr>
              </a:p>
            </p:txBody>
          </p:sp>
          <p:sp>
            <p:nvSpPr>
              <p:cNvPr id="25" name="Rectangle 24"/>
              <p:cNvSpPr/>
              <p:nvPr/>
            </p:nvSpPr>
            <p:spPr>
              <a:xfrm>
                <a:off x="1274146" y="6426583"/>
                <a:ext cx="2963677" cy="4314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err="1">
                    <a:solidFill>
                      <a:srgbClr val="3333CC"/>
                    </a:solidFill>
                    <a:latin typeface="Arial" panose="020B0604020202020204" pitchFamily="34" charset="0"/>
                    <a:cs typeface="Arial" panose="020B0604020202020204" pitchFamily="34" charset="0"/>
                  </a:rPr>
                  <a:t>Hmông</a:t>
                </a:r>
                <a:r>
                  <a:rPr lang="en-US" b="1" i="1" dirty="0">
                    <a:solidFill>
                      <a:srgbClr val="3333CC"/>
                    </a:solidFill>
                    <a:latin typeface="Arial" panose="020B0604020202020204" pitchFamily="34" charset="0"/>
                    <a:cs typeface="Arial" panose="020B0604020202020204" pitchFamily="34" charset="0"/>
                  </a:rPr>
                  <a:t> (</a:t>
                </a:r>
                <a:r>
                  <a:rPr lang="en-US" b="1" i="1" dirty="0" err="1">
                    <a:solidFill>
                      <a:srgbClr val="3333CC"/>
                    </a:solidFill>
                    <a:latin typeface="Arial" panose="020B0604020202020204" pitchFamily="34" charset="0"/>
                    <a:cs typeface="Arial" panose="020B0604020202020204" pitchFamily="34" charset="0"/>
                  </a:rPr>
                  <a:t>Việt</a:t>
                </a:r>
                <a:r>
                  <a:rPr lang="en-US" b="1" i="1" dirty="0">
                    <a:solidFill>
                      <a:srgbClr val="3333CC"/>
                    </a:solidFill>
                    <a:latin typeface="Arial" panose="020B0604020202020204" pitchFamily="34" charset="0"/>
                    <a:cs typeface="Arial" panose="020B0604020202020204" pitchFamily="34" charset="0"/>
                  </a:rPr>
                  <a:t> Nam – </a:t>
                </a:r>
                <a:r>
                  <a:rPr lang="en-US" b="1" i="1" dirty="0" err="1">
                    <a:solidFill>
                      <a:srgbClr val="3333CC"/>
                    </a:solidFill>
                    <a:latin typeface="Arial" panose="020B0604020202020204" pitchFamily="34" charset="0"/>
                    <a:cs typeface="Arial" panose="020B0604020202020204" pitchFamily="34" charset="0"/>
                  </a:rPr>
                  <a:t>Lào</a:t>
                </a:r>
                <a:r>
                  <a:rPr lang="en-US" sz="2000" b="1" i="1" dirty="0">
                    <a:solidFill>
                      <a:srgbClr val="3333CC"/>
                    </a:solidFill>
                    <a:latin typeface="Arial" panose="020B0604020202020204" pitchFamily="34" charset="0"/>
                    <a:cs typeface="Arial" panose="020B0604020202020204" pitchFamily="34" charset="0"/>
                  </a:rPr>
                  <a:t>)</a:t>
                </a:r>
              </a:p>
            </p:txBody>
          </p:sp>
        </p:grpSp>
        <p:pic>
          <p:nvPicPr>
            <p:cNvPr id="16" name="Picture 2" descr="C:\Users\Trang\Desktop\xip xi - con gai.jpg"/>
            <p:cNvPicPr>
              <a:picLocks noChangeAspect="1" noChangeArrowheads="1"/>
            </p:cNvPicPr>
            <p:nvPr/>
          </p:nvPicPr>
          <p:blipFill>
            <a:blip r:embed="rId5"/>
            <a:srcRect/>
            <a:stretch>
              <a:fillRect/>
            </a:stretch>
          </p:blipFill>
          <p:spPr bwMode="auto">
            <a:xfrm>
              <a:off x="5810249" y="3468914"/>
              <a:ext cx="4857751" cy="3383280"/>
            </a:xfrm>
            <a:prstGeom prst="rect">
              <a:avLst/>
            </a:prstGeom>
            <a:noFill/>
            <a:ln>
              <a:solidFill>
                <a:schemeClr val="bg1"/>
              </a:solidFill>
            </a:ln>
          </p:spPr>
        </p:pic>
      </p:grpSp>
      <p:sp>
        <p:nvSpPr>
          <p:cNvPr id="26" name="Rectangle 25"/>
          <p:cNvSpPr/>
          <p:nvPr/>
        </p:nvSpPr>
        <p:spPr>
          <a:xfrm>
            <a:off x="7801600" y="6498021"/>
            <a:ext cx="4106845" cy="357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err="1">
                <a:solidFill>
                  <a:srgbClr val="3333CC"/>
                </a:solidFill>
                <a:latin typeface="Arial" panose="020B0604020202020204" pitchFamily="34" charset="0"/>
                <a:cs typeface="Arial" panose="020B0604020202020204" pitchFamily="34" charset="0"/>
              </a:rPr>
              <a:t>Thái</a:t>
            </a:r>
            <a:r>
              <a:rPr lang="en-US" b="1" i="1" dirty="0">
                <a:solidFill>
                  <a:srgbClr val="3333CC"/>
                </a:solidFill>
                <a:latin typeface="Arial" panose="020B0604020202020204" pitchFamily="34" charset="0"/>
                <a:cs typeface="Arial" panose="020B0604020202020204" pitchFamily="34" charset="0"/>
              </a:rPr>
              <a:t> ( </a:t>
            </a:r>
            <a:r>
              <a:rPr lang="en-US" b="1" i="1" dirty="0" err="1">
                <a:solidFill>
                  <a:srgbClr val="3333CC"/>
                </a:solidFill>
                <a:latin typeface="Arial" panose="020B0604020202020204" pitchFamily="34" charset="0"/>
                <a:cs typeface="Arial" panose="020B0604020202020204" pitchFamily="34" charset="0"/>
              </a:rPr>
              <a:t>Việt</a:t>
            </a:r>
            <a:r>
              <a:rPr lang="en-US" b="1" i="1" dirty="0">
                <a:solidFill>
                  <a:srgbClr val="3333CC"/>
                </a:solidFill>
                <a:latin typeface="Arial" panose="020B0604020202020204" pitchFamily="34" charset="0"/>
                <a:cs typeface="Arial" panose="020B0604020202020204" pitchFamily="34" charset="0"/>
              </a:rPr>
              <a:t> Nam – </a:t>
            </a:r>
            <a:r>
              <a:rPr lang="en-US" b="1" i="1" dirty="0" err="1">
                <a:solidFill>
                  <a:srgbClr val="3333CC"/>
                </a:solidFill>
                <a:latin typeface="Arial" panose="020B0604020202020204" pitchFamily="34" charset="0"/>
                <a:cs typeface="Arial" panose="020B0604020202020204" pitchFamily="34" charset="0"/>
              </a:rPr>
              <a:t>Lào</a:t>
            </a:r>
            <a:r>
              <a:rPr lang="en-US" b="1" i="1" dirty="0">
                <a:solidFill>
                  <a:srgbClr val="3333CC"/>
                </a:solidFill>
                <a:latin typeface="Arial" panose="020B0604020202020204" pitchFamily="34" charset="0"/>
                <a:cs typeface="Arial" panose="020B0604020202020204" pitchFamily="34" charset="0"/>
              </a:rPr>
              <a:t> - </a:t>
            </a:r>
            <a:r>
              <a:rPr lang="en-US" b="1" i="1" dirty="0" err="1">
                <a:solidFill>
                  <a:srgbClr val="3333CC"/>
                </a:solidFill>
                <a:latin typeface="Arial" panose="020B0604020202020204" pitchFamily="34" charset="0"/>
                <a:cs typeface="Arial" panose="020B0604020202020204" pitchFamily="34" charset="0"/>
              </a:rPr>
              <a:t>Thái</a:t>
            </a:r>
            <a:r>
              <a:rPr lang="en-US" b="1" i="1" dirty="0">
                <a:solidFill>
                  <a:srgbClr val="3333CC"/>
                </a:solidFill>
                <a:latin typeface="Arial" panose="020B0604020202020204" pitchFamily="34" charset="0"/>
                <a:cs typeface="Arial" panose="020B0604020202020204" pitchFamily="34" charset="0"/>
              </a:rPr>
              <a:t> </a:t>
            </a:r>
            <a:r>
              <a:rPr lang="en-US" b="1" i="1" dirty="0" err="1">
                <a:solidFill>
                  <a:srgbClr val="3333CC"/>
                </a:solidFill>
                <a:latin typeface="Arial" panose="020B0604020202020204" pitchFamily="34" charset="0"/>
                <a:cs typeface="Arial" panose="020B0604020202020204" pitchFamily="34" charset="0"/>
              </a:rPr>
              <a:t>Lan</a:t>
            </a:r>
            <a:r>
              <a:rPr lang="en-US" b="1" i="1" dirty="0">
                <a:solidFill>
                  <a:srgbClr val="3333CC"/>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10978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circle(in)">
                                      <p:cBhvr>
                                        <p:cTn id="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hshd</a:t>
            </a:r>
            <a:endParaRPr lang="en-US" dirty="0"/>
          </a:p>
        </p:txBody>
      </p:sp>
      <p:pic>
        <p:nvPicPr>
          <p:cNvPr id="13" name="Picture 12"/>
          <p:cNvPicPr>
            <a:picLocks noChangeAspect="1"/>
          </p:cNvPicPr>
          <p:nvPr/>
        </p:nvPicPr>
        <p:blipFill>
          <a:blip r:embed="rId2"/>
          <a:stretch>
            <a:fillRect/>
          </a:stretch>
        </p:blipFill>
        <p:spPr>
          <a:xfrm>
            <a:off x="0" y="0"/>
            <a:ext cx="7680960" cy="6858000"/>
          </a:xfrm>
          <a:prstGeom prst="rect">
            <a:avLst/>
          </a:prstGeom>
        </p:spPr>
      </p:pic>
      <p:sp>
        <p:nvSpPr>
          <p:cNvPr id="15" name="TextBox 14"/>
          <p:cNvSpPr txBox="1"/>
          <p:nvPr/>
        </p:nvSpPr>
        <p:spPr>
          <a:xfrm rot="10800000" flipV="1">
            <a:off x="8036559" y="707420"/>
            <a:ext cx="4074159" cy="5293757"/>
          </a:xfrm>
          <a:prstGeom prst="rect">
            <a:avLst/>
          </a:prstGeom>
          <a:noFill/>
        </p:spPr>
        <p:txBody>
          <a:bodyPr wrap="square" rtlCol="0">
            <a:spAutoFit/>
          </a:bodyPr>
          <a:lstStyle/>
          <a:p>
            <a:pPr algn="just"/>
            <a:r>
              <a:rPr lang="en-US" sz="2600" dirty="0">
                <a:latin typeface="Times New Roman" panose="02020603050405020304" pitchFamily="18" charset="0"/>
                <a:cs typeface="Times New Roman" panose="02020603050405020304" pitchFamily="18" charset="0"/>
              </a:rPr>
              <a:t>Malaysia l</a:t>
            </a:r>
            <a:r>
              <a:rPr lang="vi-VN" sz="2600" dirty="0">
                <a:latin typeface="Times New Roman" panose="02020603050405020304" pitchFamily="18" charset="0"/>
                <a:cs typeface="Times New Roman" panose="02020603050405020304" pitchFamily="18" charset="0"/>
              </a:rPr>
              <a:t>à một quốc gia đa sắc tộc và chịu sự ảnh hưởng nền thuộc địa của Anh nên văn hóa Malaysia chịu sự ảnh hưởng không nhỏ từ những cộng đồng người Ấn, người Hoa, người Indo, người Mã bản địa và văn hóa phương Tây. </a:t>
            </a:r>
            <a:r>
              <a:rPr lang="en-US" sz="2600" dirty="0">
                <a:latin typeface="Times New Roman" panose="02020603050405020304" pitchFamily="18" charset="0"/>
                <a:cs typeface="Times New Roman" panose="02020603050405020304" pitchFamily="18" charset="0"/>
              </a:rPr>
              <a:t>C</a:t>
            </a:r>
            <a:r>
              <a:rPr lang="vi-VN" sz="2600" dirty="0">
                <a:latin typeface="Times New Roman" panose="02020603050405020304" pitchFamily="18" charset="0"/>
                <a:cs typeface="Times New Roman" panose="02020603050405020304" pitchFamily="18" charset="0"/>
              </a:rPr>
              <a:t>hính vì vậy mà Malaysia là tập hợp của sự đa dạng trong ngôn ngữ, ẩm thực và các nền văn hóa…</a:t>
            </a:r>
            <a:endParaRPr lang="en-US" sz="2600"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70926A40-4482-CFCB-F120-5549F793BBC5}"/>
              </a:ext>
            </a:extLst>
          </p:cNvPr>
          <p:cNvSpPr txBox="1"/>
          <p:nvPr/>
        </p:nvSpPr>
        <p:spPr>
          <a:xfrm>
            <a:off x="8332944" y="26178"/>
            <a:ext cx="3474721" cy="738664"/>
          </a:xfrm>
          <a:prstGeom prst="rect">
            <a:avLst/>
          </a:prstGeom>
          <a:noFill/>
        </p:spPr>
        <p:txBody>
          <a:bodyPr wrap="square" rtlCol="0">
            <a:spAutoFit/>
          </a:bodyPr>
          <a:lstStyle/>
          <a:p>
            <a:pPr algn="ctr"/>
            <a:r>
              <a:rPr lang="en-US" sz="4200" b="1" dirty="0" err="1">
                <a:solidFill>
                  <a:srgbClr val="FF0000"/>
                </a:solidFill>
                <a:latin typeface="Times New Roman" panose="02020603050405020304" pitchFamily="18" charset="0"/>
                <a:cs typeface="Times New Roman" panose="02020603050405020304" pitchFamily="18" charset="0"/>
              </a:rPr>
              <a:t>Em</a:t>
            </a:r>
            <a:r>
              <a:rPr lang="en-US" sz="4200" b="1" dirty="0">
                <a:solidFill>
                  <a:srgbClr val="FF0000"/>
                </a:solidFill>
                <a:latin typeface="Times New Roman" panose="02020603050405020304" pitchFamily="18" charset="0"/>
                <a:cs typeface="Times New Roman" panose="02020603050405020304" pitchFamily="18" charset="0"/>
              </a:rPr>
              <a:t> </a:t>
            </a:r>
            <a:r>
              <a:rPr lang="en-US" sz="4200" b="1" dirty="0" err="1">
                <a:solidFill>
                  <a:srgbClr val="FF0000"/>
                </a:solidFill>
                <a:latin typeface="Times New Roman" panose="02020603050405020304" pitchFamily="18" charset="0"/>
                <a:cs typeface="Times New Roman" panose="02020603050405020304" pitchFamily="18" charset="0"/>
              </a:rPr>
              <a:t>có</a:t>
            </a:r>
            <a:r>
              <a:rPr lang="en-US" sz="4200" b="1" dirty="0">
                <a:solidFill>
                  <a:srgbClr val="FF0000"/>
                </a:solidFill>
                <a:latin typeface="Times New Roman" panose="02020603050405020304" pitchFamily="18" charset="0"/>
                <a:cs typeface="Times New Roman" panose="02020603050405020304" pitchFamily="18" charset="0"/>
              </a:rPr>
              <a:t> </a:t>
            </a:r>
            <a:r>
              <a:rPr lang="en-US" sz="4200" b="1" dirty="0" err="1">
                <a:solidFill>
                  <a:srgbClr val="FF0000"/>
                </a:solidFill>
                <a:latin typeface="Times New Roman" panose="02020603050405020304" pitchFamily="18" charset="0"/>
                <a:cs typeface="Times New Roman" panose="02020603050405020304" pitchFamily="18" charset="0"/>
              </a:rPr>
              <a:t>biết</a:t>
            </a:r>
            <a:r>
              <a:rPr lang="en-US" sz="4200" b="1" dirty="0">
                <a:solidFill>
                  <a:srgbClr val="FF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794867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s://farm4.staticflickr.com/3781/13870194573_0747604f8c_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82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95663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jsjla</a:t>
            </a:r>
            <a:endParaRPr lang="en-US" dirty="0"/>
          </a:p>
        </p:txBody>
      </p:sp>
      <p:sp>
        <p:nvSpPr>
          <p:cNvPr id="5" name="TextBox 4"/>
          <p:cNvSpPr txBox="1"/>
          <p:nvPr/>
        </p:nvSpPr>
        <p:spPr>
          <a:xfrm>
            <a:off x="3484880" y="345440"/>
            <a:ext cx="4973477" cy="461665"/>
          </a:xfrm>
          <a:prstGeom prst="rect">
            <a:avLst/>
          </a:prstGeom>
          <a:noFill/>
        </p:spPr>
        <p:txBody>
          <a:bodyPr wrap="none" rtlCol="0">
            <a:spAutoFit/>
          </a:bodyPr>
          <a:lstStyle/>
          <a:p>
            <a:r>
              <a:rPr lang="en-US" sz="2400" b="1" dirty="0" err="1">
                <a:latin typeface="Times New Roman" panose="02020603050405020304" pitchFamily="18" charset="0"/>
                <a:cs typeface="Times New Roman" panose="02020603050405020304" pitchFamily="18" charset="0"/>
              </a:rPr>
              <a:t>Hình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ảnh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một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số</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dân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tộc</a:t>
            </a:r>
            <a:r>
              <a:rPr lang="en-US" sz="2400" b="1" dirty="0">
                <a:latin typeface="Times New Roman" panose="02020603050405020304" pitchFamily="18" charset="0"/>
                <a:cs typeface="Times New Roman" panose="02020603050405020304" pitchFamily="18" charset="0"/>
              </a:rPr>
              <a:t> ở </a:t>
            </a:r>
            <a:r>
              <a:rPr lang="en-US" sz="2400" b="1" dirty="0" err="1">
                <a:latin typeface="Times New Roman" panose="02020603050405020304" pitchFamily="18" charset="0"/>
                <a:cs typeface="Times New Roman" panose="02020603050405020304" pitchFamily="18" charset="0"/>
              </a:rPr>
              <a:t>Việt</a:t>
            </a:r>
            <a:r>
              <a:rPr lang="en-US" sz="2400" b="1" dirty="0">
                <a:latin typeface="Times New Roman" panose="02020603050405020304" pitchFamily="18" charset="0"/>
                <a:cs typeface="Times New Roman" panose="02020603050405020304" pitchFamily="18" charset="0"/>
              </a:rPr>
              <a:t> Nam</a:t>
            </a:r>
          </a:p>
        </p:txBody>
      </p:sp>
      <p:sp>
        <p:nvSpPr>
          <p:cNvPr id="8" name="TextBox 7"/>
          <p:cNvSpPr txBox="1"/>
          <p:nvPr/>
        </p:nvSpPr>
        <p:spPr>
          <a:xfrm>
            <a:off x="416560" y="6024880"/>
            <a:ext cx="4934108" cy="430887"/>
          </a:xfrm>
          <a:prstGeom prst="rect">
            <a:avLst/>
          </a:prstGeom>
          <a:noFill/>
        </p:spPr>
        <p:txBody>
          <a:bodyPr wrap="none" rtlCol="0">
            <a:spAutoFit/>
          </a:bodyPr>
          <a:lstStyle/>
          <a:p>
            <a:r>
              <a:rPr lang="en-US" sz="2200" dirty="0" err="1">
                <a:latin typeface="Times New Roman" panose="02020603050405020304" pitchFamily="18" charset="0"/>
                <a:cs typeface="Times New Roman" panose="02020603050405020304" pitchFamily="18" charset="0"/>
              </a:rPr>
              <a:t>Phụ</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nữ</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Tày</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trong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trang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phục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truyền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thống</a:t>
            </a:r>
            <a:endParaRPr lang="en-US" sz="2200" dirty="0">
              <a:latin typeface="Times New Roman" panose="02020603050405020304" pitchFamily="18" charset="0"/>
              <a:cs typeface="Times New Roman" panose="02020603050405020304" pitchFamily="18" charset="0"/>
            </a:endParaRPr>
          </a:p>
        </p:txBody>
      </p:sp>
      <p:sp>
        <p:nvSpPr>
          <p:cNvPr id="10" name="TextBox 9"/>
          <p:cNvSpPr txBox="1"/>
          <p:nvPr/>
        </p:nvSpPr>
        <p:spPr>
          <a:xfrm>
            <a:off x="7477760" y="6045200"/>
            <a:ext cx="3980320" cy="430887"/>
          </a:xfrm>
          <a:prstGeom prst="rect">
            <a:avLst/>
          </a:prstGeom>
          <a:noFill/>
        </p:spPr>
        <p:txBody>
          <a:bodyPr wrap="none" rtlCol="0">
            <a:spAutoFit/>
          </a:bodyPr>
          <a:lstStyle/>
          <a:p>
            <a:pPr algn="ctr"/>
            <a:r>
              <a:rPr lang="en-US" sz="2200" dirty="0" err="1">
                <a:latin typeface="Times New Roman" panose="02020603050405020304" pitchFamily="18" charset="0"/>
                <a:cs typeface="Times New Roman" panose="02020603050405020304" pitchFamily="18" charset="0"/>
              </a:rPr>
              <a:t>Các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cô</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gái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Thái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trắng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trong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lễ</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hội</a:t>
            </a:r>
            <a:endParaRPr lang="en-US" sz="2200" dirty="0">
              <a:latin typeface="Times New Roman" panose="02020603050405020304" pitchFamily="18" charset="0"/>
              <a:cs typeface="Times New Roman" panose="02020603050405020304" pitchFamily="18" charset="0"/>
            </a:endParaRPr>
          </a:p>
        </p:txBody>
      </p:sp>
      <p:pic>
        <p:nvPicPr>
          <p:cNvPr id="4098" name="Picture 2" descr="Nguoi Tay hinh anh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7013" y="1074735"/>
            <a:ext cx="5540995" cy="4807903"/>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pic>
        <p:nvPicPr>
          <p:cNvPr id="4100" name="Picture 4" descr="Tết Đoan Ngọ Của Người Thái Trắ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5021" y="1074735"/>
            <a:ext cx="5600201" cy="4807903"/>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5344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4100"/>
                                        </p:tgtEl>
                                        <p:attrNameLst>
                                          <p:attrName>style.visibility</p:attrName>
                                        </p:attrNameLst>
                                      </p:cBhvr>
                                      <p:to>
                                        <p:strVal val="visible"/>
                                      </p:to>
                                    </p:set>
                                    <p:animEffect transition="in" filter="circle(in)">
                                      <p:cBhvr>
                                        <p:cTn id="15" dur="2000"/>
                                        <p:tgtEl>
                                          <p:spTgt spid="4100"/>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circle(in)">
                                      <p:cBhvr>
                                        <p:cTn id="1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jsjla</a:t>
            </a:r>
            <a:endParaRPr lang="en-US" dirty="0"/>
          </a:p>
        </p:txBody>
      </p:sp>
      <p:sp>
        <p:nvSpPr>
          <p:cNvPr id="5" name="TextBox 4"/>
          <p:cNvSpPr txBox="1"/>
          <p:nvPr/>
        </p:nvSpPr>
        <p:spPr>
          <a:xfrm>
            <a:off x="3484880" y="345440"/>
            <a:ext cx="4973477" cy="461665"/>
          </a:xfrm>
          <a:prstGeom prst="rect">
            <a:avLst/>
          </a:prstGeom>
          <a:noFill/>
        </p:spPr>
        <p:txBody>
          <a:bodyPr wrap="none" rtlCol="0">
            <a:spAutoFit/>
          </a:bodyPr>
          <a:lstStyle/>
          <a:p>
            <a:r>
              <a:rPr lang="en-US" sz="2400" b="1" dirty="0" err="1">
                <a:latin typeface="Times New Roman" panose="02020603050405020304" pitchFamily="18" charset="0"/>
                <a:cs typeface="Times New Roman" panose="02020603050405020304" pitchFamily="18" charset="0"/>
              </a:rPr>
              <a:t>Hình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ảnh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một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số</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dân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tộc</a:t>
            </a:r>
            <a:r>
              <a:rPr lang="en-US" sz="2400" b="1" dirty="0">
                <a:latin typeface="Times New Roman" panose="02020603050405020304" pitchFamily="18" charset="0"/>
                <a:cs typeface="Times New Roman" panose="02020603050405020304" pitchFamily="18" charset="0"/>
              </a:rPr>
              <a:t> ở </a:t>
            </a:r>
            <a:r>
              <a:rPr lang="en-US" sz="2400" b="1" dirty="0" err="1">
                <a:latin typeface="Times New Roman" panose="02020603050405020304" pitchFamily="18" charset="0"/>
                <a:cs typeface="Times New Roman" panose="02020603050405020304" pitchFamily="18" charset="0"/>
              </a:rPr>
              <a:t>Việt</a:t>
            </a:r>
            <a:r>
              <a:rPr lang="en-US" sz="2400" b="1" dirty="0">
                <a:latin typeface="Times New Roman" panose="02020603050405020304" pitchFamily="18" charset="0"/>
                <a:cs typeface="Times New Roman" panose="02020603050405020304" pitchFamily="18" charset="0"/>
              </a:rPr>
              <a:t> Nam</a:t>
            </a:r>
          </a:p>
        </p:txBody>
      </p:sp>
      <p:sp>
        <p:nvSpPr>
          <p:cNvPr id="10" name="TextBox 9"/>
          <p:cNvSpPr txBox="1"/>
          <p:nvPr/>
        </p:nvSpPr>
        <p:spPr>
          <a:xfrm>
            <a:off x="7142480" y="6024880"/>
            <a:ext cx="4041235" cy="430887"/>
          </a:xfrm>
          <a:prstGeom prst="rect">
            <a:avLst/>
          </a:prstGeom>
          <a:noFill/>
        </p:spPr>
        <p:txBody>
          <a:bodyPr wrap="none" rtlCol="0">
            <a:spAutoFit/>
          </a:bodyPr>
          <a:lstStyle/>
          <a:p>
            <a:r>
              <a:rPr lang="en-US" sz="2200" dirty="0" err="1">
                <a:latin typeface="Times New Roman" panose="02020603050405020304" pitchFamily="18" charset="0"/>
                <a:cs typeface="Times New Roman" panose="02020603050405020304" pitchFamily="18" charset="0"/>
              </a:rPr>
              <a:t>Văn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hóa</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cồng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chiêng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Tây</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Nguyên</a:t>
            </a:r>
            <a:endParaRPr lang="en-US" sz="2200" dirty="0">
              <a:latin typeface="Times New Roman" panose="02020603050405020304" pitchFamily="18" charset="0"/>
              <a:cs typeface="Times New Roman" panose="02020603050405020304" pitchFamily="18" charset="0"/>
            </a:endParaRPr>
          </a:p>
        </p:txBody>
      </p:sp>
      <p:pic>
        <p:nvPicPr>
          <p:cNvPr id="5124" name="Picture 4" descr="Văn hóa cồng chiêng Tây Nguyên: Những điều trăn trở | Tạp chí Tuyên giá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1418" y="1152542"/>
            <a:ext cx="5299102" cy="473009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Dân tộc Khmer ở Việt Nam - ảnh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152542"/>
            <a:ext cx="5486400" cy="4730095"/>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06400" y="6024880"/>
            <a:ext cx="5819222" cy="430887"/>
          </a:xfrm>
          <a:prstGeom prst="rect">
            <a:avLst/>
          </a:prstGeom>
          <a:noFill/>
        </p:spPr>
        <p:txBody>
          <a:bodyPr wrap="none" rtlCol="0">
            <a:spAutoFit/>
          </a:bodyPr>
          <a:lstStyle/>
          <a:p>
            <a:r>
              <a:rPr lang="en-US" sz="2200" dirty="0" err="1">
                <a:latin typeface="Times New Roman" panose="02020603050405020304" pitchFamily="18" charset="0"/>
                <a:cs typeface="Times New Roman" panose="02020603050405020304" pitchFamily="18" charset="0"/>
              </a:rPr>
              <a:t>Các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cô</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gái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Khơ</a:t>
            </a:r>
            <a:r>
              <a:rPr lang="en-US" sz="2200" dirty="0">
                <a:latin typeface="Times New Roman" panose="02020603050405020304" pitchFamily="18" charset="0"/>
                <a:cs typeface="Times New Roman" panose="02020603050405020304" pitchFamily="18" charset="0"/>
              </a:rPr>
              <a:t>-me </a:t>
            </a:r>
            <a:r>
              <a:rPr lang="en-US" sz="2200" dirty="0" err="1">
                <a:latin typeface="Times New Roman" panose="02020603050405020304" pitchFamily="18" charset="0"/>
                <a:cs typeface="Times New Roman" panose="02020603050405020304" pitchFamily="18" charset="0"/>
              </a:rPr>
              <a:t>trong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trang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phục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truyền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thống</a:t>
            </a:r>
            <a:endParaRPr lang="en-US" sz="2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61117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ircle(in)">
                                      <p:cBhvr>
                                        <p:cTn id="10" dur="20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5124"/>
                                        </p:tgtEl>
                                        <p:attrNameLst>
                                          <p:attrName>style.visibility</p:attrName>
                                        </p:attrNameLst>
                                      </p:cBhvr>
                                      <p:to>
                                        <p:strVal val="visible"/>
                                      </p:to>
                                    </p:set>
                                    <p:animEffect transition="in" filter="circle(in)">
                                      <p:cBhvr>
                                        <p:cTn id="15" dur="2000"/>
                                        <p:tgtEl>
                                          <p:spTgt spid="5124"/>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circle(in)">
                                      <p:cBhvr>
                                        <p:cTn id="1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stretch>
            <a:fillRect/>
          </a:stretch>
        </p:blipFill>
        <p:spPr>
          <a:xfrm>
            <a:off x="4476307" y="21264"/>
            <a:ext cx="7715693" cy="6400801"/>
          </a:xfrm>
          <a:prstGeom prst="rect">
            <a:avLst/>
          </a:prstGeom>
          <a:ln w="28575">
            <a:solidFill>
              <a:schemeClr val="tx1"/>
            </a:solidFill>
          </a:ln>
        </p:spPr>
      </p:pic>
      <p:sp>
        <p:nvSpPr>
          <p:cNvPr id="8" name="Rectangle 7"/>
          <p:cNvSpPr/>
          <p:nvPr/>
        </p:nvSpPr>
        <p:spPr>
          <a:xfrm>
            <a:off x="74428" y="200739"/>
            <a:ext cx="4243572" cy="2086853"/>
          </a:xfrm>
          <a:prstGeom prst="rect">
            <a:avLst/>
          </a:prstGeom>
        </p:spPr>
        <p:txBody>
          <a:bodyPr wrap="square">
            <a:spAutoFit/>
          </a:bodyPr>
          <a:lstStyle/>
          <a:p>
            <a:pPr marL="514350" indent="-514350">
              <a:lnSpc>
                <a:spcPct val="150000"/>
              </a:lnSpc>
              <a:buAutoNum type="arabicPeriod"/>
            </a:pP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Dân</a:t>
            </a:r>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cư</a:t>
            </a:r>
            <a:endPar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pPr>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Đặc</a:t>
            </a:r>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điểm</a:t>
            </a:r>
            <a:endPar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pPr>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Phân</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bố</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dân</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cư</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a:t>
            </a:r>
            <a:endPar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0" name="Rectangle 9"/>
          <p:cNvSpPr/>
          <p:nvPr/>
        </p:nvSpPr>
        <p:spPr>
          <a:xfrm>
            <a:off x="6379537" y="6509404"/>
            <a:ext cx="5448615" cy="338554"/>
          </a:xfrm>
          <a:prstGeom prst="rect">
            <a:avLst/>
          </a:prstGeom>
        </p:spPr>
        <p:txBody>
          <a:bodyPr wrap="square">
            <a:spAutoFit/>
          </a:bodyPr>
          <a:lstStyle/>
          <a:p>
            <a:r>
              <a:rPr lang="en-US" sz="1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Bản</a:t>
            </a:r>
            <a:r>
              <a:rPr lang="en-US"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đồ</a:t>
            </a:r>
            <a:r>
              <a:rPr lang="en-US"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phân</a:t>
            </a:r>
            <a:r>
              <a:rPr lang="en-US"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bố</a:t>
            </a:r>
            <a:r>
              <a:rPr lang="en-US"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dân</a:t>
            </a:r>
            <a:r>
              <a:rPr lang="en-US"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cư</a:t>
            </a:r>
            <a:r>
              <a:rPr lang="en-US"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khu</a:t>
            </a:r>
            <a:r>
              <a:rPr lang="en-US"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vực</a:t>
            </a:r>
            <a:r>
              <a:rPr lang="en-US"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Đông</a:t>
            </a:r>
            <a:r>
              <a:rPr lang="en-US"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Nam Á</a:t>
            </a:r>
          </a:p>
        </p:txBody>
      </p:sp>
      <p:sp>
        <p:nvSpPr>
          <p:cNvPr id="11" name="Rectangle 10"/>
          <p:cNvSpPr/>
          <p:nvPr/>
        </p:nvSpPr>
        <p:spPr>
          <a:xfrm>
            <a:off x="404037" y="2334344"/>
            <a:ext cx="3748351" cy="523220"/>
          </a:xfrm>
          <a:prstGeom prst="rect">
            <a:avLst/>
          </a:prstGeom>
        </p:spPr>
        <p:txBody>
          <a:bodyPr wrap="square">
            <a:spAutoFit/>
          </a:bodyPr>
          <a:lstStyle/>
          <a:p>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Mật</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độ</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dân</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số</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cao</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a:t>
            </a:r>
          </a:p>
        </p:txBody>
      </p:sp>
      <p:sp>
        <p:nvSpPr>
          <p:cNvPr id="12" name="Rectangle 11"/>
          <p:cNvSpPr/>
          <p:nvPr/>
        </p:nvSpPr>
        <p:spPr>
          <a:xfrm>
            <a:off x="404037" y="2826982"/>
            <a:ext cx="4221126" cy="2677656"/>
          </a:xfrm>
          <a:prstGeom prst="rect">
            <a:avLst/>
          </a:prstGeom>
        </p:spPr>
        <p:txBody>
          <a:bodyPr wrap="square">
            <a:spAutoFit/>
          </a:bodyPr>
          <a:lstStyle/>
          <a:p>
            <a:pPr>
              <a:lnSpc>
                <a:spcPct val="150000"/>
              </a:lnSpc>
            </a:pP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Phân</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bố</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không</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đều</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a:t>
            </a:r>
          </a:p>
          <a:p>
            <a:pPr>
              <a:lnSpc>
                <a:spcPct val="150000"/>
              </a:lnSpc>
            </a:pP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Tập</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trung</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đông</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ở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đồng</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bằng</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vùng</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ven</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biển</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a:t>
            </a:r>
          </a:p>
          <a:p>
            <a:pPr>
              <a:lnSpc>
                <a:spcPct val="150000"/>
              </a:lnSpc>
            </a:pP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Thưa</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thớt</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ở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vùng</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núi</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2957835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7" name="Rectangle 26">
            <a:extLst>
              <a:ext uri="{FF2B5EF4-FFF2-40B4-BE49-F238E27FC236}">
                <a16:creationId xmlns:a16="http://schemas.microsoft.com/office/drawing/2014/main" id="{C7F55EAC-550A-4BDD-9099-3F20B8FA0E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Shape 18">
            <a:extLst>
              <a:ext uri="{FF2B5EF4-FFF2-40B4-BE49-F238E27FC236}">
                <a16:creationId xmlns:a16="http://schemas.microsoft.com/office/drawing/2014/main" id="{DC4F5A5F-493F-49AE-89B6-D5AF5EBC8B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custGeom>
            <a:avLst/>
            <a:gdLst>
              <a:gd name="connsiteX0" fmla="*/ 6724001 w 12192000"/>
              <a:gd name="connsiteY0" fmla="*/ 434021 h 6858000"/>
              <a:gd name="connsiteX1" fmla="*/ 6471155 w 12192000"/>
              <a:gd name="connsiteY1" fmla="*/ 434599 h 6858000"/>
              <a:gd name="connsiteX2" fmla="*/ 5384913 w 12192000"/>
              <a:gd name="connsiteY2" fmla="*/ 497971 h 6858000"/>
              <a:gd name="connsiteX3" fmla="*/ 4818280 w 12192000"/>
              <a:gd name="connsiteY3" fmla="*/ 541802 h 6858000"/>
              <a:gd name="connsiteX4" fmla="*/ 3965428 w 12192000"/>
              <a:gd name="connsiteY4" fmla="*/ 675942 h 6858000"/>
              <a:gd name="connsiteX5" fmla="*/ 3699528 w 12192000"/>
              <a:gd name="connsiteY5" fmla="*/ 770472 h 6858000"/>
              <a:gd name="connsiteX6" fmla="*/ 3438854 w 12192000"/>
              <a:gd name="connsiteY6" fmla="*/ 834899 h 6858000"/>
              <a:gd name="connsiteX7" fmla="*/ 3367443 w 12192000"/>
              <a:gd name="connsiteY7" fmla="*/ 893518 h 6858000"/>
              <a:gd name="connsiteX8" fmla="*/ 3467301 w 12192000"/>
              <a:gd name="connsiteY8" fmla="*/ 953722 h 6858000"/>
              <a:gd name="connsiteX9" fmla="*/ 3889955 w 12192000"/>
              <a:gd name="connsiteY9" fmla="*/ 977486 h 6858000"/>
              <a:gd name="connsiteX10" fmla="*/ 3502135 w 12192000"/>
              <a:gd name="connsiteY10" fmla="*/ 1054062 h 6858000"/>
              <a:gd name="connsiteX11" fmla="*/ 4072832 w 12192000"/>
              <a:gd name="connsiteY11" fmla="*/ 1017622 h 6858000"/>
              <a:gd name="connsiteX12" fmla="*/ 4244099 w 12192000"/>
              <a:gd name="connsiteY12" fmla="*/ 1030825 h 6858000"/>
              <a:gd name="connsiteX13" fmla="*/ 4095475 w 12192000"/>
              <a:gd name="connsiteY13" fmla="*/ 1092084 h 6858000"/>
              <a:gd name="connsiteX14" fmla="*/ 3327386 w 12192000"/>
              <a:gd name="connsiteY14" fmla="*/ 1215660 h 6858000"/>
              <a:gd name="connsiteX15" fmla="*/ 3254813 w 12192000"/>
              <a:gd name="connsiteY15" fmla="*/ 1226749 h 6858000"/>
              <a:gd name="connsiteX16" fmla="*/ 2776427 w 12192000"/>
              <a:gd name="connsiteY16" fmla="*/ 1401552 h 6858000"/>
              <a:gd name="connsiteX17" fmla="*/ 3063226 w 12192000"/>
              <a:gd name="connsiteY17" fmla="*/ 1384124 h 6858000"/>
              <a:gd name="connsiteX18" fmla="*/ 2754945 w 12192000"/>
              <a:gd name="connsiteY18" fmla="*/ 1495025 h 6858000"/>
              <a:gd name="connsiteX19" fmla="*/ 2381061 w 12192000"/>
              <a:gd name="connsiteY19" fmla="*/ 1619658 h 6858000"/>
              <a:gd name="connsiteX20" fmla="*/ 2008336 w 12192000"/>
              <a:gd name="connsiteY20" fmla="*/ 1814527 h 6858000"/>
              <a:gd name="connsiteX21" fmla="*/ 1740695 w 12192000"/>
              <a:gd name="connsiteY21" fmla="*/ 1914337 h 6858000"/>
              <a:gd name="connsiteX22" fmla="*/ 1787720 w 12192000"/>
              <a:gd name="connsiteY22" fmla="*/ 1991970 h 6858000"/>
              <a:gd name="connsiteX23" fmla="*/ 1754048 w 12192000"/>
              <a:gd name="connsiteY23" fmla="*/ 2078049 h 6858000"/>
              <a:gd name="connsiteX24" fmla="*/ 2228951 w 12192000"/>
              <a:gd name="connsiteY24" fmla="*/ 1996721 h 6858000"/>
              <a:gd name="connsiteX25" fmla="*/ 2054781 w 12192000"/>
              <a:gd name="connsiteY25" fmla="*/ 2053228 h 6858000"/>
              <a:gd name="connsiteX26" fmla="*/ 1985693 w 12192000"/>
              <a:gd name="connsiteY26" fmla="*/ 2109207 h 6858000"/>
              <a:gd name="connsiteX27" fmla="*/ 2061168 w 12192000"/>
              <a:gd name="connsiteY27" fmla="*/ 2130859 h 6858000"/>
              <a:gd name="connsiteX28" fmla="*/ 2388026 w 12192000"/>
              <a:gd name="connsiteY28" fmla="*/ 2184726 h 6858000"/>
              <a:gd name="connsiteX29" fmla="*/ 1560719 w 12192000"/>
              <a:gd name="connsiteY29" fmla="*/ 2384876 h 6858000"/>
              <a:gd name="connsiteX30" fmla="*/ 1679734 w 12192000"/>
              <a:gd name="connsiteY30" fmla="*/ 2400191 h 6858000"/>
              <a:gd name="connsiteX31" fmla="*/ 2882089 w 12192000"/>
              <a:gd name="connsiteY31" fmla="*/ 2383292 h 6858000"/>
              <a:gd name="connsiteX32" fmla="*/ 3116638 w 12192000"/>
              <a:gd name="connsiteY32" fmla="*/ 2359528 h 6858000"/>
              <a:gd name="connsiteX33" fmla="*/ 2897765 w 12192000"/>
              <a:gd name="connsiteY33" fmla="*/ 2758243 h 6858000"/>
              <a:gd name="connsiteX34" fmla="*/ 2981367 w 12192000"/>
              <a:gd name="connsiteY34" fmla="*/ 2829008 h 6858000"/>
              <a:gd name="connsiteX35" fmla="*/ 2682955 w 12192000"/>
              <a:gd name="connsiteY35" fmla="*/ 2846436 h 6858000"/>
              <a:gd name="connsiteX36" fmla="*/ 2099485 w 12192000"/>
              <a:gd name="connsiteY36" fmla="*/ 3066653 h 6858000"/>
              <a:gd name="connsiteX37" fmla="*/ 1807460 w 12192000"/>
              <a:gd name="connsiteY37" fmla="*/ 3454808 h 6858000"/>
              <a:gd name="connsiteX38" fmla="*/ 1921251 w 12192000"/>
              <a:gd name="connsiteY38" fmla="*/ 3540889 h 6858000"/>
              <a:gd name="connsiteX39" fmla="*/ 1453313 w 12192000"/>
              <a:gd name="connsiteY39" fmla="*/ 3637002 h 6858000"/>
              <a:gd name="connsiteX40" fmla="*/ 1686122 w 12192000"/>
              <a:gd name="connsiteY40" fmla="*/ 3667634 h 6858000"/>
              <a:gd name="connsiteX41" fmla="*/ 1513692 w 12192000"/>
              <a:gd name="connsiteY41" fmla="*/ 3725196 h 6858000"/>
              <a:gd name="connsiteX42" fmla="*/ 1369711 w 12192000"/>
              <a:gd name="connsiteY42" fmla="*/ 3826063 h 6858000"/>
              <a:gd name="connsiteX43" fmla="*/ 2051298 w 12192000"/>
              <a:gd name="connsiteY43" fmla="*/ 3754242 h 6858000"/>
              <a:gd name="connsiteX44" fmla="*/ 2245207 w 12192000"/>
              <a:gd name="connsiteY44" fmla="*/ 3797018 h 6858000"/>
              <a:gd name="connsiteX45" fmla="*/ 2353192 w 12192000"/>
              <a:gd name="connsiteY45" fmla="*/ 3796489 h 6858000"/>
              <a:gd name="connsiteX46" fmla="*/ 2490207 w 12192000"/>
              <a:gd name="connsiteY46" fmla="*/ 3801242 h 6858000"/>
              <a:gd name="connsiteX47" fmla="*/ 2375835 w 12192000"/>
              <a:gd name="connsiteY47" fmla="*/ 3839794 h 6858000"/>
              <a:gd name="connsiteX48" fmla="*/ 2522138 w 12192000"/>
              <a:gd name="connsiteY48" fmla="*/ 4009841 h 6858000"/>
              <a:gd name="connsiteX49" fmla="*/ 1998466 w 12192000"/>
              <a:gd name="connsiteY49" fmla="*/ 4130778 h 6858000"/>
              <a:gd name="connsiteX50" fmla="*/ 2114580 w 12192000"/>
              <a:gd name="connsiteY50" fmla="*/ 4154543 h 6858000"/>
              <a:gd name="connsiteX51" fmla="*/ 2177862 w 12192000"/>
              <a:gd name="connsiteY51" fmla="*/ 4189925 h 6858000"/>
              <a:gd name="connsiteX52" fmla="*/ 1868419 w 12192000"/>
              <a:gd name="connsiteY52" fmla="*/ 4382153 h 6858000"/>
              <a:gd name="connsiteX53" fmla="*/ 2279460 w 12192000"/>
              <a:gd name="connsiteY53" fmla="*/ 4356805 h 6858000"/>
              <a:gd name="connsiteX54" fmla="*/ 2029817 w 12192000"/>
              <a:gd name="connsiteY54" fmla="*/ 4468235 h 6858000"/>
              <a:gd name="connsiteX55" fmla="*/ 1560137 w 12192000"/>
              <a:gd name="connsiteY55" fmla="*/ 4730172 h 6858000"/>
              <a:gd name="connsiteX56" fmla="*/ 1956664 w 12192000"/>
              <a:gd name="connsiteY56" fmla="*/ 4820477 h 6858000"/>
              <a:gd name="connsiteX57" fmla="*/ 3268168 w 12192000"/>
              <a:gd name="connsiteY57" fmla="*/ 4852692 h 6858000"/>
              <a:gd name="connsiteX58" fmla="*/ 2807197 w 12192000"/>
              <a:gd name="connsiteY58" fmla="*/ 4939300 h 6858000"/>
              <a:gd name="connsiteX59" fmla="*/ 2721272 w 12192000"/>
              <a:gd name="connsiteY59" fmla="*/ 4970458 h 6858000"/>
              <a:gd name="connsiteX60" fmla="*/ 2802552 w 12192000"/>
              <a:gd name="connsiteY60" fmla="*/ 5014291 h 6858000"/>
              <a:gd name="connsiteX61" fmla="*/ 2537812 w 12192000"/>
              <a:gd name="connsiteY61" fmla="*/ 5053898 h 6858000"/>
              <a:gd name="connsiteX62" fmla="*/ 2569744 w 12192000"/>
              <a:gd name="connsiteY62" fmla="*/ 5153182 h 6858000"/>
              <a:gd name="connsiteX63" fmla="*/ 1987436 w 12192000"/>
              <a:gd name="connsiteY63" fmla="*/ 5334320 h 6858000"/>
              <a:gd name="connsiteX64" fmla="*/ 1972921 w 12192000"/>
              <a:gd name="connsiteY64" fmla="*/ 5382376 h 6858000"/>
              <a:gd name="connsiteX65" fmla="*/ 2341001 w 12192000"/>
              <a:gd name="connsiteY65" fmla="*/ 5360725 h 6858000"/>
              <a:gd name="connsiteX66" fmla="*/ 2710822 w 12192000"/>
              <a:gd name="connsiteY66" fmla="*/ 5418816 h 6858000"/>
              <a:gd name="connsiteX67" fmla="*/ 2833903 w 12192000"/>
              <a:gd name="connsiteY67" fmla="*/ 5413007 h 6858000"/>
              <a:gd name="connsiteX68" fmla="*/ 3011556 w 12192000"/>
              <a:gd name="connsiteY68" fmla="*/ 5399276 h 6858000"/>
              <a:gd name="connsiteX69" fmla="*/ 3254233 w 12192000"/>
              <a:gd name="connsiteY69" fmla="*/ 5439412 h 6858000"/>
              <a:gd name="connsiteX70" fmla="*/ 2792101 w 12192000"/>
              <a:gd name="connsiteY70" fmla="*/ 5471625 h 6858000"/>
              <a:gd name="connsiteX71" fmla="*/ 2977303 w 12192000"/>
              <a:gd name="connsiteY71" fmla="*/ 5539751 h 6858000"/>
              <a:gd name="connsiteX72" fmla="*/ 3656566 w 12192000"/>
              <a:gd name="connsiteY72" fmla="*/ 5678642 h 6858000"/>
              <a:gd name="connsiteX73" fmla="*/ 4858340 w 12192000"/>
              <a:gd name="connsiteY73" fmla="*/ 5969625 h 6858000"/>
              <a:gd name="connsiteX74" fmla="*/ 5296668 w 12192000"/>
              <a:gd name="connsiteY74" fmla="*/ 6043559 h 6858000"/>
              <a:gd name="connsiteX75" fmla="*/ 5456323 w 12192000"/>
              <a:gd name="connsiteY75" fmla="*/ 6042502 h 6858000"/>
              <a:gd name="connsiteX76" fmla="*/ 5267058 w 12192000"/>
              <a:gd name="connsiteY76" fmla="*/ 6100066 h 6858000"/>
              <a:gd name="connsiteX77" fmla="*/ 7095266 w 12192000"/>
              <a:gd name="connsiteY77" fmla="*/ 6287541 h 6858000"/>
              <a:gd name="connsiteX78" fmla="*/ 9707235 w 12192000"/>
              <a:gd name="connsiteY78" fmla="*/ 5994446 h 6858000"/>
              <a:gd name="connsiteX79" fmla="*/ 10083442 w 12192000"/>
              <a:gd name="connsiteY79" fmla="*/ 5678642 h 6858000"/>
              <a:gd name="connsiteX80" fmla="*/ 10338892 w 12192000"/>
              <a:gd name="connsiteY80" fmla="*/ 4650957 h 6858000"/>
              <a:gd name="connsiteX81" fmla="*/ 10628013 w 12192000"/>
              <a:gd name="connsiteY81" fmla="*/ 4411198 h 6858000"/>
              <a:gd name="connsiteX82" fmla="*/ 10802766 w 12192000"/>
              <a:gd name="connsiteY82" fmla="*/ 4258050 h 6858000"/>
              <a:gd name="connsiteX83" fmla="*/ 10614662 w 12192000"/>
              <a:gd name="connsiteY83" fmla="*/ 4150318 h 6858000"/>
              <a:gd name="connsiteX84" fmla="*/ 10681427 w 12192000"/>
              <a:gd name="connsiteY84" fmla="*/ 4054203 h 6858000"/>
              <a:gd name="connsiteX85" fmla="*/ 10520029 w 12192000"/>
              <a:gd name="connsiteY85" fmla="*/ 3804411 h 6858000"/>
              <a:gd name="connsiteX86" fmla="*/ 10568798 w 12192000"/>
              <a:gd name="connsiteY86" fmla="*/ 3466426 h 6858000"/>
              <a:gd name="connsiteX87" fmla="*/ 10499709 w 12192000"/>
              <a:gd name="connsiteY87" fmla="*/ 3166465 h 6858000"/>
              <a:gd name="connsiteX88" fmla="*/ 10489840 w 12192000"/>
              <a:gd name="connsiteY88" fmla="*/ 2546475 h 6858000"/>
              <a:gd name="connsiteX89" fmla="*/ 10584471 w 12192000"/>
              <a:gd name="connsiteY89" fmla="*/ 2512148 h 6858000"/>
              <a:gd name="connsiteX90" fmla="*/ 10695942 w 12192000"/>
              <a:gd name="connsiteY90" fmla="*/ 2358471 h 6858000"/>
              <a:gd name="connsiteX91" fmla="*/ 10732516 w 12192000"/>
              <a:gd name="connsiteY91" fmla="*/ 2287706 h 6858000"/>
              <a:gd name="connsiteX92" fmla="*/ 10731357 w 12192000"/>
              <a:gd name="connsiteY92" fmla="*/ 2137725 h 6858000"/>
              <a:gd name="connsiteX93" fmla="*/ 10678525 w 12192000"/>
              <a:gd name="connsiteY93" fmla="*/ 2070656 h 6858000"/>
              <a:gd name="connsiteX94" fmla="*/ 10735999 w 12192000"/>
              <a:gd name="connsiteY94" fmla="*/ 1956587 h 6858000"/>
              <a:gd name="connsiteX95" fmla="*/ 10824246 w 12192000"/>
              <a:gd name="connsiteY95" fmla="*/ 1862584 h 6858000"/>
              <a:gd name="connsiteX96" fmla="*/ 10773156 w 12192000"/>
              <a:gd name="connsiteY96" fmla="*/ 1768054 h 6858000"/>
              <a:gd name="connsiteX97" fmla="*/ 10716261 w 12192000"/>
              <a:gd name="connsiteY97" fmla="*/ 1678278 h 6858000"/>
              <a:gd name="connsiteX98" fmla="*/ 10554864 w 12192000"/>
              <a:gd name="connsiteY98" fmla="*/ 1477599 h 6858000"/>
              <a:gd name="connsiteX99" fmla="*/ 10267483 w 12192000"/>
              <a:gd name="connsiteY99" fmla="*/ 1324977 h 6858000"/>
              <a:gd name="connsiteX100" fmla="*/ 9913337 w 12192000"/>
              <a:gd name="connsiteY100" fmla="*/ 1202458 h 6858000"/>
              <a:gd name="connsiteX101" fmla="*/ 10024805 w 12192000"/>
              <a:gd name="connsiteY101" fmla="*/ 1124827 h 6858000"/>
              <a:gd name="connsiteX102" fmla="*/ 9411726 w 12192000"/>
              <a:gd name="connsiteY102" fmla="*/ 980655 h 6858000"/>
              <a:gd name="connsiteX103" fmla="*/ 9930753 w 12192000"/>
              <a:gd name="connsiteY103" fmla="*/ 901968 h 6858000"/>
              <a:gd name="connsiteX104" fmla="*/ 9894178 w 12192000"/>
              <a:gd name="connsiteY104" fmla="*/ 871339 h 6858000"/>
              <a:gd name="connsiteX105" fmla="*/ 9858182 w 12192000"/>
              <a:gd name="connsiteY105" fmla="*/ 839125 h 6858000"/>
              <a:gd name="connsiteX106" fmla="*/ 10131050 w 12192000"/>
              <a:gd name="connsiteY106" fmla="*/ 792652 h 6858000"/>
              <a:gd name="connsiteX107" fmla="*/ 10006808 w 12192000"/>
              <a:gd name="connsiteY107" fmla="*/ 731920 h 6858000"/>
              <a:gd name="connsiteX108" fmla="*/ 10233809 w 12192000"/>
              <a:gd name="connsiteY108" fmla="*/ 710268 h 6858000"/>
              <a:gd name="connsiteX109" fmla="*/ 10267483 w 12192000"/>
              <a:gd name="connsiteY109" fmla="*/ 628940 h 6858000"/>
              <a:gd name="connsiteX110" fmla="*/ 10136275 w 12192000"/>
              <a:gd name="connsiteY110" fmla="*/ 589333 h 6858000"/>
              <a:gd name="connsiteX111" fmla="*/ 9131312 w 12192000"/>
              <a:gd name="connsiteY111" fmla="*/ 480544 h 6858000"/>
              <a:gd name="connsiteX112" fmla="*/ 7479600 w 12192000"/>
              <a:gd name="connsiteY112" fmla="*/ 454667 h 6858000"/>
              <a:gd name="connsiteX113" fmla="*/ 6724001 w 12192000"/>
              <a:gd name="connsiteY113" fmla="*/ 434021 h 6858000"/>
              <a:gd name="connsiteX114" fmla="*/ 0 w 12192000"/>
              <a:gd name="connsiteY114" fmla="*/ 0 h 6858000"/>
              <a:gd name="connsiteX115" fmla="*/ 12192000 w 12192000"/>
              <a:gd name="connsiteY115" fmla="*/ 0 h 6858000"/>
              <a:gd name="connsiteX116" fmla="*/ 12192000 w 12192000"/>
              <a:gd name="connsiteY116" fmla="*/ 6858000 h 6858000"/>
              <a:gd name="connsiteX117" fmla="*/ 0 w 12192000"/>
              <a:gd name="connsiteY11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2192000" h="6858000">
                <a:moveTo>
                  <a:pt x="6724001" y="434021"/>
                </a:moveTo>
                <a:cubicBezTo>
                  <a:pt x="6639882" y="433113"/>
                  <a:pt x="6555627" y="433147"/>
                  <a:pt x="6471155" y="434599"/>
                </a:cubicBezTo>
                <a:cubicBezTo>
                  <a:pt x="6109461" y="440937"/>
                  <a:pt x="5748349" y="439351"/>
                  <a:pt x="5384913" y="497971"/>
                </a:cubicBezTo>
                <a:cubicBezTo>
                  <a:pt x="5199132" y="528072"/>
                  <a:pt x="5005803" y="518038"/>
                  <a:pt x="4818280" y="541802"/>
                </a:cubicBezTo>
                <a:cubicBezTo>
                  <a:pt x="4532641" y="578242"/>
                  <a:pt x="4247003" y="621019"/>
                  <a:pt x="3965428" y="675942"/>
                </a:cubicBezTo>
                <a:cubicBezTo>
                  <a:pt x="3877181" y="693369"/>
                  <a:pt x="3768034" y="703930"/>
                  <a:pt x="3699528" y="770472"/>
                </a:cubicBezTo>
                <a:cubicBezTo>
                  <a:pt x="3590961" y="728224"/>
                  <a:pt x="3523617" y="807966"/>
                  <a:pt x="3438854" y="834899"/>
                </a:cubicBezTo>
                <a:cubicBezTo>
                  <a:pt x="3405761" y="845462"/>
                  <a:pt x="3362218" y="860248"/>
                  <a:pt x="3367443" y="893518"/>
                </a:cubicBezTo>
                <a:cubicBezTo>
                  <a:pt x="3372089" y="935238"/>
                  <a:pt x="3420855" y="962172"/>
                  <a:pt x="3467301" y="953722"/>
                </a:cubicBezTo>
                <a:cubicBezTo>
                  <a:pt x="3611863" y="927317"/>
                  <a:pt x="3741328" y="986464"/>
                  <a:pt x="3889955" y="977486"/>
                </a:cubicBezTo>
                <a:cubicBezTo>
                  <a:pt x="3760488" y="1002836"/>
                  <a:pt x="3631601" y="1028713"/>
                  <a:pt x="3502135" y="1054062"/>
                </a:cubicBezTo>
                <a:cubicBezTo>
                  <a:pt x="3694303" y="1074129"/>
                  <a:pt x="3883568" y="1038218"/>
                  <a:pt x="4072832" y="1017622"/>
                </a:cubicBezTo>
                <a:cubicBezTo>
                  <a:pt x="4133792" y="1011285"/>
                  <a:pt x="4228424" y="962699"/>
                  <a:pt x="4244099" y="1030825"/>
                </a:cubicBezTo>
                <a:cubicBezTo>
                  <a:pt x="4254550" y="1076242"/>
                  <a:pt x="4152951" y="1079410"/>
                  <a:pt x="4095475" y="1092084"/>
                </a:cubicBezTo>
                <a:cubicBezTo>
                  <a:pt x="3841766" y="1146479"/>
                  <a:pt x="3583994" y="1178165"/>
                  <a:pt x="3327386" y="1215660"/>
                </a:cubicBezTo>
                <a:cubicBezTo>
                  <a:pt x="3303001" y="1219357"/>
                  <a:pt x="3271070" y="1216188"/>
                  <a:pt x="3254813" y="1226749"/>
                </a:cubicBezTo>
                <a:cubicBezTo>
                  <a:pt x="3123605" y="1311774"/>
                  <a:pt x="2957563" y="1339765"/>
                  <a:pt x="2776427" y="1401552"/>
                </a:cubicBezTo>
                <a:cubicBezTo>
                  <a:pt x="2890798" y="1430598"/>
                  <a:pt x="2968012" y="1370921"/>
                  <a:pt x="3063226" y="1384124"/>
                </a:cubicBezTo>
                <a:cubicBezTo>
                  <a:pt x="2966272" y="1448024"/>
                  <a:pt x="2853641" y="1460171"/>
                  <a:pt x="2754945" y="1495025"/>
                </a:cubicBezTo>
                <a:cubicBezTo>
                  <a:pt x="2684117" y="1519846"/>
                  <a:pt x="2421119" y="1597477"/>
                  <a:pt x="2381061" y="1619658"/>
                </a:cubicBezTo>
                <a:cubicBezTo>
                  <a:pt x="2260302" y="1688311"/>
                  <a:pt x="2107033" y="1720525"/>
                  <a:pt x="2008336" y="1814527"/>
                </a:cubicBezTo>
                <a:cubicBezTo>
                  <a:pt x="1938668" y="1880540"/>
                  <a:pt x="1822554" y="1868393"/>
                  <a:pt x="1740695" y="1914337"/>
                </a:cubicBezTo>
                <a:cubicBezTo>
                  <a:pt x="1711667" y="1957642"/>
                  <a:pt x="1767982" y="1968733"/>
                  <a:pt x="1787720" y="1991970"/>
                </a:cubicBezTo>
                <a:cubicBezTo>
                  <a:pt x="1813846" y="2023126"/>
                  <a:pt x="1767401" y="2040555"/>
                  <a:pt x="1754048" y="2078049"/>
                </a:cubicBezTo>
                <a:cubicBezTo>
                  <a:pt x="1907898" y="2035802"/>
                  <a:pt x="2054781" y="2010981"/>
                  <a:pt x="2228951" y="1996721"/>
                </a:cubicBezTo>
                <a:cubicBezTo>
                  <a:pt x="2171475" y="2057452"/>
                  <a:pt x="2101807" y="2031048"/>
                  <a:pt x="2054781" y="2053228"/>
                </a:cubicBezTo>
                <a:cubicBezTo>
                  <a:pt x="2024011" y="2067487"/>
                  <a:pt x="1976984" y="2073824"/>
                  <a:pt x="1985693" y="2109207"/>
                </a:cubicBezTo>
                <a:cubicBezTo>
                  <a:pt x="1992660" y="2137196"/>
                  <a:pt x="2032140" y="2133500"/>
                  <a:pt x="2061168" y="2130859"/>
                </a:cubicBezTo>
                <a:cubicBezTo>
                  <a:pt x="2172636" y="2120825"/>
                  <a:pt x="2281202" y="2117656"/>
                  <a:pt x="2388026" y="2184726"/>
                </a:cubicBezTo>
                <a:cubicBezTo>
                  <a:pt x="2116321" y="2282425"/>
                  <a:pt x="1803977" y="2241233"/>
                  <a:pt x="1560719" y="2384876"/>
                </a:cubicBezTo>
                <a:cubicBezTo>
                  <a:pt x="1594973" y="2429237"/>
                  <a:pt x="1643739" y="2405472"/>
                  <a:pt x="1679734" y="2400191"/>
                </a:cubicBezTo>
                <a:cubicBezTo>
                  <a:pt x="1916026" y="2364279"/>
                  <a:pt x="2760170" y="2428180"/>
                  <a:pt x="2882089" y="2383292"/>
                </a:cubicBezTo>
                <a:cubicBezTo>
                  <a:pt x="2956983" y="2355830"/>
                  <a:pt x="3035941" y="2342628"/>
                  <a:pt x="3116638" y="2359528"/>
                </a:cubicBezTo>
                <a:cubicBezTo>
                  <a:pt x="3194434" y="2375898"/>
                  <a:pt x="3174696" y="2605622"/>
                  <a:pt x="2897765" y="2758243"/>
                </a:cubicBezTo>
                <a:cubicBezTo>
                  <a:pt x="2858286" y="2779895"/>
                  <a:pt x="3034779" y="2811053"/>
                  <a:pt x="2981367" y="2829008"/>
                </a:cubicBezTo>
                <a:cubicBezTo>
                  <a:pt x="2939566" y="2843267"/>
                  <a:pt x="2734626" y="2835346"/>
                  <a:pt x="2682955" y="2846436"/>
                </a:cubicBezTo>
                <a:cubicBezTo>
                  <a:pt x="2662635" y="2851188"/>
                  <a:pt x="2040267" y="3029159"/>
                  <a:pt x="2099485" y="3066653"/>
                </a:cubicBezTo>
                <a:cubicBezTo>
                  <a:pt x="2276558" y="3179139"/>
                  <a:pt x="2869897" y="3385098"/>
                  <a:pt x="1807460" y="3454808"/>
                </a:cubicBezTo>
                <a:cubicBezTo>
                  <a:pt x="1841132" y="3495472"/>
                  <a:pt x="1934024" y="3469596"/>
                  <a:pt x="1921251" y="3540889"/>
                </a:cubicBezTo>
                <a:cubicBezTo>
                  <a:pt x="1780173" y="3579440"/>
                  <a:pt x="1617035" y="3577328"/>
                  <a:pt x="1453313" y="3637002"/>
                </a:cubicBezTo>
                <a:cubicBezTo>
                  <a:pt x="1527047" y="3680307"/>
                  <a:pt x="1611808" y="3653902"/>
                  <a:pt x="1686122" y="3667634"/>
                </a:cubicBezTo>
                <a:cubicBezTo>
                  <a:pt x="1644320" y="3722027"/>
                  <a:pt x="1572330" y="3713578"/>
                  <a:pt x="1513692" y="3725196"/>
                </a:cubicBezTo>
                <a:cubicBezTo>
                  <a:pt x="1459700" y="3736286"/>
                  <a:pt x="1345329" y="3830816"/>
                  <a:pt x="1369711" y="3826063"/>
                </a:cubicBezTo>
                <a:cubicBezTo>
                  <a:pt x="1595553" y="3783815"/>
                  <a:pt x="1824877" y="3795434"/>
                  <a:pt x="2051298" y="3754242"/>
                </a:cubicBezTo>
                <a:cubicBezTo>
                  <a:pt x="2126192" y="3740511"/>
                  <a:pt x="2210955" y="3714106"/>
                  <a:pt x="2245207" y="3797018"/>
                </a:cubicBezTo>
                <a:cubicBezTo>
                  <a:pt x="2255659" y="3821310"/>
                  <a:pt x="2248109" y="3829232"/>
                  <a:pt x="2353192" y="3796489"/>
                </a:cubicBezTo>
                <a:cubicBezTo>
                  <a:pt x="2394414" y="3783815"/>
                  <a:pt x="2448988" y="3770085"/>
                  <a:pt x="2490207" y="3801242"/>
                </a:cubicBezTo>
                <a:cubicBezTo>
                  <a:pt x="2464082" y="3840321"/>
                  <a:pt x="2413572" y="3828703"/>
                  <a:pt x="2375835" y="3839794"/>
                </a:cubicBezTo>
                <a:cubicBezTo>
                  <a:pt x="2275978" y="3868311"/>
                  <a:pt x="2619094" y="3977100"/>
                  <a:pt x="2522138" y="4009841"/>
                </a:cubicBezTo>
                <a:cubicBezTo>
                  <a:pt x="2323584" y="4076912"/>
                  <a:pt x="2199343" y="4057372"/>
                  <a:pt x="1998466" y="4130778"/>
                </a:cubicBezTo>
                <a:cubicBezTo>
                  <a:pt x="2066973" y="4129192"/>
                  <a:pt x="2046072" y="4154543"/>
                  <a:pt x="2114580" y="4154543"/>
                </a:cubicBezTo>
                <a:cubicBezTo>
                  <a:pt x="2145350" y="4154543"/>
                  <a:pt x="2177862" y="4160878"/>
                  <a:pt x="2177862" y="4189925"/>
                </a:cubicBezTo>
                <a:cubicBezTo>
                  <a:pt x="2177862" y="4217385"/>
                  <a:pt x="1817330" y="4367895"/>
                  <a:pt x="1868419" y="4382153"/>
                </a:cubicBezTo>
                <a:cubicBezTo>
                  <a:pt x="2007755" y="4420704"/>
                  <a:pt x="2365385" y="4302410"/>
                  <a:pt x="2279460" y="4356805"/>
                </a:cubicBezTo>
                <a:cubicBezTo>
                  <a:pt x="2148834" y="4439716"/>
                  <a:pt x="2129094" y="4456088"/>
                  <a:pt x="2029817" y="4468235"/>
                </a:cubicBezTo>
                <a:cubicBezTo>
                  <a:pt x="1944474" y="4478796"/>
                  <a:pt x="1644320" y="4710633"/>
                  <a:pt x="1560137" y="4730172"/>
                </a:cubicBezTo>
                <a:cubicBezTo>
                  <a:pt x="1485825" y="4747072"/>
                  <a:pt x="1774947" y="4800410"/>
                  <a:pt x="1956664" y="4820477"/>
                </a:cubicBezTo>
                <a:cubicBezTo>
                  <a:pt x="2130256" y="4840017"/>
                  <a:pt x="3101544" y="4789319"/>
                  <a:pt x="3268168" y="4852692"/>
                </a:cubicBezTo>
                <a:cubicBezTo>
                  <a:pt x="3111993" y="4878041"/>
                  <a:pt x="2970336" y="4953030"/>
                  <a:pt x="2807197" y="4939300"/>
                </a:cubicBezTo>
                <a:cubicBezTo>
                  <a:pt x="2773524" y="4936660"/>
                  <a:pt x="2724756" y="4930323"/>
                  <a:pt x="2721272" y="4970458"/>
                </a:cubicBezTo>
                <a:cubicBezTo>
                  <a:pt x="2718369" y="5005313"/>
                  <a:pt x="2788038" y="4981548"/>
                  <a:pt x="2802552" y="5014291"/>
                </a:cubicBezTo>
                <a:cubicBezTo>
                  <a:pt x="2719531" y="5060235"/>
                  <a:pt x="2621415" y="5018515"/>
                  <a:pt x="2537812" y="5053898"/>
                </a:cubicBezTo>
                <a:cubicBezTo>
                  <a:pt x="2491948" y="5099314"/>
                  <a:pt x="2589483" y="5107236"/>
                  <a:pt x="2569744" y="5153182"/>
                </a:cubicBezTo>
                <a:cubicBezTo>
                  <a:pt x="2301522" y="5193845"/>
                  <a:pt x="2252174" y="5268836"/>
                  <a:pt x="1987436" y="5334320"/>
                </a:cubicBezTo>
                <a:cubicBezTo>
                  <a:pt x="1971179" y="5338545"/>
                  <a:pt x="1958407" y="5352274"/>
                  <a:pt x="1972921" y="5382376"/>
                </a:cubicBezTo>
                <a:cubicBezTo>
                  <a:pt x="2087874" y="5396107"/>
                  <a:pt x="2215599" y="5373399"/>
                  <a:pt x="2341001" y="5360725"/>
                </a:cubicBezTo>
                <a:cubicBezTo>
                  <a:pt x="2537812" y="5340129"/>
                  <a:pt x="2533748" y="5339072"/>
                  <a:pt x="2710822" y="5418816"/>
                </a:cubicBezTo>
                <a:cubicBezTo>
                  <a:pt x="2743914" y="5433602"/>
                  <a:pt x="2801390" y="5438355"/>
                  <a:pt x="2833903" y="5413007"/>
                </a:cubicBezTo>
                <a:cubicBezTo>
                  <a:pt x="2896604" y="5364422"/>
                  <a:pt x="2950016" y="5368646"/>
                  <a:pt x="3011556" y="5399276"/>
                </a:cubicBezTo>
                <a:cubicBezTo>
                  <a:pt x="3077160" y="5432547"/>
                  <a:pt x="3171793" y="5391882"/>
                  <a:pt x="3254233" y="5439412"/>
                </a:cubicBezTo>
                <a:cubicBezTo>
                  <a:pt x="3099802" y="5473739"/>
                  <a:pt x="2957563" y="5473739"/>
                  <a:pt x="2792101" y="5471625"/>
                </a:cubicBezTo>
                <a:cubicBezTo>
                  <a:pt x="2846095" y="5537639"/>
                  <a:pt x="2914601" y="5536582"/>
                  <a:pt x="2977303" y="5539751"/>
                </a:cubicBezTo>
                <a:cubicBezTo>
                  <a:pt x="3214174" y="5551898"/>
                  <a:pt x="3601411" y="5660686"/>
                  <a:pt x="3656566" y="5678642"/>
                </a:cubicBezTo>
                <a:cubicBezTo>
                  <a:pt x="4280675" y="5879847"/>
                  <a:pt x="4178497" y="5898332"/>
                  <a:pt x="4858340" y="5969625"/>
                </a:cubicBezTo>
                <a:cubicBezTo>
                  <a:pt x="5261253" y="6011873"/>
                  <a:pt x="4887368" y="6032469"/>
                  <a:pt x="5296668" y="6043559"/>
                </a:cubicBezTo>
                <a:cubicBezTo>
                  <a:pt x="5349500" y="6045143"/>
                  <a:pt x="5402911" y="6044087"/>
                  <a:pt x="5456323" y="6042502"/>
                </a:cubicBezTo>
                <a:cubicBezTo>
                  <a:pt x="5368077" y="6073134"/>
                  <a:pt x="5267058" y="6100066"/>
                  <a:pt x="5267058" y="6100066"/>
                </a:cubicBezTo>
                <a:cubicBezTo>
                  <a:pt x="5267058" y="6100066"/>
                  <a:pt x="5318728" y="6208854"/>
                  <a:pt x="7095266" y="6287541"/>
                </a:cubicBezTo>
                <a:cubicBezTo>
                  <a:pt x="7422124" y="6302329"/>
                  <a:pt x="9563254" y="6024548"/>
                  <a:pt x="9707235" y="5994446"/>
                </a:cubicBezTo>
                <a:cubicBezTo>
                  <a:pt x="9844249" y="5966984"/>
                  <a:pt x="10002164" y="5671247"/>
                  <a:pt x="10083442" y="5678642"/>
                </a:cubicBezTo>
                <a:cubicBezTo>
                  <a:pt x="10103183" y="5653293"/>
                  <a:pt x="10283158" y="5139979"/>
                  <a:pt x="10338892" y="4650957"/>
                </a:cubicBezTo>
                <a:cubicBezTo>
                  <a:pt x="10448618" y="4580718"/>
                  <a:pt x="10551960" y="4503088"/>
                  <a:pt x="10628013" y="4411198"/>
                </a:cubicBezTo>
                <a:cubicBezTo>
                  <a:pt x="10675040" y="4354692"/>
                  <a:pt x="10718003" y="4298185"/>
                  <a:pt x="10802766" y="4258050"/>
                </a:cubicBezTo>
                <a:cubicBezTo>
                  <a:pt x="10755739" y="4203128"/>
                  <a:pt x="10675040" y="4190453"/>
                  <a:pt x="10614662" y="4150318"/>
                </a:cubicBezTo>
                <a:cubicBezTo>
                  <a:pt x="10610017" y="4117046"/>
                  <a:pt x="10705811" y="4127081"/>
                  <a:pt x="10681427" y="4054203"/>
                </a:cubicBezTo>
                <a:cubicBezTo>
                  <a:pt x="10648335" y="3957032"/>
                  <a:pt x="10684328" y="3846131"/>
                  <a:pt x="10520029" y="3804411"/>
                </a:cubicBezTo>
                <a:cubicBezTo>
                  <a:pt x="10476485" y="3709881"/>
                  <a:pt x="10464294" y="3558845"/>
                  <a:pt x="10568798" y="3466426"/>
                </a:cubicBezTo>
                <a:cubicBezTo>
                  <a:pt x="10724388" y="3328592"/>
                  <a:pt x="10699424" y="3240927"/>
                  <a:pt x="10499709" y="3166465"/>
                </a:cubicBezTo>
                <a:cubicBezTo>
                  <a:pt x="10474164" y="3156958"/>
                  <a:pt x="10501452" y="2570768"/>
                  <a:pt x="10489840" y="2546475"/>
                </a:cubicBezTo>
                <a:cubicBezTo>
                  <a:pt x="10508418" y="2513205"/>
                  <a:pt x="10551960" y="2521126"/>
                  <a:pt x="10584471" y="2512148"/>
                </a:cubicBezTo>
                <a:cubicBezTo>
                  <a:pt x="10726711" y="2474125"/>
                  <a:pt x="10731357" y="2474125"/>
                  <a:pt x="10695942" y="2358471"/>
                </a:cubicBezTo>
                <a:cubicBezTo>
                  <a:pt x="10685490" y="2323616"/>
                  <a:pt x="10709874" y="2309357"/>
                  <a:pt x="10732516" y="2287706"/>
                </a:cubicBezTo>
                <a:cubicBezTo>
                  <a:pt x="10817280" y="2206905"/>
                  <a:pt x="10817860" y="2205850"/>
                  <a:pt x="10731357" y="2137725"/>
                </a:cubicBezTo>
                <a:cubicBezTo>
                  <a:pt x="10706391" y="2118185"/>
                  <a:pt x="10689555" y="2097061"/>
                  <a:pt x="10678525" y="2070656"/>
                </a:cubicBezTo>
                <a:cubicBezTo>
                  <a:pt x="10658203" y="2022599"/>
                  <a:pt x="10658784" y="1982463"/>
                  <a:pt x="10735999" y="1956587"/>
                </a:cubicBezTo>
                <a:cubicBezTo>
                  <a:pt x="10789993" y="1938104"/>
                  <a:pt x="10820762" y="1916978"/>
                  <a:pt x="10824246" y="1862584"/>
                </a:cubicBezTo>
                <a:cubicBezTo>
                  <a:pt x="10826570" y="1817166"/>
                  <a:pt x="10832955" y="1787594"/>
                  <a:pt x="10773156" y="1768054"/>
                </a:cubicBezTo>
                <a:cubicBezTo>
                  <a:pt x="10724969" y="1752211"/>
                  <a:pt x="10711036" y="1718412"/>
                  <a:pt x="10716261" y="1678278"/>
                </a:cubicBezTo>
                <a:cubicBezTo>
                  <a:pt x="10728452" y="1580050"/>
                  <a:pt x="10662849" y="1522487"/>
                  <a:pt x="10554864" y="1477599"/>
                </a:cubicBezTo>
                <a:cubicBezTo>
                  <a:pt x="10452101" y="1434822"/>
                  <a:pt x="10362116" y="1377259"/>
                  <a:pt x="10267483" y="1324977"/>
                </a:cubicBezTo>
                <a:cubicBezTo>
                  <a:pt x="10162399" y="1266887"/>
                  <a:pt x="10040481" y="1232031"/>
                  <a:pt x="9913337" y="1202458"/>
                </a:cubicBezTo>
                <a:cubicBezTo>
                  <a:pt x="9936561" y="1160210"/>
                  <a:pt x="10016678" y="1183974"/>
                  <a:pt x="10024805" y="1124827"/>
                </a:cubicBezTo>
                <a:cubicBezTo>
                  <a:pt x="9826251" y="1074658"/>
                  <a:pt x="9636408" y="999139"/>
                  <a:pt x="9411726" y="980655"/>
                </a:cubicBezTo>
                <a:cubicBezTo>
                  <a:pt x="9593444" y="990161"/>
                  <a:pt x="9758326" y="922036"/>
                  <a:pt x="9930753" y="901968"/>
                </a:cubicBezTo>
                <a:cubicBezTo>
                  <a:pt x="9947008" y="868698"/>
                  <a:pt x="9909273" y="877147"/>
                  <a:pt x="9894178" y="871339"/>
                </a:cubicBezTo>
                <a:cubicBezTo>
                  <a:pt x="9879083" y="865001"/>
                  <a:pt x="9860506" y="862889"/>
                  <a:pt x="9858182" y="839125"/>
                </a:cubicBezTo>
                <a:cubicBezTo>
                  <a:pt x="9941205" y="804798"/>
                  <a:pt x="10045126" y="827506"/>
                  <a:pt x="10131050" y="792652"/>
                </a:cubicBezTo>
                <a:cubicBezTo>
                  <a:pt x="10111891" y="741954"/>
                  <a:pt x="10037578" y="772583"/>
                  <a:pt x="10006808" y="731920"/>
                </a:cubicBezTo>
                <a:cubicBezTo>
                  <a:pt x="10086927" y="724526"/>
                  <a:pt x="10161239" y="721357"/>
                  <a:pt x="10233809" y="710268"/>
                </a:cubicBezTo>
                <a:cubicBezTo>
                  <a:pt x="10290705" y="701818"/>
                  <a:pt x="10306380" y="658513"/>
                  <a:pt x="10267483" y="628940"/>
                </a:cubicBezTo>
                <a:cubicBezTo>
                  <a:pt x="10232648" y="602536"/>
                  <a:pt x="10181559" y="600422"/>
                  <a:pt x="10136275" y="589333"/>
                </a:cubicBezTo>
                <a:cubicBezTo>
                  <a:pt x="9813479" y="512230"/>
                  <a:pt x="9474428" y="487409"/>
                  <a:pt x="9131312" y="480544"/>
                </a:cubicBezTo>
                <a:cubicBezTo>
                  <a:pt x="8580936" y="469453"/>
                  <a:pt x="8028817" y="469982"/>
                  <a:pt x="7479600" y="454667"/>
                </a:cubicBezTo>
                <a:cubicBezTo>
                  <a:pt x="7227489" y="447934"/>
                  <a:pt x="6976357" y="436744"/>
                  <a:pt x="6724001" y="434021"/>
                </a:cubicBezTo>
                <a:close/>
                <a:moveTo>
                  <a:pt x="0" y="0"/>
                </a:moveTo>
                <a:lnTo>
                  <a:pt x="12192000" y="0"/>
                </a:lnTo>
                <a:lnTo>
                  <a:pt x="12192000" y="6858000"/>
                </a:lnTo>
                <a:lnTo>
                  <a:pt x="0" y="6858000"/>
                </a:ln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sp>
        <p:nvSpPr>
          <p:cNvPr id="30" name="TextBox 29">
            <a:extLst>
              <a:ext uri="{FF2B5EF4-FFF2-40B4-BE49-F238E27FC236}">
                <a16:creationId xmlns:a16="http://schemas.microsoft.com/office/drawing/2014/main" id="{244EC305-A372-7190-7180-24286C7BC5C7}"/>
              </a:ext>
            </a:extLst>
          </p:cNvPr>
          <p:cNvSpPr txBox="1"/>
          <p:nvPr/>
        </p:nvSpPr>
        <p:spPr>
          <a:xfrm>
            <a:off x="4341812" y="12920350"/>
            <a:ext cx="3743537" cy="954107"/>
          </a:xfrm>
          <a:prstGeom prst="rect">
            <a:avLst/>
          </a:prstGeom>
          <a:noFill/>
        </p:spPr>
        <p:txBody>
          <a:bodyPr wrap="square" rtlCol="0">
            <a:spAutoFit/>
          </a:bodyPr>
          <a:lstStyle/>
          <a:p>
            <a:pPr algn="ctr"/>
            <a:r>
              <a:rPr lang="en-US" sz="2800">
                <a:solidFill>
                  <a:srgbClr val="C00000"/>
                </a:solidFill>
                <a:latin typeface="#9Slide05 Good Vibes Pro" panose="02000507080000020002" pitchFamily="2" charset="0"/>
              </a:rPr>
              <a:t>Vũ điệu Tango và là …</a:t>
            </a:r>
          </a:p>
          <a:p>
            <a:pPr algn="ctr"/>
            <a:r>
              <a:rPr lang="en-US" sz="2800">
                <a:solidFill>
                  <a:schemeClr val="accent5">
                    <a:lumMod val="75000"/>
                  </a:schemeClr>
                </a:solidFill>
                <a:latin typeface="#9Slide05 Good Vibes Pro" panose="02000507080000020002" pitchFamily="2" charset="0"/>
              </a:rPr>
              <a:t>cường quốc  bóng đá </a:t>
            </a:r>
          </a:p>
        </p:txBody>
      </p:sp>
      <p:sp>
        <p:nvSpPr>
          <p:cNvPr id="31" name="Hộp Văn bản 3">
            <a:extLst>
              <a:ext uri="{FF2B5EF4-FFF2-40B4-BE49-F238E27FC236}">
                <a16:creationId xmlns:a16="http://schemas.microsoft.com/office/drawing/2014/main" id="{09AEFB32-5564-E1C2-6C6D-DF8AEAD8228F}"/>
              </a:ext>
            </a:extLst>
          </p:cNvPr>
          <p:cNvSpPr txBox="1"/>
          <p:nvPr/>
        </p:nvSpPr>
        <p:spPr>
          <a:xfrm>
            <a:off x="0" y="0"/>
            <a:ext cx="12192000" cy="707886"/>
          </a:xfrm>
          <a:prstGeom prst="rect">
            <a:avLst/>
          </a:prstGeom>
          <a:solidFill>
            <a:srgbClr val="00206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FFFF00"/>
                </a:solidFill>
                <a:effectLst/>
                <a:uLnTx/>
                <a:uFillTx/>
                <a:latin typeface="#9Slide07 IcielBaliho Script" pitchFamily="2" charset="0"/>
              </a:rPr>
              <a:t>NỘI DUNG BÀI HỌC</a:t>
            </a:r>
          </a:p>
        </p:txBody>
      </p:sp>
      <p:sp>
        <p:nvSpPr>
          <p:cNvPr id="32" name="Freeform 133">
            <a:extLst>
              <a:ext uri="{FF2B5EF4-FFF2-40B4-BE49-F238E27FC236}">
                <a16:creationId xmlns:a16="http://schemas.microsoft.com/office/drawing/2014/main" id="{93BE5ACE-A1DC-5510-6C40-22974B401E79}"/>
              </a:ext>
            </a:extLst>
          </p:cNvPr>
          <p:cNvSpPr>
            <a:spLocks noChangeArrowheads="1"/>
          </p:cNvSpPr>
          <p:nvPr/>
        </p:nvSpPr>
        <p:spPr bwMode="auto">
          <a:xfrm>
            <a:off x="7861350" y="6335974"/>
            <a:ext cx="253436" cy="286493"/>
          </a:xfrm>
          <a:custGeom>
            <a:avLst/>
            <a:gdLst>
              <a:gd name="T0" fmla="*/ 314 w 404"/>
              <a:gd name="T1" fmla="*/ 388 h 458"/>
              <a:gd name="T2" fmla="*/ 270 w 404"/>
              <a:gd name="T3" fmla="*/ 395 h 458"/>
              <a:gd name="T4" fmla="*/ 252 w 404"/>
              <a:gd name="T5" fmla="*/ 396 h 458"/>
              <a:gd name="T6" fmla="*/ 252 w 404"/>
              <a:gd name="T7" fmla="*/ 396 h 458"/>
              <a:gd name="T8" fmla="*/ 236 w 404"/>
              <a:gd name="T9" fmla="*/ 398 h 458"/>
              <a:gd name="T10" fmla="*/ 233 w 404"/>
              <a:gd name="T11" fmla="*/ 398 h 458"/>
              <a:gd name="T12" fmla="*/ 217 w 404"/>
              <a:gd name="T13" fmla="*/ 399 h 458"/>
              <a:gd name="T14" fmla="*/ 186 w 404"/>
              <a:gd name="T15" fmla="*/ 399 h 458"/>
              <a:gd name="T16" fmla="*/ 184 w 404"/>
              <a:gd name="T17" fmla="*/ 399 h 458"/>
              <a:gd name="T18" fmla="*/ 171 w 404"/>
              <a:gd name="T19" fmla="*/ 398 h 458"/>
              <a:gd name="T20" fmla="*/ 168 w 404"/>
              <a:gd name="T21" fmla="*/ 398 h 458"/>
              <a:gd name="T22" fmla="*/ 153 w 404"/>
              <a:gd name="T23" fmla="*/ 396 h 458"/>
              <a:gd name="T24" fmla="*/ 152 w 404"/>
              <a:gd name="T25" fmla="*/ 396 h 458"/>
              <a:gd name="T26" fmla="*/ 134 w 404"/>
              <a:gd name="T27" fmla="*/ 395 h 458"/>
              <a:gd name="T28" fmla="*/ 134 w 404"/>
              <a:gd name="T29" fmla="*/ 395 h 458"/>
              <a:gd name="T30" fmla="*/ 26 w 404"/>
              <a:gd name="T31" fmla="*/ 377 h 458"/>
              <a:gd name="T32" fmla="*/ 75 w 404"/>
              <a:gd name="T33" fmla="*/ 241 h 458"/>
              <a:gd name="T34" fmla="*/ 75 w 404"/>
              <a:gd name="T35" fmla="*/ 166 h 458"/>
              <a:gd name="T36" fmla="*/ 140 w 404"/>
              <a:gd name="T37" fmla="*/ 72 h 458"/>
              <a:gd name="T38" fmla="*/ 169 w 404"/>
              <a:gd name="T39" fmla="*/ 62 h 458"/>
              <a:gd name="T40" fmla="*/ 169 w 404"/>
              <a:gd name="T41" fmla="*/ 62 h 458"/>
              <a:gd name="T42" fmla="*/ 232 w 404"/>
              <a:gd name="T43" fmla="*/ 61 h 458"/>
              <a:gd name="T44" fmla="*/ 232 w 404"/>
              <a:gd name="T45" fmla="*/ 61 h 458"/>
              <a:gd name="T46" fmla="*/ 264 w 404"/>
              <a:gd name="T47" fmla="*/ 72 h 458"/>
              <a:gd name="T48" fmla="*/ 326 w 404"/>
              <a:gd name="T49" fmla="*/ 241 h 458"/>
              <a:gd name="T50" fmla="*/ 378 w 404"/>
              <a:gd name="T51" fmla="*/ 377 h 458"/>
              <a:gd name="T52" fmla="*/ 202 w 404"/>
              <a:gd name="T53" fmla="*/ 440 h 458"/>
              <a:gd name="T54" fmla="*/ 149 w 404"/>
              <a:gd name="T55" fmla="*/ 413 h 458"/>
              <a:gd name="T56" fmla="*/ 202 w 404"/>
              <a:gd name="T57" fmla="*/ 416 h 458"/>
              <a:gd name="T58" fmla="*/ 255 w 404"/>
              <a:gd name="T59" fmla="*/ 413 h 458"/>
              <a:gd name="T60" fmla="*/ 202 w 404"/>
              <a:gd name="T61" fmla="*/ 440 h 458"/>
              <a:gd name="T62" fmla="*/ 176 w 404"/>
              <a:gd name="T63" fmla="*/ 42 h 458"/>
              <a:gd name="T64" fmla="*/ 200 w 404"/>
              <a:gd name="T65" fmla="*/ 17 h 458"/>
              <a:gd name="T66" fmla="*/ 225 w 404"/>
              <a:gd name="T67" fmla="*/ 43 h 458"/>
              <a:gd name="T68" fmla="*/ 176 w 404"/>
              <a:gd name="T69" fmla="*/ 44 h 458"/>
              <a:gd name="T70" fmla="*/ 400 w 404"/>
              <a:gd name="T71" fmla="*/ 376 h 458"/>
              <a:gd name="T72" fmla="*/ 342 w 404"/>
              <a:gd name="T73" fmla="*/ 241 h 458"/>
              <a:gd name="T74" fmla="*/ 342 w 404"/>
              <a:gd name="T75" fmla="*/ 166 h 458"/>
              <a:gd name="T76" fmla="*/ 271 w 404"/>
              <a:gd name="T77" fmla="*/ 56 h 458"/>
              <a:gd name="T78" fmla="*/ 242 w 404"/>
              <a:gd name="T79" fmla="*/ 42 h 458"/>
              <a:gd name="T80" fmla="*/ 200 w 404"/>
              <a:gd name="T81" fmla="*/ 0 h 458"/>
              <a:gd name="T82" fmla="*/ 159 w 404"/>
              <a:gd name="T83" fmla="*/ 42 h 458"/>
              <a:gd name="T84" fmla="*/ 159 w 404"/>
              <a:gd name="T85" fmla="*/ 47 h 458"/>
              <a:gd name="T86" fmla="*/ 133 w 404"/>
              <a:gd name="T87" fmla="*/ 56 h 458"/>
              <a:gd name="T88" fmla="*/ 59 w 404"/>
              <a:gd name="T89" fmla="*/ 241 h 458"/>
              <a:gd name="T90" fmla="*/ 3 w 404"/>
              <a:gd name="T91" fmla="*/ 376 h 458"/>
              <a:gd name="T92" fmla="*/ 1 w 404"/>
              <a:gd name="T93" fmla="*/ 385 h 458"/>
              <a:gd name="T94" fmla="*/ 7 w 404"/>
              <a:gd name="T95" fmla="*/ 391 h 458"/>
              <a:gd name="T96" fmla="*/ 86 w 404"/>
              <a:gd name="T97" fmla="*/ 404 h 458"/>
              <a:gd name="T98" fmla="*/ 128 w 404"/>
              <a:gd name="T99" fmla="*/ 411 h 458"/>
              <a:gd name="T100" fmla="*/ 202 w 404"/>
              <a:gd name="T101" fmla="*/ 457 h 458"/>
              <a:gd name="T102" fmla="*/ 276 w 404"/>
              <a:gd name="T103" fmla="*/ 411 h 458"/>
              <a:gd name="T104" fmla="*/ 396 w 404"/>
              <a:gd name="T105" fmla="*/ 391 h 458"/>
              <a:gd name="T106" fmla="*/ 403 w 404"/>
              <a:gd name="T107" fmla="*/ 385 h 458"/>
              <a:gd name="T108" fmla="*/ 400 w 404"/>
              <a:gd name="T109" fmla="*/ 376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4" h="458">
                <a:moveTo>
                  <a:pt x="314" y="388"/>
                </a:moveTo>
                <a:lnTo>
                  <a:pt x="314" y="388"/>
                </a:lnTo>
                <a:cubicBezTo>
                  <a:pt x="298" y="390"/>
                  <a:pt x="283" y="393"/>
                  <a:pt x="270" y="395"/>
                </a:cubicBezTo>
                <a:lnTo>
                  <a:pt x="270" y="395"/>
                </a:lnTo>
                <a:lnTo>
                  <a:pt x="270" y="395"/>
                </a:lnTo>
                <a:cubicBezTo>
                  <a:pt x="264" y="395"/>
                  <a:pt x="258" y="396"/>
                  <a:pt x="252" y="396"/>
                </a:cubicBezTo>
                <a:lnTo>
                  <a:pt x="252" y="396"/>
                </a:lnTo>
                <a:lnTo>
                  <a:pt x="252" y="396"/>
                </a:lnTo>
                <a:cubicBezTo>
                  <a:pt x="247" y="397"/>
                  <a:pt x="241" y="398"/>
                  <a:pt x="236" y="398"/>
                </a:cubicBezTo>
                <a:lnTo>
                  <a:pt x="236" y="398"/>
                </a:lnTo>
                <a:cubicBezTo>
                  <a:pt x="235" y="398"/>
                  <a:pt x="235" y="398"/>
                  <a:pt x="233" y="398"/>
                </a:cubicBezTo>
                <a:lnTo>
                  <a:pt x="233" y="398"/>
                </a:lnTo>
                <a:cubicBezTo>
                  <a:pt x="229" y="398"/>
                  <a:pt x="225" y="399"/>
                  <a:pt x="220" y="399"/>
                </a:cubicBezTo>
                <a:lnTo>
                  <a:pt x="217" y="399"/>
                </a:lnTo>
                <a:lnTo>
                  <a:pt x="217" y="399"/>
                </a:lnTo>
                <a:cubicBezTo>
                  <a:pt x="207" y="400"/>
                  <a:pt x="196" y="400"/>
                  <a:pt x="186" y="399"/>
                </a:cubicBezTo>
                <a:lnTo>
                  <a:pt x="186" y="399"/>
                </a:lnTo>
                <a:cubicBezTo>
                  <a:pt x="185" y="399"/>
                  <a:pt x="185" y="399"/>
                  <a:pt x="184" y="399"/>
                </a:cubicBezTo>
                <a:lnTo>
                  <a:pt x="184" y="399"/>
                </a:lnTo>
                <a:cubicBezTo>
                  <a:pt x="179" y="399"/>
                  <a:pt x="175" y="398"/>
                  <a:pt x="171" y="398"/>
                </a:cubicBezTo>
                <a:lnTo>
                  <a:pt x="171" y="398"/>
                </a:lnTo>
                <a:cubicBezTo>
                  <a:pt x="170" y="398"/>
                  <a:pt x="168" y="398"/>
                  <a:pt x="168" y="398"/>
                </a:cubicBezTo>
                <a:lnTo>
                  <a:pt x="168" y="398"/>
                </a:lnTo>
                <a:cubicBezTo>
                  <a:pt x="162" y="398"/>
                  <a:pt x="157" y="397"/>
                  <a:pt x="153" y="396"/>
                </a:cubicBezTo>
                <a:lnTo>
                  <a:pt x="153" y="396"/>
                </a:lnTo>
                <a:cubicBezTo>
                  <a:pt x="152" y="396"/>
                  <a:pt x="152" y="396"/>
                  <a:pt x="152" y="396"/>
                </a:cubicBezTo>
                <a:lnTo>
                  <a:pt x="152" y="396"/>
                </a:lnTo>
                <a:cubicBezTo>
                  <a:pt x="146" y="396"/>
                  <a:pt x="140" y="395"/>
                  <a:pt x="134" y="395"/>
                </a:cubicBezTo>
                <a:lnTo>
                  <a:pt x="134" y="395"/>
                </a:lnTo>
                <a:lnTo>
                  <a:pt x="134" y="395"/>
                </a:lnTo>
                <a:cubicBezTo>
                  <a:pt x="120" y="393"/>
                  <a:pt x="105" y="391"/>
                  <a:pt x="90" y="388"/>
                </a:cubicBezTo>
                <a:lnTo>
                  <a:pt x="26" y="377"/>
                </a:lnTo>
                <a:lnTo>
                  <a:pt x="26" y="377"/>
                </a:lnTo>
                <a:cubicBezTo>
                  <a:pt x="59" y="339"/>
                  <a:pt x="75" y="294"/>
                  <a:pt x="75" y="241"/>
                </a:cubicBezTo>
                <a:lnTo>
                  <a:pt x="75" y="166"/>
                </a:lnTo>
                <a:lnTo>
                  <a:pt x="75" y="166"/>
                </a:lnTo>
                <a:cubicBezTo>
                  <a:pt x="76" y="121"/>
                  <a:pt x="108" y="86"/>
                  <a:pt x="140" y="72"/>
                </a:cubicBezTo>
                <a:lnTo>
                  <a:pt x="140" y="72"/>
                </a:lnTo>
                <a:cubicBezTo>
                  <a:pt x="149" y="67"/>
                  <a:pt x="159" y="64"/>
                  <a:pt x="169" y="62"/>
                </a:cubicBezTo>
                <a:lnTo>
                  <a:pt x="169" y="62"/>
                </a:lnTo>
                <a:lnTo>
                  <a:pt x="169" y="62"/>
                </a:lnTo>
                <a:lnTo>
                  <a:pt x="169" y="62"/>
                </a:lnTo>
                <a:cubicBezTo>
                  <a:pt x="189" y="57"/>
                  <a:pt x="211" y="57"/>
                  <a:pt x="232" y="61"/>
                </a:cubicBezTo>
                <a:lnTo>
                  <a:pt x="232" y="61"/>
                </a:lnTo>
                <a:lnTo>
                  <a:pt x="232" y="61"/>
                </a:lnTo>
                <a:lnTo>
                  <a:pt x="232" y="61"/>
                </a:lnTo>
                <a:cubicBezTo>
                  <a:pt x="243" y="64"/>
                  <a:pt x="254" y="67"/>
                  <a:pt x="264" y="72"/>
                </a:cubicBezTo>
                <a:lnTo>
                  <a:pt x="264" y="72"/>
                </a:lnTo>
                <a:cubicBezTo>
                  <a:pt x="295" y="86"/>
                  <a:pt x="326" y="120"/>
                  <a:pt x="326" y="166"/>
                </a:cubicBezTo>
                <a:lnTo>
                  <a:pt x="326" y="241"/>
                </a:lnTo>
                <a:lnTo>
                  <a:pt x="326" y="241"/>
                </a:lnTo>
                <a:cubicBezTo>
                  <a:pt x="326" y="291"/>
                  <a:pt x="343" y="338"/>
                  <a:pt x="378" y="377"/>
                </a:cubicBezTo>
                <a:lnTo>
                  <a:pt x="314" y="388"/>
                </a:lnTo>
                <a:close/>
                <a:moveTo>
                  <a:pt x="202" y="440"/>
                </a:moveTo>
                <a:lnTo>
                  <a:pt x="202" y="440"/>
                </a:lnTo>
                <a:cubicBezTo>
                  <a:pt x="181" y="440"/>
                  <a:pt x="161" y="430"/>
                  <a:pt x="149" y="413"/>
                </a:cubicBezTo>
                <a:lnTo>
                  <a:pt x="149" y="413"/>
                </a:lnTo>
                <a:cubicBezTo>
                  <a:pt x="167" y="415"/>
                  <a:pt x="184" y="416"/>
                  <a:pt x="202" y="416"/>
                </a:cubicBezTo>
                <a:lnTo>
                  <a:pt x="202" y="416"/>
                </a:lnTo>
                <a:cubicBezTo>
                  <a:pt x="219" y="416"/>
                  <a:pt x="237" y="415"/>
                  <a:pt x="255" y="413"/>
                </a:cubicBezTo>
                <a:lnTo>
                  <a:pt x="255" y="413"/>
                </a:lnTo>
                <a:cubicBezTo>
                  <a:pt x="242" y="430"/>
                  <a:pt x="223" y="440"/>
                  <a:pt x="202" y="440"/>
                </a:cubicBezTo>
                <a:close/>
                <a:moveTo>
                  <a:pt x="176" y="42"/>
                </a:moveTo>
                <a:lnTo>
                  <a:pt x="176" y="42"/>
                </a:lnTo>
                <a:cubicBezTo>
                  <a:pt x="176" y="28"/>
                  <a:pt x="187" y="17"/>
                  <a:pt x="200" y="17"/>
                </a:cubicBezTo>
                <a:lnTo>
                  <a:pt x="200" y="17"/>
                </a:lnTo>
                <a:cubicBezTo>
                  <a:pt x="214" y="17"/>
                  <a:pt x="225" y="28"/>
                  <a:pt x="225" y="42"/>
                </a:cubicBezTo>
                <a:lnTo>
                  <a:pt x="225" y="43"/>
                </a:lnTo>
                <a:lnTo>
                  <a:pt x="225" y="43"/>
                </a:lnTo>
                <a:cubicBezTo>
                  <a:pt x="209" y="41"/>
                  <a:pt x="192" y="41"/>
                  <a:pt x="176" y="44"/>
                </a:cubicBezTo>
                <a:lnTo>
                  <a:pt x="176" y="42"/>
                </a:lnTo>
                <a:close/>
                <a:moveTo>
                  <a:pt x="400" y="376"/>
                </a:moveTo>
                <a:lnTo>
                  <a:pt x="400" y="376"/>
                </a:lnTo>
                <a:cubicBezTo>
                  <a:pt x="362" y="338"/>
                  <a:pt x="342" y="292"/>
                  <a:pt x="342" y="241"/>
                </a:cubicBezTo>
                <a:lnTo>
                  <a:pt x="342" y="166"/>
                </a:lnTo>
                <a:lnTo>
                  <a:pt x="342" y="166"/>
                </a:lnTo>
                <a:cubicBezTo>
                  <a:pt x="342" y="110"/>
                  <a:pt x="304" y="72"/>
                  <a:pt x="271" y="56"/>
                </a:cubicBezTo>
                <a:lnTo>
                  <a:pt x="271" y="56"/>
                </a:lnTo>
                <a:cubicBezTo>
                  <a:pt x="261" y="52"/>
                  <a:pt x="252" y="49"/>
                  <a:pt x="242" y="47"/>
                </a:cubicBezTo>
                <a:lnTo>
                  <a:pt x="242" y="42"/>
                </a:lnTo>
                <a:lnTo>
                  <a:pt x="242" y="42"/>
                </a:lnTo>
                <a:cubicBezTo>
                  <a:pt x="242" y="18"/>
                  <a:pt x="223" y="0"/>
                  <a:pt x="200" y="0"/>
                </a:cubicBezTo>
                <a:lnTo>
                  <a:pt x="200" y="0"/>
                </a:lnTo>
                <a:cubicBezTo>
                  <a:pt x="178" y="0"/>
                  <a:pt x="159" y="18"/>
                  <a:pt x="159" y="42"/>
                </a:cubicBezTo>
                <a:lnTo>
                  <a:pt x="159" y="47"/>
                </a:lnTo>
                <a:lnTo>
                  <a:pt x="159" y="47"/>
                </a:lnTo>
                <a:cubicBezTo>
                  <a:pt x="150" y="50"/>
                  <a:pt x="142" y="53"/>
                  <a:pt x="133" y="56"/>
                </a:cubicBezTo>
                <a:lnTo>
                  <a:pt x="133" y="56"/>
                </a:lnTo>
                <a:cubicBezTo>
                  <a:pt x="96" y="73"/>
                  <a:pt x="59" y="114"/>
                  <a:pt x="59" y="166"/>
                </a:cubicBezTo>
                <a:lnTo>
                  <a:pt x="59" y="241"/>
                </a:lnTo>
                <a:lnTo>
                  <a:pt x="59" y="241"/>
                </a:lnTo>
                <a:cubicBezTo>
                  <a:pt x="59" y="294"/>
                  <a:pt x="41" y="339"/>
                  <a:pt x="3" y="376"/>
                </a:cubicBezTo>
                <a:lnTo>
                  <a:pt x="3" y="376"/>
                </a:lnTo>
                <a:cubicBezTo>
                  <a:pt x="1" y="379"/>
                  <a:pt x="0" y="382"/>
                  <a:pt x="1" y="385"/>
                </a:cubicBezTo>
                <a:lnTo>
                  <a:pt x="1" y="385"/>
                </a:lnTo>
                <a:cubicBezTo>
                  <a:pt x="2" y="388"/>
                  <a:pt x="5" y="390"/>
                  <a:pt x="7" y="391"/>
                </a:cubicBezTo>
                <a:lnTo>
                  <a:pt x="86" y="404"/>
                </a:lnTo>
                <a:lnTo>
                  <a:pt x="86" y="404"/>
                </a:lnTo>
                <a:cubicBezTo>
                  <a:pt x="101" y="407"/>
                  <a:pt x="115" y="409"/>
                  <a:pt x="128" y="411"/>
                </a:cubicBezTo>
                <a:lnTo>
                  <a:pt x="128" y="411"/>
                </a:lnTo>
                <a:cubicBezTo>
                  <a:pt x="142" y="439"/>
                  <a:pt x="171" y="457"/>
                  <a:pt x="202" y="457"/>
                </a:cubicBezTo>
                <a:lnTo>
                  <a:pt x="202" y="457"/>
                </a:lnTo>
                <a:cubicBezTo>
                  <a:pt x="233" y="457"/>
                  <a:pt x="261" y="439"/>
                  <a:pt x="276" y="411"/>
                </a:cubicBezTo>
                <a:lnTo>
                  <a:pt x="276" y="411"/>
                </a:lnTo>
                <a:cubicBezTo>
                  <a:pt x="289" y="409"/>
                  <a:pt x="302" y="407"/>
                  <a:pt x="317" y="404"/>
                </a:cubicBezTo>
                <a:lnTo>
                  <a:pt x="396" y="391"/>
                </a:lnTo>
                <a:lnTo>
                  <a:pt x="396" y="391"/>
                </a:lnTo>
                <a:cubicBezTo>
                  <a:pt x="399" y="390"/>
                  <a:pt x="401" y="388"/>
                  <a:pt x="403" y="385"/>
                </a:cubicBezTo>
                <a:lnTo>
                  <a:pt x="403" y="385"/>
                </a:lnTo>
                <a:cubicBezTo>
                  <a:pt x="403" y="382"/>
                  <a:pt x="403" y="379"/>
                  <a:pt x="400" y="376"/>
                </a:cubicBezTo>
                <a:close/>
              </a:path>
            </a:pathLst>
          </a:custGeom>
          <a:solidFill>
            <a:srgbClr val="FFFFFF"/>
          </a:solidFill>
          <a:ln>
            <a:noFill/>
          </a:ln>
          <a:effec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99999"/>
              </a:solidFill>
              <a:effectLst/>
              <a:uLnTx/>
              <a:uFillTx/>
              <a:latin typeface="Calibri" panose="020F0502020204030204"/>
              <a:ea typeface="+mn-ea"/>
              <a:cs typeface="+mn-cs"/>
            </a:endParaRPr>
          </a:p>
        </p:txBody>
      </p:sp>
      <p:sp>
        <p:nvSpPr>
          <p:cNvPr id="33" name="Freeform 134">
            <a:extLst>
              <a:ext uri="{FF2B5EF4-FFF2-40B4-BE49-F238E27FC236}">
                <a16:creationId xmlns:a16="http://schemas.microsoft.com/office/drawing/2014/main" id="{219ED930-55E4-EAE7-3B23-3B2E44328B49}"/>
              </a:ext>
            </a:extLst>
          </p:cNvPr>
          <p:cNvSpPr>
            <a:spLocks noChangeArrowheads="1"/>
          </p:cNvSpPr>
          <p:nvPr/>
        </p:nvSpPr>
        <p:spPr bwMode="auto">
          <a:xfrm>
            <a:off x="7924708" y="6388313"/>
            <a:ext cx="99171" cy="60605"/>
          </a:xfrm>
          <a:custGeom>
            <a:avLst/>
            <a:gdLst>
              <a:gd name="T0" fmla="*/ 153 w 159"/>
              <a:gd name="T1" fmla="*/ 14 h 96"/>
              <a:gd name="T2" fmla="*/ 153 w 159"/>
              <a:gd name="T3" fmla="*/ 14 h 96"/>
              <a:gd name="T4" fmla="*/ 49 w 159"/>
              <a:gd name="T5" fmla="*/ 14 h 96"/>
              <a:gd name="T6" fmla="*/ 49 w 159"/>
              <a:gd name="T7" fmla="*/ 14 h 96"/>
              <a:gd name="T8" fmla="*/ 0 w 159"/>
              <a:gd name="T9" fmla="*/ 86 h 96"/>
              <a:gd name="T10" fmla="*/ 0 w 159"/>
              <a:gd name="T11" fmla="*/ 86 h 96"/>
              <a:gd name="T12" fmla="*/ 8 w 159"/>
              <a:gd name="T13" fmla="*/ 95 h 96"/>
              <a:gd name="T14" fmla="*/ 8 w 159"/>
              <a:gd name="T15" fmla="*/ 95 h 96"/>
              <a:gd name="T16" fmla="*/ 8 w 159"/>
              <a:gd name="T17" fmla="*/ 95 h 96"/>
              <a:gd name="T18" fmla="*/ 16 w 159"/>
              <a:gd name="T19" fmla="*/ 86 h 96"/>
              <a:gd name="T20" fmla="*/ 16 w 159"/>
              <a:gd name="T21" fmla="*/ 86 h 96"/>
              <a:gd name="T22" fmla="*/ 56 w 159"/>
              <a:gd name="T23" fmla="*/ 30 h 96"/>
              <a:gd name="T24" fmla="*/ 56 w 159"/>
              <a:gd name="T25" fmla="*/ 30 h 96"/>
              <a:gd name="T26" fmla="*/ 146 w 159"/>
              <a:gd name="T27" fmla="*/ 30 h 96"/>
              <a:gd name="T28" fmla="*/ 146 w 159"/>
              <a:gd name="T29" fmla="*/ 30 h 96"/>
              <a:gd name="T30" fmla="*/ 157 w 159"/>
              <a:gd name="T31" fmla="*/ 25 h 96"/>
              <a:gd name="T32" fmla="*/ 157 w 159"/>
              <a:gd name="T33" fmla="*/ 25 h 96"/>
              <a:gd name="T34" fmla="*/ 153 w 159"/>
              <a:gd name="T35" fmla="*/ 1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96">
                <a:moveTo>
                  <a:pt x="153" y="14"/>
                </a:moveTo>
                <a:lnTo>
                  <a:pt x="153" y="14"/>
                </a:lnTo>
                <a:cubicBezTo>
                  <a:pt x="121" y="0"/>
                  <a:pt x="81" y="0"/>
                  <a:pt x="49" y="14"/>
                </a:cubicBezTo>
                <a:lnTo>
                  <a:pt x="49" y="14"/>
                </a:lnTo>
                <a:cubicBezTo>
                  <a:pt x="31" y="23"/>
                  <a:pt x="0" y="47"/>
                  <a:pt x="0" y="86"/>
                </a:cubicBezTo>
                <a:lnTo>
                  <a:pt x="0" y="86"/>
                </a:lnTo>
                <a:cubicBezTo>
                  <a:pt x="0" y="91"/>
                  <a:pt x="3" y="95"/>
                  <a:pt x="8" y="95"/>
                </a:cubicBezTo>
                <a:lnTo>
                  <a:pt x="8" y="95"/>
                </a:lnTo>
                <a:lnTo>
                  <a:pt x="8" y="95"/>
                </a:lnTo>
                <a:cubicBezTo>
                  <a:pt x="12" y="95"/>
                  <a:pt x="16" y="91"/>
                  <a:pt x="16" y="86"/>
                </a:cubicBezTo>
                <a:lnTo>
                  <a:pt x="16" y="86"/>
                </a:lnTo>
                <a:cubicBezTo>
                  <a:pt x="17" y="56"/>
                  <a:pt x="41" y="36"/>
                  <a:pt x="56" y="30"/>
                </a:cubicBezTo>
                <a:lnTo>
                  <a:pt x="56" y="30"/>
                </a:lnTo>
                <a:cubicBezTo>
                  <a:pt x="84" y="17"/>
                  <a:pt x="118" y="17"/>
                  <a:pt x="146" y="30"/>
                </a:cubicBezTo>
                <a:lnTo>
                  <a:pt x="146" y="30"/>
                </a:lnTo>
                <a:cubicBezTo>
                  <a:pt x="150" y="32"/>
                  <a:pt x="155" y="30"/>
                  <a:pt x="157" y="25"/>
                </a:cubicBezTo>
                <a:lnTo>
                  <a:pt x="157" y="25"/>
                </a:lnTo>
                <a:cubicBezTo>
                  <a:pt x="158" y="21"/>
                  <a:pt x="157" y="16"/>
                  <a:pt x="153" y="14"/>
                </a:cubicBezTo>
              </a:path>
            </a:pathLst>
          </a:custGeom>
          <a:solidFill>
            <a:srgbClr val="FFFFFF"/>
          </a:solidFill>
          <a:ln>
            <a:noFill/>
          </a:ln>
          <a:effec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99999"/>
              </a:solidFill>
              <a:effectLst/>
              <a:uLnTx/>
              <a:uFillTx/>
              <a:latin typeface="Calibri" panose="020F0502020204030204"/>
              <a:ea typeface="+mn-ea"/>
              <a:cs typeface="+mn-cs"/>
            </a:endParaRPr>
          </a:p>
        </p:txBody>
      </p:sp>
      <p:sp>
        <p:nvSpPr>
          <p:cNvPr id="34" name="Freeform 135">
            <a:extLst>
              <a:ext uri="{FF2B5EF4-FFF2-40B4-BE49-F238E27FC236}">
                <a16:creationId xmlns:a16="http://schemas.microsoft.com/office/drawing/2014/main" id="{4DE57FDE-7CFE-E836-6663-823CD7FB5B38}"/>
              </a:ext>
            </a:extLst>
          </p:cNvPr>
          <p:cNvSpPr>
            <a:spLocks noChangeArrowheads="1"/>
          </p:cNvSpPr>
          <p:nvPr/>
        </p:nvSpPr>
        <p:spPr bwMode="auto">
          <a:xfrm>
            <a:off x="6955040" y="6335974"/>
            <a:ext cx="286493" cy="286493"/>
          </a:xfrm>
          <a:custGeom>
            <a:avLst/>
            <a:gdLst>
              <a:gd name="T0" fmla="*/ 433 w 457"/>
              <a:gd name="T1" fmla="*/ 262 h 457"/>
              <a:gd name="T2" fmla="*/ 359 w 457"/>
              <a:gd name="T3" fmla="*/ 282 h 457"/>
              <a:gd name="T4" fmla="*/ 397 w 457"/>
              <a:gd name="T5" fmla="*/ 349 h 457"/>
              <a:gd name="T6" fmla="*/ 359 w 457"/>
              <a:gd name="T7" fmla="*/ 397 h 457"/>
              <a:gd name="T8" fmla="*/ 319 w 457"/>
              <a:gd name="T9" fmla="*/ 367 h 457"/>
              <a:gd name="T10" fmla="*/ 283 w 457"/>
              <a:gd name="T11" fmla="*/ 360 h 457"/>
              <a:gd name="T12" fmla="*/ 262 w 457"/>
              <a:gd name="T13" fmla="*/ 433 h 457"/>
              <a:gd name="T14" fmla="*/ 201 w 457"/>
              <a:gd name="T15" fmla="*/ 440 h 457"/>
              <a:gd name="T16" fmla="*/ 195 w 457"/>
              <a:gd name="T17" fmla="*/ 390 h 457"/>
              <a:gd name="T18" fmla="*/ 161 w 457"/>
              <a:gd name="T19" fmla="*/ 357 h 457"/>
              <a:gd name="T20" fmla="*/ 108 w 457"/>
              <a:gd name="T21" fmla="*/ 397 h 457"/>
              <a:gd name="T22" fmla="*/ 60 w 457"/>
              <a:gd name="T23" fmla="*/ 358 h 457"/>
              <a:gd name="T24" fmla="*/ 90 w 457"/>
              <a:gd name="T25" fmla="*/ 319 h 457"/>
              <a:gd name="T26" fmla="*/ 97 w 457"/>
              <a:gd name="T27" fmla="*/ 282 h 457"/>
              <a:gd name="T28" fmla="*/ 24 w 457"/>
              <a:gd name="T29" fmla="*/ 262 h 457"/>
              <a:gd name="T30" fmla="*/ 17 w 457"/>
              <a:gd name="T31" fmla="*/ 201 h 457"/>
              <a:gd name="T32" fmla="*/ 66 w 457"/>
              <a:gd name="T33" fmla="*/ 194 h 457"/>
              <a:gd name="T34" fmla="*/ 90 w 457"/>
              <a:gd name="T35" fmla="*/ 137 h 457"/>
              <a:gd name="T36" fmla="*/ 60 w 457"/>
              <a:gd name="T37" fmla="*/ 98 h 457"/>
              <a:gd name="T38" fmla="*/ 108 w 457"/>
              <a:gd name="T39" fmla="*/ 60 h 457"/>
              <a:gd name="T40" fmla="*/ 174 w 457"/>
              <a:gd name="T41" fmla="*/ 97 h 457"/>
              <a:gd name="T42" fmla="*/ 195 w 457"/>
              <a:gd name="T43" fmla="*/ 24 h 457"/>
              <a:gd name="T44" fmla="*/ 255 w 457"/>
              <a:gd name="T45" fmla="*/ 17 h 457"/>
              <a:gd name="T46" fmla="*/ 262 w 457"/>
              <a:gd name="T47" fmla="*/ 67 h 457"/>
              <a:gd name="T48" fmla="*/ 283 w 457"/>
              <a:gd name="T49" fmla="*/ 97 h 457"/>
              <a:gd name="T50" fmla="*/ 349 w 457"/>
              <a:gd name="T51" fmla="*/ 60 h 457"/>
              <a:gd name="T52" fmla="*/ 397 w 457"/>
              <a:gd name="T53" fmla="*/ 98 h 457"/>
              <a:gd name="T54" fmla="*/ 366 w 457"/>
              <a:gd name="T55" fmla="*/ 137 h 457"/>
              <a:gd name="T56" fmla="*/ 390 w 457"/>
              <a:gd name="T57" fmla="*/ 194 h 457"/>
              <a:gd name="T58" fmla="*/ 439 w 457"/>
              <a:gd name="T59" fmla="*/ 201 h 457"/>
              <a:gd name="T60" fmla="*/ 390 w 457"/>
              <a:gd name="T61" fmla="*/ 178 h 457"/>
              <a:gd name="T62" fmla="*/ 375 w 457"/>
              <a:gd name="T63" fmla="*/ 167 h 457"/>
              <a:gd name="T64" fmla="*/ 409 w 457"/>
              <a:gd name="T65" fmla="*/ 120 h 457"/>
              <a:gd name="T66" fmla="*/ 409 w 457"/>
              <a:gd name="T67" fmla="*/ 86 h 457"/>
              <a:gd name="T68" fmla="*/ 337 w 457"/>
              <a:gd name="T69" fmla="*/ 48 h 457"/>
              <a:gd name="T70" fmla="*/ 289 w 457"/>
              <a:gd name="T71" fmla="*/ 82 h 457"/>
              <a:gd name="T72" fmla="*/ 279 w 457"/>
              <a:gd name="T73" fmla="*/ 24 h 457"/>
              <a:gd name="T74" fmla="*/ 201 w 457"/>
              <a:gd name="T75" fmla="*/ 0 h 457"/>
              <a:gd name="T76" fmla="*/ 177 w 457"/>
              <a:gd name="T77" fmla="*/ 67 h 457"/>
              <a:gd name="T78" fmla="*/ 168 w 457"/>
              <a:gd name="T79" fmla="*/ 82 h 457"/>
              <a:gd name="T80" fmla="*/ 119 w 457"/>
              <a:gd name="T81" fmla="*/ 48 h 457"/>
              <a:gd name="T82" fmla="*/ 48 w 457"/>
              <a:gd name="T83" fmla="*/ 86 h 457"/>
              <a:gd name="T84" fmla="*/ 48 w 457"/>
              <a:gd name="T85" fmla="*/ 120 h 457"/>
              <a:gd name="T86" fmla="*/ 82 w 457"/>
              <a:gd name="T87" fmla="*/ 167 h 457"/>
              <a:gd name="T88" fmla="*/ 24 w 457"/>
              <a:gd name="T89" fmla="*/ 178 h 457"/>
              <a:gd name="T90" fmla="*/ 0 w 457"/>
              <a:gd name="T91" fmla="*/ 256 h 457"/>
              <a:gd name="T92" fmla="*/ 66 w 457"/>
              <a:gd name="T93" fmla="*/ 279 h 457"/>
              <a:gd name="T94" fmla="*/ 82 w 457"/>
              <a:gd name="T95" fmla="*/ 289 h 457"/>
              <a:gd name="T96" fmla="*/ 48 w 457"/>
              <a:gd name="T97" fmla="*/ 337 h 457"/>
              <a:gd name="T98" fmla="*/ 48 w 457"/>
              <a:gd name="T99" fmla="*/ 371 h 457"/>
              <a:gd name="T100" fmla="*/ 119 w 457"/>
              <a:gd name="T101" fmla="*/ 409 h 457"/>
              <a:gd name="T102" fmla="*/ 168 w 457"/>
              <a:gd name="T103" fmla="*/ 375 h 457"/>
              <a:gd name="T104" fmla="*/ 177 w 457"/>
              <a:gd name="T105" fmla="*/ 433 h 457"/>
              <a:gd name="T106" fmla="*/ 255 w 457"/>
              <a:gd name="T107" fmla="*/ 456 h 457"/>
              <a:gd name="T108" fmla="*/ 279 w 457"/>
              <a:gd name="T109" fmla="*/ 390 h 457"/>
              <a:gd name="T110" fmla="*/ 289 w 457"/>
              <a:gd name="T111" fmla="*/ 375 h 457"/>
              <a:gd name="T112" fmla="*/ 337 w 457"/>
              <a:gd name="T113" fmla="*/ 409 h 457"/>
              <a:gd name="T114" fmla="*/ 409 w 457"/>
              <a:gd name="T115" fmla="*/ 371 h 457"/>
              <a:gd name="T116" fmla="*/ 409 w 457"/>
              <a:gd name="T117" fmla="*/ 337 h 457"/>
              <a:gd name="T118" fmla="*/ 375 w 457"/>
              <a:gd name="T119" fmla="*/ 289 h 457"/>
              <a:gd name="T120" fmla="*/ 433 w 457"/>
              <a:gd name="T121" fmla="*/ 279 h 457"/>
              <a:gd name="T122" fmla="*/ 456 w 457"/>
              <a:gd name="T123" fmla="*/ 20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7" h="457">
                <a:moveTo>
                  <a:pt x="439" y="256"/>
                </a:moveTo>
                <a:lnTo>
                  <a:pt x="439" y="256"/>
                </a:lnTo>
                <a:cubicBezTo>
                  <a:pt x="439" y="259"/>
                  <a:pt x="436" y="262"/>
                  <a:pt x="433" y="262"/>
                </a:cubicBezTo>
                <a:lnTo>
                  <a:pt x="390" y="262"/>
                </a:lnTo>
                <a:lnTo>
                  <a:pt x="390" y="262"/>
                </a:lnTo>
                <a:cubicBezTo>
                  <a:pt x="376" y="262"/>
                  <a:pt x="365" y="270"/>
                  <a:pt x="359" y="282"/>
                </a:cubicBezTo>
                <a:lnTo>
                  <a:pt x="359" y="282"/>
                </a:lnTo>
                <a:cubicBezTo>
                  <a:pt x="354" y="295"/>
                  <a:pt x="357" y="309"/>
                  <a:pt x="366" y="319"/>
                </a:cubicBezTo>
                <a:lnTo>
                  <a:pt x="397" y="349"/>
                </a:lnTo>
                <a:lnTo>
                  <a:pt x="397" y="349"/>
                </a:lnTo>
                <a:cubicBezTo>
                  <a:pt x="400" y="351"/>
                  <a:pt x="400" y="356"/>
                  <a:pt x="397" y="358"/>
                </a:cubicBezTo>
                <a:lnTo>
                  <a:pt x="359" y="397"/>
                </a:lnTo>
                <a:lnTo>
                  <a:pt x="359" y="397"/>
                </a:lnTo>
                <a:cubicBezTo>
                  <a:pt x="355" y="399"/>
                  <a:pt x="352" y="399"/>
                  <a:pt x="349" y="397"/>
                </a:cubicBezTo>
                <a:lnTo>
                  <a:pt x="319" y="367"/>
                </a:lnTo>
                <a:lnTo>
                  <a:pt x="319" y="367"/>
                </a:lnTo>
                <a:cubicBezTo>
                  <a:pt x="309" y="357"/>
                  <a:pt x="296" y="354"/>
                  <a:pt x="283" y="360"/>
                </a:cubicBezTo>
                <a:lnTo>
                  <a:pt x="283" y="360"/>
                </a:lnTo>
                <a:cubicBezTo>
                  <a:pt x="270" y="365"/>
                  <a:pt x="262" y="377"/>
                  <a:pt x="262" y="390"/>
                </a:cubicBezTo>
                <a:lnTo>
                  <a:pt x="262" y="433"/>
                </a:lnTo>
                <a:lnTo>
                  <a:pt x="262" y="433"/>
                </a:lnTo>
                <a:cubicBezTo>
                  <a:pt x="262" y="437"/>
                  <a:pt x="259" y="440"/>
                  <a:pt x="255" y="440"/>
                </a:cubicBezTo>
                <a:lnTo>
                  <a:pt x="201" y="440"/>
                </a:lnTo>
                <a:lnTo>
                  <a:pt x="201" y="440"/>
                </a:lnTo>
                <a:cubicBezTo>
                  <a:pt x="198" y="440"/>
                  <a:pt x="195" y="437"/>
                  <a:pt x="195" y="433"/>
                </a:cubicBezTo>
                <a:lnTo>
                  <a:pt x="195" y="390"/>
                </a:lnTo>
                <a:lnTo>
                  <a:pt x="195" y="390"/>
                </a:lnTo>
                <a:cubicBezTo>
                  <a:pt x="195" y="377"/>
                  <a:pt x="187" y="365"/>
                  <a:pt x="174" y="360"/>
                </a:cubicBezTo>
                <a:lnTo>
                  <a:pt x="174" y="360"/>
                </a:lnTo>
                <a:cubicBezTo>
                  <a:pt x="170" y="358"/>
                  <a:pt x="165" y="357"/>
                  <a:pt x="161" y="357"/>
                </a:cubicBezTo>
                <a:lnTo>
                  <a:pt x="161" y="357"/>
                </a:lnTo>
                <a:cubicBezTo>
                  <a:pt x="152" y="357"/>
                  <a:pt x="144" y="360"/>
                  <a:pt x="138" y="367"/>
                </a:cubicBezTo>
                <a:lnTo>
                  <a:pt x="108" y="397"/>
                </a:lnTo>
                <a:lnTo>
                  <a:pt x="108" y="397"/>
                </a:lnTo>
                <a:cubicBezTo>
                  <a:pt x="105" y="399"/>
                  <a:pt x="101" y="399"/>
                  <a:pt x="98" y="397"/>
                </a:cubicBezTo>
                <a:lnTo>
                  <a:pt x="60" y="358"/>
                </a:lnTo>
                <a:lnTo>
                  <a:pt x="60" y="358"/>
                </a:lnTo>
                <a:cubicBezTo>
                  <a:pt x="57" y="356"/>
                  <a:pt x="57" y="351"/>
                  <a:pt x="60" y="349"/>
                </a:cubicBezTo>
                <a:lnTo>
                  <a:pt x="90" y="319"/>
                </a:lnTo>
                <a:lnTo>
                  <a:pt x="90" y="319"/>
                </a:lnTo>
                <a:cubicBezTo>
                  <a:pt x="100" y="309"/>
                  <a:pt x="102" y="295"/>
                  <a:pt x="97" y="282"/>
                </a:cubicBezTo>
                <a:lnTo>
                  <a:pt x="97" y="282"/>
                </a:lnTo>
                <a:cubicBezTo>
                  <a:pt x="92" y="270"/>
                  <a:pt x="80" y="262"/>
                  <a:pt x="66" y="262"/>
                </a:cubicBezTo>
                <a:lnTo>
                  <a:pt x="24" y="262"/>
                </a:lnTo>
                <a:lnTo>
                  <a:pt x="24" y="262"/>
                </a:lnTo>
                <a:cubicBezTo>
                  <a:pt x="20" y="262"/>
                  <a:pt x="17" y="259"/>
                  <a:pt x="17" y="256"/>
                </a:cubicBezTo>
                <a:lnTo>
                  <a:pt x="17" y="201"/>
                </a:lnTo>
                <a:lnTo>
                  <a:pt x="17" y="201"/>
                </a:lnTo>
                <a:cubicBezTo>
                  <a:pt x="17" y="197"/>
                  <a:pt x="20" y="194"/>
                  <a:pt x="24" y="194"/>
                </a:cubicBezTo>
                <a:lnTo>
                  <a:pt x="66" y="194"/>
                </a:lnTo>
                <a:lnTo>
                  <a:pt x="66" y="194"/>
                </a:lnTo>
                <a:cubicBezTo>
                  <a:pt x="80" y="194"/>
                  <a:pt x="92" y="186"/>
                  <a:pt x="97" y="174"/>
                </a:cubicBezTo>
                <a:lnTo>
                  <a:pt x="97" y="174"/>
                </a:lnTo>
                <a:cubicBezTo>
                  <a:pt x="102" y="161"/>
                  <a:pt x="100" y="147"/>
                  <a:pt x="90" y="137"/>
                </a:cubicBezTo>
                <a:lnTo>
                  <a:pt x="60" y="108"/>
                </a:lnTo>
                <a:lnTo>
                  <a:pt x="60" y="108"/>
                </a:lnTo>
                <a:cubicBezTo>
                  <a:pt x="57" y="105"/>
                  <a:pt x="57" y="101"/>
                  <a:pt x="60" y="98"/>
                </a:cubicBezTo>
                <a:lnTo>
                  <a:pt x="98" y="60"/>
                </a:lnTo>
                <a:lnTo>
                  <a:pt x="98" y="60"/>
                </a:lnTo>
                <a:cubicBezTo>
                  <a:pt x="101" y="57"/>
                  <a:pt x="105" y="57"/>
                  <a:pt x="108" y="60"/>
                </a:cubicBezTo>
                <a:lnTo>
                  <a:pt x="138" y="90"/>
                </a:lnTo>
                <a:lnTo>
                  <a:pt x="138" y="90"/>
                </a:lnTo>
                <a:cubicBezTo>
                  <a:pt x="147" y="100"/>
                  <a:pt x="161" y="103"/>
                  <a:pt x="174" y="97"/>
                </a:cubicBezTo>
                <a:lnTo>
                  <a:pt x="174" y="97"/>
                </a:lnTo>
                <a:cubicBezTo>
                  <a:pt x="187" y="92"/>
                  <a:pt x="195" y="80"/>
                  <a:pt x="195" y="67"/>
                </a:cubicBezTo>
                <a:lnTo>
                  <a:pt x="195" y="24"/>
                </a:lnTo>
                <a:lnTo>
                  <a:pt x="195" y="24"/>
                </a:lnTo>
                <a:cubicBezTo>
                  <a:pt x="195" y="20"/>
                  <a:pt x="198" y="17"/>
                  <a:pt x="201" y="17"/>
                </a:cubicBezTo>
                <a:lnTo>
                  <a:pt x="255" y="17"/>
                </a:lnTo>
                <a:lnTo>
                  <a:pt x="255" y="17"/>
                </a:lnTo>
                <a:cubicBezTo>
                  <a:pt x="259" y="17"/>
                  <a:pt x="262" y="20"/>
                  <a:pt x="262" y="24"/>
                </a:cubicBezTo>
                <a:lnTo>
                  <a:pt x="262" y="67"/>
                </a:lnTo>
                <a:lnTo>
                  <a:pt x="262" y="67"/>
                </a:lnTo>
                <a:cubicBezTo>
                  <a:pt x="262" y="80"/>
                  <a:pt x="270" y="92"/>
                  <a:pt x="283" y="97"/>
                </a:cubicBezTo>
                <a:lnTo>
                  <a:pt x="283" y="97"/>
                </a:lnTo>
                <a:cubicBezTo>
                  <a:pt x="296" y="103"/>
                  <a:pt x="309" y="100"/>
                  <a:pt x="319" y="90"/>
                </a:cubicBezTo>
                <a:lnTo>
                  <a:pt x="349" y="60"/>
                </a:lnTo>
                <a:lnTo>
                  <a:pt x="349" y="60"/>
                </a:lnTo>
                <a:cubicBezTo>
                  <a:pt x="352" y="57"/>
                  <a:pt x="356" y="57"/>
                  <a:pt x="359" y="60"/>
                </a:cubicBezTo>
                <a:lnTo>
                  <a:pt x="397" y="98"/>
                </a:lnTo>
                <a:lnTo>
                  <a:pt x="397" y="98"/>
                </a:lnTo>
                <a:cubicBezTo>
                  <a:pt x="400" y="101"/>
                  <a:pt x="400" y="105"/>
                  <a:pt x="397" y="108"/>
                </a:cubicBezTo>
                <a:lnTo>
                  <a:pt x="366" y="137"/>
                </a:lnTo>
                <a:lnTo>
                  <a:pt x="366" y="137"/>
                </a:lnTo>
                <a:cubicBezTo>
                  <a:pt x="357" y="147"/>
                  <a:pt x="354" y="161"/>
                  <a:pt x="359" y="174"/>
                </a:cubicBezTo>
                <a:lnTo>
                  <a:pt x="359" y="174"/>
                </a:lnTo>
                <a:cubicBezTo>
                  <a:pt x="365" y="186"/>
                  <a:pt x="376" y="194"/>
                  <a:pt x="390" y="194"/>
                </a:cubicBezTo>
                <a:lnTo>
                  <a:pt x="433" y="194"/>
                </a:lnTo>
                <a:lnTo>
                  <a:pt x="433" y="194"/>
                </a:lnTo>
                <a:cubicBezTo>
                  <a:pt x="436" y="194"/>
                  <a:pt x="439" y="197"/>
                  <a:pt x="439" y="201"/>
                </a:cubicBezTo>
                <a:lnTo>
                  <a:pt x="439" y="256"/>
                </a:lnTo>
                <a:close/>
                <a:moveTo>
                  <a:pt x="433" y="178"/>
                </a:moveTo>
                <a:lnTo>
                  <a:pt x="390" y="178"/>
                </a:lnTo>
                <a:lnTo>
                  <a:pt x="390" y="178"/>
                </a:lnTo>
                <a:cubicBezTo>
                  <a:pt x="384" y="178"/>
                  <a:pt x="377" y="173"/>
                  <a:pt x="375" y="167"/>
                </a:cubicBezTo>
                <a:lnTo>
                  <a:pt x="375" y="167"/>
                </a:lnTo>
                <a:cubicBezTo>
                  <a:pt x="373" y="161"/>
                  <a:pt x="374" y="155"/>
                  <a:pt x="379" y="150"/>
                </a:cubicBezTo>
                <a:lnTo>
                  <a:pt x="409" y="120"/>
                </a:lnTo>
                <a:lnTo>
                  <a:pt x="409" y="120"/>
                </a:lnTo>
                <a:cubicBezTo>
                  <a:pt x="413" y="115"/>
                  <a:pt x="416" y="109"/>
                  <a:pt x="416" y="103"/>
                </a:cubicBezTo>
                <a:lnTo>
                  <a:pt x="416" y="103"/>
                </a:lnTo>
                <a:cubicBezTo>
                  <a:pt x="416" y="97"/>
                  <a:pt x="413" y="91"/>
                  <a:pt x="409" y="86"/>
                </a:cubicBezTo>
                <a:lnTo>
                  <a:pt x="370" y="48"/>
                </a:lnTo>
                <a:lnTo>
                  <a:pt x="370" y="48"/>
                </a:lnTo>
                <a:cubicBezTo>
                  <a:pt x="362" y="39"/>
                  <a:pt x="346" y="39"/>
                  <a:pt x="337" y="48"/>
                </a:cubicBezTo>
                <a:lnTo>
                  <a:pt x="307" y="78"/>
                </a:lnTo>
                <a:lnTo>
                  <a:pt x="307" y="78"/>
                </a:lnTo>
                <a:cubicBezTo>
                  <a:pt x="302" y="83"/>
                  <a:pt x="296" y="84"/>
                  <a:pt x="289" y="82"/>
                </a:cubicBezTo>
                <a:lnTo>
                  <a:pt x="289" y="82"/>
                </a:lnTo>
                <a:cubicBezTo>
                  <a:pt x="283" y="79"/>
                  <a:pt x="279" y="73"/>
                  <a:pt x="279" y="67"/>
                </a:cubicBezTo>
                <a:lnTo>
                  <a:pt x="279" y="24"/>
                </a:lnTo>
                <a:lnTo>
                  <a:pt x="279" y="24"/>
                </a:lnTo>
                <a:cubicBezTo>
                  <a:pt x="279" y="11"/>
                  <a:pt x="269" y="0"/>
                  <a:pt x="255" y="0"/>
                </a:cubicBezTo>
                <a:lnTo>
                  <a:pt x="201" y="0"/>
                </a:lnTo>
                <a:lnTo>
                  <a:pt x="201" y="0"/>
                </a:lnTo>
                <a:cubicBezTo>
                  <a:pt x="188" y="0"/>
                  <a:pt x="177" y="11"/>
                  <a:pt x="177" y="24"/>
                </a:cubicBezTo>
                <a:lnTo>
                  <a:pt x="177" y="67"/>
                </a:lnTo>
                <a:lnTo>
                  <a:pt x="177" y="67"/>
                </a:lnTo>
                <a:cubicBezTo>
                  <a:pt x="177" y="73"/>
                  <a:pt x="174" y="79"/>
                  <a:pt x="168" y="82"/>
                </a:cubicBezTo>
                <a:lnTo>
                  <a:pt x="168" y="82"/>
                </a:lnTo>
                <a:cubicBezTo>
                  <a:pt x="161" y="84"/>
                  <a:pt x="154" y="83"/>
                  <a:pt x="149" y="78"/>
                </a:cubicBezTo>
                <a:lnTo>
                  <a:pt x="119" y="48"/>
                </a:lnTo>
                <a:lnTo>
                  <a:pt x="119" y="48"/>
                </a:lnTo>
                <a:cubicBezTo>
                  <a:pt x="111" y="39"/>
                  <a:pt x="95" y="39"/>
                  <a:pt x="86" y="48"/>
                </a:cubicBezTo>
                <a:lnTo>
                  <a:pt x="48" y="86"/>
                </a:lnTo>
                <a:lnTo>
                  <a:pt x="48" y="86"/>
                </a:lnTo>
                <a:cubicBezTo>
                  <a:pt x="44" y="90"/>
                  <a:pt x="41" y="97"/>
                  <a:pt x="41" y="103"/>
                </a:cubicBezTo>
                <a:lnTo>
                  <a:pt x="41" y="103"/>
                </a:lnTo>
                <a:cubicBezTo>
                  <a:pt x="41" y="109"/>
                  <a:pt x="44" y="115"/>
                  <a:pt x="48" y="120"/>
                </a:cubicBezTo>
                <a:lnTo>
                  <a:pt x="78" y="150"/>
                </a:lnTo>
                <a:lnTo>
                  <a:pt x="78" y="150"/>
                </a:lnTo>
                <a:cubicBezTo>
                  <a:pt x="83" y="155"/>
                  <a:pt x="84" y="161"/>
                  <a:pt x="82" y="167"/>
                </a:cubicBezTo>
                <a:lnTo>
                  <a:pt x="82" y="167"/>
                </a:lnTo>
                <a:cubicBezTo>
                  <a:pt x="79" y="173"/>
                  <a:pt x="73" y="178"/>
                  <a:pt x="66" y="178"/>
                </a:cubicBezTo>
                <a:lnTo>
                  <a:pt x="24" y="178"/>
                </a:lnTo>
                <a:lnTo>
                  <a:pt x="24" y="178"/>
                </a:lnTo>
                <a:cubicBezTo>
                  <a:pt x="10" y="178"/>
                  <a:pt x="0" y="188"/>
                  <a:pt x="0" y="201"/>
                </a:cubicBezTo>
                <a:lnTo>
                  <a:pt x="0" y="256"/>
                </a:lnTo>
                <a:lnTo>
                  <a:pt x="0" y="256"/>
                </a:lnTo>
                <a:cubicBezTo>
                  <a:pt x="0" y="268"/>
                  <a:pt x="10" y="279"/>
                  <a:pt x="24" y="279"/>
                </a:cubicBezTo>
                <a:lnTo>
                  <a:pt x="66" y="279"/>
                </a:lnTo>
                <a:lnTo>
                  <a:pt x="66" y="279"/>
                </a:lnTo>
                <a:cubicBezTo>
                  <a:pt x="73" y="279"/>
                  <a:pt x="79" y="283"/>
                  <a:pt x="82" y="289"/>
                </a:cubicBezTo>
                <a:lnTo>
                  <a:pt x="82" y="289"/>
                </a:lnTo>
                <a:cubicBezTo>
                  <a:pt x="84" y="295"/>
                  <a:pt x="83" y="302"/>
                  <a:pt x="78" y="307"/>
                </a:cubicBezTo>
                <a:lnTo>
                  <a:pt x="48" y="337"/>
                </a:lnTo>
                <a:lnTo>
                  <a:pt x="48" y="337"/>
                </a:lnTo>
                <a:cubicBezTo>
                  <a:pt x="44" y="342"/>
                  <a:pt x="41" y="347"/>
                  <a:pt x="41" y="353"/>
                </a:cubicBezTo>
                <a:lnTo>
                  <a:pt x="41" y="353"/>
                </a:lnTo>
                <a:cubicBezTo>
                  <a:pt x="41" y="360"/>
                  <a:pt x="44" y="366"/>
                  <a:pt x="48" y="371"/>
                </a:cubicBezTo>
                <a:lnTo>
                  <a:pt x="86" y="409"/>
                </a:lnTo>
                <a:lnTo>
                  <a:pt x="86" y="409"/>
                </a:lnTo>
                <a:cubicBezTo>
                  <a:pt x="95" y="418"/>
                  <a:pt x="111" y="418"/>
                  <a:pt x="119" y="409"/>
                </a:cubicBezTo>
                <a:lnTo>
                  <a:pt x="149" y="378"/>
                </a:lnTo>
                <a:lnTo>
                  <a:pt x="149" y="378"/>
                </a:lnTo>
                <a:cubicBezTo>
                  <a:pt x="154" y="373"/>
                  <a:pt x="161" y="372"/>
                  <a:pt x="168" y="375"/>
                </a:cubicBezTo>
                <a:lnTo>
                  <a:pt x="168" y="375"/>
                </a:lnTo>
                <a:cubicBezTo>
                  <a:pt x="174" y="378"/>
                  <a:pt x="177" y="383"/>
                  <a:pt x="177" y="390"/>
                </a:cubicBezTo>
                <a:lnTo>
                  <a:pt x="177" y="433"/>
                </a:lnTo>
                <a:lnTo>
                  <a:pt x="177" y="433"/>
                </a:lnTo>
                <a:cubicBezTo>
                  <a:pt x="177" y="446"/>
                  <a:pt x="188" y="456"/>
                  <a:pt x="201" y="456"/>
                </a:cubicBezTo>
                <a:lnTo>
                  <a:pt x="255" y="456"/>
                </a:lnTo>
                <a:lnTo>
                  <a:pt x="255" y="456"/>
                </a:lnTo>
                <a:cubicBezTo>
                  <a:pt x="269" y="456"/>
                  <a:pt x="279" y="446"/>
                  <a:pt x="279" y="433"/>
                </a:cubicBezTo>
                <a:lnTo>
                  <a:pt x="279" y="390"/>
                </a:lnTo>
                <a:lnTo>
                  <a:pt x="279" y="390"/>
                </a:lnTo>
                <a:cubicBezTo>
                  <a:pt x="279" y="383"/>
                  <a:pt x="283" y="378"/>
                  <a:pt x="289" y="375"/>
                </a:cubicBezTo>
                <a:lnTo>
                  <a:pt x="289" y="375"/>
                </a:lnTo>
                <a:cubicBezTo>
                  <a:pt x="296" y="372"/>
                  <a:pt x="302" y="373"/>
                  <a:pt x="307" y="378"/>
                </a:cubicBezTo>
                <a:lnTo>
                  <a:pt x="337" y="409"/>
                </a:lnTo>
                <a:lnTo>
                  <a:pt x="337" y="409"/>
                </a:lnTo>
                <a:cubicBezTo>
                  <a:pt x="346" y="418"/>
                  <a:pt x="362" y="418"/>
                  <a:pt x="370" y="409"/>
                </a:cubicBezTo>
                <a:lnTo>
                  <a:pt x="409" y="371"/>
                </a:lnTo>
                <a:lnTo>
                  <a:pt x="409" y="371"/>
                </a:lnTo>
                <a:cubicBezTo>
                  <a:pt x="413" y="366"/>
                  <a:pt x="416" y="360"/>
                  <a:pt x="416" y="353"/>
                </a:cubicBezTo>
                <a:lnTo>
                  <a:pt x="416" y="353"/>
                </a:lnTo>
                <a:cubicBezTo>
                  <a:pt x="416" y="347"/>
                  <a:pt x="413" y="342"/>
                  <a:pt x="409" y="337"/>
                </a:cubicBezTo>
                <a:lnTo>
                  <a:pt x="379" y="307"/>
                </a:lnTo>
                <a:lnTo>
                  <a:pt x="379" y="307"/>
                </a:lnTo>
                <a:cubicBezTo>
                  <a:pt x="374" y="302"/>
                  <a:pt x="373" y="295"/>
                  <a:pt x="375" y="289"/>
                </a:cubicBezTo>
                <a:lnTo>
                  <a:pt x="375" y="289"/>
                </a:lnTo>
                <a:cubicBezTo>
                  <a:pt x="377" y="283"/>
                  <a:pt x="384" y="279"/>
                  <a:pt x="390" y="279"/>
                </a:cubicBezTo>
                <a:lnTo>
                  <a:pt x="433" y="279"/>
                </a:lnTo>
                <a:lnTo>
                  <a:pt x="433" y="279"/>
                </a:lnTo>
                <a:cubicBezTo>
                  <a:pt x="446" y="279"/>
                  <a:pt x="456" y="268"/>
                  <a:pt x="456" y="256"/>
                </a:cubicBezTo>
                <a:lnTo>
                  <a:pt x="456" y="201"/>
                </a:lnTo>
                <a:lnTo>
                  <a:pt x="456" y="201"/>
                </a:lnTo>
                <a:cubicBezTo>
                  <a:pt x="456" y="188"/>
                  <a:pt x="446" y="178"/>
                  <a:pt x="433" y="178"/>
                </a:cubicBezTo>
                <a:close/>
              </a:path>
            </a:pathLst>
          </a:custGeom>
          <a:solidFill>
            <a:srgbClr val="FFFFFF"/>
          </a:solidFill>
          <a:ln>
            <a:noFill/>
          </a:ln>
          <a:effec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99999"/>
              </a:solidFill>
              <a:effectLst/>
              <a:uLnTx/>
              <a:uFillTx/>
              <a:latin typeface="Calibri" panose="020F0502020204030204"/>
              <a:ea typeface="+mn-ea"/>
              <a:cs typeface="+mn-cs"/>
            </a:endParaRPr>
          </a:p>
        </p:txBody>
      </p:sp>
      <p:sp>
        <p:nvSpPr>
          <p:cNvPr id="35" name="Freeform 136">
            <a:extLst>
              <a:ext uri="{FF2B5EF4-FFF2-40B4-BE49-F238E27FC236}">
                <a16:creationId xmlns:a16="http://schemas.microsoft.com/office/drawing/2014/main" id="{8024212B-ACF2-5986-6CF9-DAA9F4E72898}"/>
              </a:ext>
            </a:extLst>
          </p:cNvPr>
          <p:cNvSpPr>
            <a:spLocks noChangeArrowheads="1"/>
          </p:cNvSpPr>
          <p:nvPr/>
        </p:nvSpPr>
        <p:spPr bwMode="auto">
          <a:xfrm>
            <a:off x="7048701" y="6432389"/>
            <a:ext cx="96417" cy="96417"/>
          </a:xfrm>
          <a:custGeom>
            <a:avLst/>
            <a:gdLst>
              <a:gd name="T0" fmla="*/ 76 w 153"/>
              <a:gd name="T1" fmla="*/ 135 h 153"/>
              <a:gd name="T2" fmla="*/ 76 w 153"/>
              <a:gd name="T3" fmla="*/ 135 h 153"/>
              <a:gd name="T4" fmla="*/ 17 w 153"/>
              <a:gd name="T5" fmla="*/ 77 h 153"/>
              <a:gd name="T6" fmla="*/ 17 w 153"/>
              <a:gd name="T7" fmla="*/ 77 h 153"/>
              <a:gd name="T8" fmla="*/ 76 w 153"/>
              <a:gd name="T9" fmla="*/ 17 h 153"/>
              <a:gd name="T10" fmla="*/ 76 w 153"/>
              <a:gd name="T11" fmla="*/ 17 h 153"/>
              <a:gd name="T12" fmla="*/ 136 w 153"/>
              <a:gd name="T13" fmla="*/ 77 h 153"/>
              <a:gd name="T14" fmla="*/ 136 w 153"/>
              <a:gd name="T15" fmla="*/ 77 h 153"/>
              <a:gd name="T16" fmla="*/ 76 w 153"/>
              <a:gd name="T17" fmla="*/ 135 h 153"/>
              <a:gd name="T18" fmla="*/ 76 w 153"/>
              <a:gd name="T19" fmla="*/ 0 h 153"/>
              <a:gd name="T20" fmla="*/ 76 w 153"/>
              <a:gd name="T21" fmla="*/ 0 h 153"/>
              <a:gd name="T22" fmla="*/ 0 w 153"/>
              <a:gd name="T23" fmla="*/ 77 h 153"/>
              <a:gd name="T24" fmla="*/ 0 w 153"/>
              <a:gd name="T25" fmla="*/ 77 h 153"/>
              <a:gd name="T26" fmla="*/ 76 w 153"/>
              <a:gd name="T27" fmla="*/ 152 h 153"/>
              <a:gd name="T28" fmla="*/ 76 w 153"/>
              <a:gd name="T29" fmla="*/ 152 h 153"/>
              <a:gd name="T30" fmla="*/ 152 w 153"/>
              <a:gd name="T31" fmla="*/ 77 h 153"/>
              <a:gd name="T32" fmla="*/ 152 w 153"/>
              <a:gd name="T33" fmla="*/ 77 h 153"/>
              <a:gd name="T34" fmla="*/ 76 w 153"/>
              <a:gd name="T3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53">
                <a:moveTo>
                  <a:pt x="76" y="135"/>
                </a:moveTo>
                <a:lnTo>
                  <a:pt x="76" y="135"/>
                </a:lnTo>
                <a:cubicBezTo>
                  <a:pt x="44" y="135"/>
                  <a:pt x="17" y="109"/>
                  <a:pt x="17" y="77"/>
                </a:cubicBezTo>
                <a:lnTo>
                  <a:pt x="17" y="77"/>
                </a:lnTo>
                <a:cubicBezTo>
                  <a:pt x="17" y="44"/>
                  <a:pt x="44" y="17"/>
                  <a:pt x="76" y="17"/>
                </a:cubicBezTo>
                <a:lnTo>
                  <a:pt x="76" y="17"/>
                </a:lnTo>
                <a:cubicBezTo>
                  <a:pt x="109" y="17"/>
                  <a:pt x="136" y="44"/>
                  <a:pt x="136" y="77"/>
                </a:cubicBezTo>
                <a:lnTo>
                  <a:pt x="136" y="77"/>
                </a:lnTo>
                <a:cubicBezTo>
                  <a:pt x="136" y="109"/>
                  <a:pt x="109" y="135"/>
                  <a:pt x="76" y="135"/>
                </a:cubicBezTo>
                <a:close/>
                <a:moveTo>
                  <a:pt x="76" y="0"/>
                </a:moveTo>
                <a:lnTo>
                  <a:pt x="76" y="0"/>
                </a:lnTo>
                <a:cubicBezTo>
                  <a:pt x="34" y="0"/>
                  <a:pt x="0" y="34"/>
                  <a:pt x="0" y="77"/>
                </a:cubicBezTo>
                <a:lnTo>
                  <a:pt x="0" y="77"/>
                </a:lnTo>
                <a:cubicBezTo>
                  <a:pt x="0" y="118"/>
                  <a:pt x="34" y="152"/>
                  <a:pt x="76" y="152"/>
                </a:cubicBezTo>
                <a:lnTo>
                  <a:pt x="76" y="152"/>
                </a:lnTo>
                <a:cubicBezTo>
                  <a:pt x="119" y="152"/>
                  <a:pt x="152" y="118"/>
                  <a:pt x="152" y="77"/>
                </a:cubicBezTo>
                <a:lnTo>
                  <a:pt x="152" y="77"/>
                </a:lnTo>
                <a:cubicBezTo>
                  <a:pt x="152" y="34"/>
                  <a:pt x="119" y="0"/>
                  <a:pt x="76" y="0"/>
                </a:cubicBezTo>
                <a:close/>
              </a:path>
            </a:pathLst>
          </a:custGeom>
          <a:solidFill>
            <a:srgbClr val="FFFFFF"/>
          </a:solidFill>
          <a:ln>
            <a:noFill/>
          </a:ln>
          <a:effec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99999"/>
              </a:solidFill>
              <a:effectLst/>
              <a:uLnTx/>
              <a:uFillTx/>
              <a:latin typeface="Calibri" panose="020F0502020204030204"/>
              <a:ea typeface="+mn-ea"/>
              <a:cs typeface="+mn-cs"/>
            </a:endParaRPr>
          </a:p>
        </p:txBody>
      </p:sp>
      <p:sp>
        <p:nvSpPr>
          <p:cNvPr id="36" name="Freeform 137">
            <a:extLst>
              <a:ext uri="{FF2B5EF4-FFF2-40B4-BE49-F238E27FC236}">
                <a16:creationId xmlns:a16="http://schemas.microsoft.com/office/drawing/2014/main" id="{6DEC913A-C423-AD41-3725-74CC65382FBA}"/>
              </a:ext>
            </a:extLst>
          </p:cNvPr>
          <p:cNvSpPr>
            <a:spLocks noChangeArrowheads="1"/>
          </p:cNvSpPr>
          <p:nvPr/>
        </p:nvSpPr>
        <p:spPr bwMode="auto">
          <a:xfrm>
            <a:off x="7437120" y="6333219"/>
            <a:ext cx="234152" cy="289249"/>
          </a:xfrm>
          <a:custGeom>
            <a:avLst/>
            <a:gdLst>
              <a:gd name="T0" fmla="*/ 358 w 376"/>
              <a:gd name="T1" fmla="*/ 399 h 461"/>
              <a:gd name="T2" fmla="*/ 358 w 376"/>
              <a:gd name="T3" fmla="*/ 399 h 461"/>
              <a:gd name="T4" fmla="*/ 313 w 376"/>
              <a:gd name="T5" fmla="*/ 444 h 461"/>
              <a:gd name="T6" fmla="*/ 62 w 376"/>
              <a:gd name="T7" fmla="*/ 444 h 461"/>
              <a:gd name="T8" fmla="*/ 62 w 376"/>
              <a:gd name="T9" fmla="*/ 444 h 461"/>
              <a:gd name="T10" fmla="*/ 18 w 376"/>
              <a:gd name="T11" fmla="*/ 399 h 461"/>
              <a:gd name="T12" fmla="*/ 18 w 376"/>
              <a:gd name="T13" fmla="*/ 232 h 461"/>
              <a:gd name="T14" fmla="*/ 18 w 376"/>
              <a:gd name="T15" fmla="*/ 232 h 461"/>
              <a:gd name="T16" fmla="*/ 62 w 376"/>
              <a:gd name="T17" fmla="*/ 188 h 461"/>
              <a:gd name="T18" fmla="*/ 313 w 376"/>
              <a:gd name="T19" fmla="*/ 188 h 461"/>
              <a:gd name="T20" fmla="*/ 313 w 376"/>
              <a:gd name="T21" fmla="*/ 188 h 461"/>
              <a:gd name="T22" fmla="*/ 358 w 376"/>
              <a:gd name="T23" fmla="*/ 232 h 461"/>
              <a:gd name="T24" fmla="*/ 358 w 376"/>
              <a:gd name="T25" fmla="*/ 399 h 461"/>
              <a:gd name="T26" fmla="*/ 69 w 376"/>
              <a:gd name="T27" fmla="*/ 124 h 461"/>
              <a:gd name="T28" fmla="*/ 69 w 376"/>
              <a:gd name="T29" fmla="*/ 124 h 461"/>
              <a:gd name="T30" fmla="*/ 188 w 376"/>
              <a:gd name="T31" fmla="*/ 17 h 461"/>
              <a:gd name="T32" fmla="*/ 188 w 376"/>
              <a:gd name="T33" fmla="*/ 17 h 461"/>
              <a:gd name="T34" fmla="*/ 307 w 376"/>
              <a:gd name="T35" fmla="*/ 124 h 461"/>
              <a:gd name="T36" fmla="*/ 307 w 376"/>
              <a:gd name="T37" fmla="*/ 171 h 461"/>
              <a:gd name="T38" fmla="*/ 69 w 376"/>
              <a:gd name="T39" fmla="*/ 171 h 461"/>
              <a:gd name="T40" fmla="*/ 69 w 376"/>
              <a:gd name="T41" fmla="*/ 124 h 461"/>
              <a:gd name="T42" fmla="*/ 324 w 376"/>
              <a:gd name="T43" fmla="*/ 171 h 461"/>
              <a:gd name="T44" fmla="*/ 324 w 376"/>
              <a:gd name="T45" fmla="*/ 124 h 461"/>
              <a:gd name="T46" fmla="*/ 324 w 376"/>
              <a:gd name="T47" fmla="*/ 124 h 461"/>
              <a:gd name="T48" fmla="*/ 188 w 376"/>
              <a:gd name="T49" fmla="*/ 0 h 461"/>
              <a:gd name="T50" fmla="*/ 188 w 376"/>
              <a:gd name="T51" fmla="*/ 0 h 461"/>
              <a:gd name="T52" fmla="*/ 52 w 376"/>
              <a:gd name="T53" fmla="*/ 124 h 461"/>
              <a:gd name="T54" fmla="*/ 52 w 376"/>
              <a:gd name="T55" fmla="*/ 171 h 461"/>
              <a:gd name="T56" fmla="*/ 52 w 376"/>
              <a:gd name="T57" fmla="*/ 171 h 461"/>
              <a:gd name="T58" fmla="*/ 0 w 376"/>
              <a:gd name="T59" fmla="*/ 232 h 461"/>
              <a:gd name="T60" fmla="*/ 0 w 376"/>
              <a:gd name="T61" fmla="*/ 399 h 461"/>
              <a:gd name="T62" fmla="*/ 0 w 376"/>
              <a:gd name="T63" fmla="*/ 399 h 461"/>
              <a:gd name="T64" fmla="*/ 62 w 376"/>
              <a:gd name="T65" fmla="*/ 460 h 461"/>
              <a:gd name="T66" fmla="*/ 313 w 376"/>
              <a:gd name="T67" fmla="*/ 460 h 461"/>
              <a:gd name="T68" fmla="*/ 313 w 376"/>
              <a:gd name="T69" fmla="*/ 460 h 461"/>
              <a:gd name="T70" fmla="*/ 375 w 376"/>
              <a:gd name="T71" fmla="*/ 399 h 461"/>
              <a:gd name="T72" fmla="*/ 375 w 376"/>
              <a:gd name="T73" fmla="*/ 232 h 461"/>
              <a:gd name="T74" fmla="*/ 375 w 376"/>
              <a:gd name="T75" fmla="*/ 232 h 461"/>
              <a:gd name="T76" fmla="*/ 324 w 376"/>
              <a:gd name="T77" fmla="*/ 17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6" h="461">
                <a:moveTo>
                  <a:pt x="358" y="399"/>
                </a:moveTo>
                <a:lnTo>
                  <a:pt x="358" y="399"/>
                </a:lnTo>
                <a:cubicBezTo>
                  <a:pt x="358" y="423"/>
                  <a:pt x="339" y="444"/>
                  <a:pt x="313" y="444"/>
                </a:cubicBezTo>
                <a:lnTo>
                  <a:pt x="62" y="444"/>
                </a:lnTo>
                <a:lnTo>
                  <a:pt x="62" y="444"/>
                </a:lnTo>
                <a:cubicBezTo>
                  <a:pt x="38" y="444"/>
                  <a:pt x="18" y="423"/>
                  <a:pt x="18" y="399"/>
                </a:cubicBezTo>
                <a:lnTo>
                  <a:pt x="18" y="232"/>
                </a:lnTo>
                <a:lnTo>
                  <a:pt x="18" y="232"/>
                </a:lnTo>
                <a:cubicBezTo>
                  <a:pt x="18" y="208"/>
                  <a:pt x="38" y="188"/>
                  <a:pt x="62" y="188"/>
                </a:cubicBezTo>
                <a:lnTo>
                  <a:pt x="313" y="188"/>
                </a:lnTo>
                <a:lnTo>
                  <a:pt x="313" y="188"/>
                </a:lnTo>
                <a:cubicBezTo>
                  <a:pt x="339" y="188"/>
                  <a:pt x="358" y="208"/>
                  <a:pt x="358" y="232"/>
                </a:cubicBezTo>
                <a:lnTo>
                  <a:pt x="358" y="399"/>
                </a:lnTo>
                <a:close/>
                <a:moveTo>
                  <a:pt x="69" y="124"/>
                </a:moveTo>
                <a:lnTo>
                  <a:pt x="69" y="124"/>
                </a:lnTo>
                <a:cubicBezTo>
                  <a:pt x="69" y="65"/>
                  <a:pt x="122" y="17"/>
                  <a:pt x="188" y="17"/>
                </a:cubicBezTo>
                <a:lnTo>
                  <a:pt x="188" y="17"/>
                </a:lnTo>
                <a:cubicBezTo>
                  <a:pt x="254" y="17"/>
                  <a:pt x="307" y="65"/>
                  <a:pt x="307" y="124"/>
                </a:cubicBezTo>
                <a:lnTo>
                  <a:pt x="307" y="171"/>
                </a:lnTo>
                <a:lnTo>
                  <a:pt x="69" y="171"/>
                </a:lnTo>
                <a:lnTo>
                  <a:pt x="69" y="124"/>
                </a:lnTo>
                <a:close/>
                <a:moveTo>
                  <a:pt x="324" y="171"/>
                </a:moveTo>
                <a:lnTo>
                  <a:pt x="324" y="124"/>
                </a:lnTo>
                <a:lnTo>
                  <a:pt x="324" y="124"/>
                </a:lnTo>
                <a:cubicBezTo>
                  <a:pt x="324" y="56"/>
                  <a:pt x="263" y="0"/>
                  <a:pt x="188" y="0"/>
                </a:cubicBezTo>
                <a:lnTo>
                  <a:pt x="188" y="0"/>
                </a:lnTo>
                <a:cubicBezTo>
                  <a:pt x="113" y="0"/>
                  <a:pt x="52" y="56"/>
                  <a:pt x="52" y="124"/>
                </a:cubicBezTo>
                <a:lnTo>
                  <a:pt x="52" y="171"/>
                </a:lnTo>
                <a:lnTo>
                  <a:pt x="52" y="171"/>
                </a:lnTo>
                <a:cubicBezTo>
                  <a:pt x="22" y="176"/>
                  <a:pt x="0" y="202"/>
                  <a:pt x="0" y="232"/>
                </a:cubicBezTo>
                <a:lnTo>
                  <a:pt x="0" y="399"/>
                </a:lnTo>
                <a:lnTo>
                  <a:pt x="0" y="399"/>
                </a:lnTo>
                <a:cubicBezTo>
                  <a:pt x="0" y="433"/>
                  <a:pt x="28" y="460"/>
                  <a:pt x="62" y="460"/>
                </a:cubicBezTo>
                <a:lnTo>
                  <a:pt x="313" y="460"/>
                </a:lnTo>
                <a:lnTo>
                  <a:pt x="313" y="460"/>
                </a:lnTo>
                <a:cubicBezTo>
                  <a:pt x="348" y="460"/>
                  <a:pt x="375" y="433"/>
                  <a:pt x="375" y="399"/>
                </a:cubicBezTo>
                <a:lnTo>
                  <a:pt x="375" y="232"/>
                </a:lnTo>
                <a:lnTo>
                  <a:pt x="375" y="232"/>
                </a:lnTo>
                <a:cubicBezTo>
                  <a:pt x="375" y="202"/>
                  <a:pt x="353" y="176"/>
                  <a:pt x="324" y="171"/>
                </a:cubicBezTo>
                <a:close/>
              </a:path>
            </a:pathLst>
          </a:custGeom>
          <a:solidFill>
            <a:srgbClr val="FFFFFF"/>
          </a:solidFill>
          <a:ln>
            <a:noFill/>
          </a:ln>
          <a:effec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99999"/>
              </a:solidFill>
              <a:effectLst/>
              <a:uLnTx/>
              <a:uFillTx/>
              <a:latin typeface="Calibri" panose="020F0502020204030204"/>
              <a:ea typeface="+mn-ea"/>
              <a:cs typeface="+mn-cs"/>
            </a:endParaRPr>
          </a:p>
        </p:txBody>
      </p:sp>
      <p:sp>
        <p:nvSpPr>
          <p:cNvPr id="37" name="Freeform 138">
            <a:extLst>
              <a:ext uri="{FF2B5EF4-FFF2-40B4-BE49-F238E27FC236}">
                <a16:creationId xmlns:a16="http://schemas.microsoft.com/office/drawing/2014/main" id="{975D2635-376D-C49E-62C8-A1EB96901E9A}"/>
              </a:ext>
            </a:extLst>
          </p:cNvPr>
          <p:cNvSpPr>
            <a:spLocks noChangeArrowheads="1"/>
          </p:cNvSpPr>
          <p:nvPr/>
        </p:nvSpPr>
        <p:spPr bwMode="auto">
          <a:xfrm>
            <a:off x="7533535" y="6481974"/>
            <a:ext cx="44076" cy="74379"/>
          </a:xfrm>
          <a:custGeom>
            <a:avLst/>
            <a:gdLst>
              <a:gd name="T0" fmla="*/ 51 w 69"/>
              <a:gd name="T1" fmla="*/ 85 h 120"/>
              <a:gd name="T2" fmla="*/ 51 w 69"/>
              <a:gd name="T3" fmla="*/ 85 h 120"/>
              <a:gd name="T4" fmla="*/ 34 w 69"/>
              <a:gd name="T5" fmla="*/ 102 h 120"/>
              <a:gd name="T6" fmla="*/ 34 w 69"/>
              <a:gd name="T7" fmla="*/ 102 h 120"/>
              <a:gd name="T8" fmla="*/ 17 w 69"/>
              <a:gd name="T9" fmla="*/ 85 h 120"/>
              <a:gd name="T10" fmla="*/ 17 w 69"/>
              <a:gd name="T11" fmla="*/ 34 h 120"/>
              <a:gd name="T12" fmla="*/ 17 w 69"/>
              <a:gd name="T13" fmla="*/ 34 h 120"/>
              <a:gd name="T14" fmla="*/ 34 w 69"/>
              <a:gd name="T15" fmla="*/ 17 h 120"/>
              <a:gd name="T16" fmla="*/ 34 w 69"/>
              <a:gd name="T17" fmla="*/ 17 h 120"/>
              <a:gd name="T18" fmla="*/ 51 w 69"/>
              <a:gd name="T19" fmla="*/ 34 h 120"/>
              <a:gd name="T20" fmla="*/ 51 w 69"/>
              <a:gd name="T21" fmla="*/ 85 h 120"/>
              <a:gd name="T22" fmla="*/ 34 w 69"/>
              <a:gd name="T23" fmla="*/ 0 h 120"/>
              <a:gd name="T24" fmla="*/ 34 w 69"/>
              <a:gd name="T25" fmla="*/ 0 h 120"/>
              <a:gd name="T26" fmla="*/ 0 w 69"/>
              <a:gd name="T27" fmla="*/ 34 h 120"/>
              <a:gd name="T28" fmla="*/ 0 w 69"/>
              <a:gd name="T29" fmla="*/ 85 h 120"/>
              <a:gd name="T30" fmla="*/ 0 w 69"/>
              <a:gd name="T31" fmla="*/ 85 h 120"/>
              <a:gd name="T32" fmla="*/ 34 w 69"/>
              <a:gd name="T33" fmla="*/ 119 h 120"/>
              <a:gd name="T34" fmla="*/ 34 w 69"/>
              <a:gd name="T35" fmla="*/ 119 h 120"/>
              <a:gd name="T36" fmla="*/ 68 w 69"/>
              <a:gd name="T37" fmla="*/ 85 h 120"/>
              <a:gd name="T38" fmla="*/ 68 w 69"/>
              <a:gd name="T39" fmla="*/ 34 h 120"/>
              <a:gd name="T40" fmla="*/ 68 w 69"/>
              <a:gd name="T41" fmla="*/ 34 h 120"/>
              <a:gd name="T42" fmla="*/ 34 w 69"/>
              <a:gd name="T4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120">
                <a:moveTo>
                  <a:pt x="51" y="85"/>
                </a:moveTo>
                <a:lnTo>
                  <a:pt x="51" y="85"/>
                </a:lnTo>
                <a:cubicBezTo>
                  <a:pt x="51" y="95"/>
                  <a:pt x="43" y="102"/>
                  <a:pt x="34" y="102"/>
                </a:cubicBezTo>
                <a:lnTo>
                  <a:pt x="34" y="102"/>
                </a:lnTo>
                <a:cubicBezTo>
                  <a:pt x="24" y="102"/>
                  <a:pt x="17" y="95"/>
                  <a:pt x="17" y="85"/>
                </a:cubicBezTo>
                <a:lnTo>
                  <a:pt x="17" y="34"/>
                </a:lnTo>
                <a:lnTo>
                  <a:pt x="17" y="34"/>
                </a:lnTo>
                <a:cubicBezTo>
                  <a:pt x="17" y="25"/>
                  <a:pt x="24" y="17"/>
                  <a:pt x="34" y="17"/>
                </a:cubicBezTo>
                <a:lnTo>
                  <a:pt x="34" y="17"/>
                </a:lnTo>
                <a:cubicBezTo>
                  <a:pt x="43" y="17"/>
                  <a:pt x="51" y="25"/>
                  <a:pt x="51" y="34"/>
                </a:cubicBezTo>
                <a:lnTo>
                  <a:pt x="51" y="85"/>
                </a:lnTo>
                <a:close/>
                <a:moveTo>
                  <a:pt x="34" y="0"/>
                </a:moveTo>
                <a:lnTo>
                  <a:pt x="34" y="0"/>
                </a:lnTo>
                <a:cubicBezTo>
                  <a:pt x="15" y="0"/>
                  <a:pt x="0" y="15"/>
                  <a:pt x="0" y="34"/>
                </a:cubicBezTo>
                <a:lnTo>
                  <a:pt x="0" y="85"/>
                </a:lnTo>
                <a:lnTo>
                  <a:pt x="0" y="85"/>
                </a:lnTo>
                <a:cubicBezTo>
                  <a:pt x="0" y="104"/>
                  <a:pt x="15" y="119"/>
                  <a:pt x="34" y="119"/>
                </a:cubicBezTo>
                <a:lnTo>
                  <a:pt x="34" y="119"/>
                </a:lnTo>
                <a:cubicBezTo>
                  <a:pt x="53" y="119"/>
                  <a:pt x="68" y="104"/>
                  <a:pt x="68" y="85"/>
                </a:cubicBezTo>
                <a:lnTo>
                  <a:pt x="68" y="34"/>
                </a:lnTo>
                <a:lnTo>
                  <a:pt x="68" y="34"/>
                </a:lnTo>
                <a:cubicBezTo>
                  <a:pt x="68" y="15"/>
                  <a:pt x="53" y="0"/>
                  <a:pt x="34" y="0"/>
                </a:cubicBezTo>
                <a:close/>
              </a:path>
            </a:pathLst>
          </a:custGeom>
          <a:solidFill>
            <a:srgbClr val="FFFFFF"/>
          </a:solidFill>
          <a:ln>
            <a:noFill/>
          </a:ln>
          <a:effec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99999"/>
              </a:solidFill>
              <a:effectLst/>
              <a:uLnTx/>
              <a:uFillTx/>
              <a:latin typeface="Calibri" panose="020F0502020204030204"/>
              <a:ea typeface="+mn-ea"/>
              <a:cs typeface="+mn-cs"/>
            </a:endParaRPr>
          </a:p>
        </p:txBody>
      </p:sp>
      <p:sp>
        <p:nvSpPr>
          <p:cNvPr id="38" name="Freeform 360">
            <a:extLst>
              <a:ext uri="{FF2B5EF4-FFF2-40B4-BE49-F238E27FC236}">
                <a16:creationId xmlns:a16="http://schemas.microsoft.com/office/drawing/2014/main" id="{FB5AAE1A-24D0-0D8C-B910-0818DC411B10}"/>
              </a:ext>
            </a:extLst>
          </p:cNvPr>
          <p:cNvSpPr>
            <a:spLocks noChangeArrowheads="1"/>
          </p:cNvSpPr>
          <p:nvPr/>
        </p:nvSpPr>
        <p:spPr bwMode="auto">
          <a:xfrm>
            <a:off x="2115552" y="2998100"/>
            <a:ext cx="560216" cy="1690475"/>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chemeClr val="accent5">
              <a:lumMod val="75000"/>
            </a:schemeClr>
          </a:solidFill>
          <a:ln>
            <a:solidFill>
              <a:srgbClr val="0070C0"/>
            </a:solidFill>
          </a:ln>
          <a:effec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mn-cs"/>
            </a:endParaRPr>
          </a:p>
        </p:txBody>
      </p:sp>
      <p:sp>
        <p:nvSpPr>
          <p:cNvPr id="39" name="Freeform 362">
            <a:extLst>
              <a:ext uri="{FF2B5EF4-FFF2-40B4-BE49-F238E27FC236}">
                <a16:creationId xmlns:a16="http://schemas.microsoft.com/office/drawing/2014/main" id="{C2991586-9D76-F157-8E97-C110C7986977}"/>
              </a:ext>
            </a:extLst>
          </p:cNvPr>
          <p:cNvSpPr>
            <a:spLocks noChangeArrowheads="1"/>
          </p:cNvSpPr>
          <p:nvPr/>
        </p:nvSpPr>
        <p:spPr bwMode="auto">
          <a:xfrm>
            <a:off x="0" y="1201972"/>
            <a:ext cx="1611848" cy="879637"/>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chemeClr val="accent1">
              <a:lumMod val="40000"/>
              <a:lumOff val="60000"/>
            </a:schemeClr>
          </a:solidFill>
          <a:ln>
            <a:noFill/>
          </a:ln>
          <a:effec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mn-cs"/>
            </a:endParaRPr>
          </a:p>
        </p:txBody>
      </p:sp>
      <p:sp>
        <p:nvSpPr>
          <p:cNvPr id="40" name="Freeform 366">
            <a:extLst>
              <a:ext uri="{FF2B5EF4-FFF2-40B4-BE49-F238E27FC236}">
                <a16:creationId xmlns:a16="http://schemas.microsoft.com/office/drawing/2014/main" id="{5106CE01-A797-B496-1748-97625DA20514}"/>
              </a:ext>
            </a:extLst>
          </p:cNvPr>
          <p:cNvSpPr>
            <a:spLocks noChangeArrowheads="1"/>
          </p:cNvSpPr>
          <p:nvPr/>
        </p:nvSpPr>
        <p:spPr bwMode="auto">
          <a:xfrm>
            <a:off x="0" y="5607525"/>
            <a:ext cx="1611848" cy="884551"/>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0080A7"/>
          </a:solidFill>
          <a:ln>
            <a:noFill/>
          </a:ln>
          <a:effec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mn-cs"/>
            </a:endParaRPr>
          </a:p>
        </p:txBody>
      </p:sp>
      <p:sp>
        <p:nvSpPr>
          <p:cNvPr id="41" name="Freeform 368">
            <a:extLst>
              <a:ext uri="{FF2B5EF4-FFF2-40B4-BE49-F238E27FC236}">
                <a16:creationId xmlns:a16="http://schemas.microsoft.com/office/drawing/2014/main" id="{BC83CE7E-A7CE-4B97-8DF3-CA5BBBDAB555}"/>
              </a:ext>
            </a:extLst>
          </p:cNvPr>
          <p:cNvSpPr>
            <a:spLocks noChangeArrowheads="1"/>
          </p:cNvSpPr>
          <p:nvPr/>
        </p:nvSpPr>
        <p:spPr bwMode="auto">
          <a:xfrm>
            <a:off x="1299799" y="4496922"/>
            <a:ext cx="1255570" cy="1506194"/>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005693"/>
          </a:solidFill>
          <a:ln>
            <a:noFill/>
          </a:ln>
          <a:effec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mn-cs"/>
            </a:endParaRPr>
          </a:p>
        </p:txBody>
      </p:sp>
      <p:sp>
        <p:nvSpPr>
          <p:cNvPr id="42" name="Line 401">
            <a:extLst>
              <a:ext uri="{FF2B5EF4-FFF2-40B4-BE49-F238E27FC236}">
                <a16:creationId xmlns:a16="http://schemas.microsoft.com/office/drawing/2014/main" id="{0994AECD-B9DF-7472-BBE7-B6150F9675A3}"/>
              </a:ext>
            </a:extLst>
          </p:cNvPr>
          <p:cNvSpPr>
            <a:spLocks noChangeShapeType="1"/>
          </p:cNvSpPr>
          <p:nvPr/>
        </p:nvSpPr>
        <p:spPr bwMode="auto">
          <a:xfrm>
            <a:off x="2191720" y="5274042"/>
            <a:ext cx="71256" cy="2457"/>
          </a:xfrm>
          <a:prstGeom prst="line">
            <a:avLst/>
          </a:prstGeom>
          <a:noFill/>
          <a:ln w="14400" cap="flat">
            <a:solidFill>
              <a:srgbClr val="FFFFFF">
                <a:lumMod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mn-cs"/>
            </a:endParaRPr>
          </a:p>
        </p:txBody>
      </p:sp>
      <p:sp>
        <p:nvSpPr>
          <p:cNvPr id="43" name="Freeform 439">
            <a:extLst>
              <a:ext uri="{FF2B5EF4-FFF2-40B4-BE49-F238E27FC236}">
                <a16:creationId xmlns:a16="http://schemas.microsoft.com/office/drawing/2014/main" id="{0DA7B8FB-0CAE-7367-1FA8-DC63C4BBACAB}"/>
              </a:ext>
            </a:extLst>
          </p:cNvPr>
          <p:cNvSpPr>
            <a:spLocks noChangeArrowheads="1"/>
          </p:cNvSpPr>
          <p:nvPr/>
        </p:nvSpPr>
        <p:spPr bwMode="auto">
          <a:xfrm>
            <a:off x="3164726" y="6529612"/>
            <a:ext cx="31943" cy="88455"/>
          </a:xfrm>
          <a:custGeom>
            <a:avLst/>
            <a:gdLst>
              <a:gd name="T0" fmla="*/ 23 w 56"/>
              <a:gd name="T1" fmla="*/ 159 h 160"/>
              <a:gd name="T2" fmla="*/ 23 w 56"/>
              <a:gd name="T3" fmla="*/ 159 h 160"/>
              <a:gd name="T4" fmla="*/ 55 w 56"/>
              <a:gd name="T5" fmla="*/ 127 h 160"/>
              <a:gd name="T6" fmla="*/ 55 w 56"/>
              <a:gd name="T7" fmla="*/ 32 h 160"/>
              <a:gd name="T8" fmla="*/ 23 w 56"/>
              <a:gd name="T9" fmla="*/ 0 h 160"/>
              <a:gd name="T10" fmla="*/ 0 w 56"/>
              <a:gd name="T11" fmla="*/ 32 h 160"/>
              <a:gd name="T12" fmla="*/ 0 w 56"/>
              <a:gd name="T13" fmla="*/ 127 h 160"/>
              <a:gd name="T14" fmla="*/ 23 w 56"/>
              <a:gd name="T15" fmla="*/ 159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60">
                <a:moveTo>
                  <a:pt x="23" y="159"/>
                </a:moveTo>
                <a:lnTo>
                  <a:pt x="23" y="159"/>
                </a:lnTo>
                <a:cubicBezTo>
                  <a:pt x="39" y="159"/>
                  <a:pt x="55" y="143"/>
                  <a:pt x="55" y="127"/>
                </a:cubicBezTo>
                <a:cubicBezTo>
                  <a:pt x="55" y="32"/>
                  <a:pt x="55" y="32"/>
                  <a:pt x="55" y="32"/>
                </a:cubicBezTo>
                <a:cubicBezTo>
                  <a:pt x="55" y="16"/>
                  <a:pt x="39" y="0"/>
                  <a:pt x="23" y="0"/>
                </a:cubicBezTo>
                <a:cubicBezTo>
                  <a:pt x="8" y="0"/>
                  <a:pt x="0" y="16"/>
                  <a:pt x="0" y="32"/>
                </a:cubicBezTo>
                <a:cubicBezTo>
                  <a:pt x="0" y="127"/>
                  <a:pt x="0" y="127"/>
                  <a:pt x="0" y="127"/>
                </a:cubicBezTo>
                <a:cubicBezTo>
                  <a:pt x="0" y="143"/>
                  <a:pt x="8" y="159"/>
                  <a:pt x="23" y="159"/>
                </a:cubicBezTo>
              </a:path>
            </a:pathLst>
          </a:custGeom>
          <a:solidFill>
            <a:srgbClr val="FFFFFF"/>
          </a:solidFill>
          <a:ln>
            <a:noFill/>
          </a:ln>
          <a:effec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mn-cs"/>
            </a:endParaRPr>
          </a:p>
        </p:txBody>
      </p:sp>
      <p:graphicFrame>
        <p:nvGraphicFramePr>
          <p:cNvPr id="44" name="Diagram 43">
            <a:extLst>
              <a:ext uri="{FF2B5EF4-FFF2-40B4-BE49-F238E27FC236}">
                <a16:creationId xmlns:a16="http://schemas.microsoft.com/office/drawing/2014/main" id="{9C663957-25B4-6028-68E6-5FE65CBA72D9}"/>
              </a:ext>
            </a:extLst>
          </p:cNvPr>
          <p:cNvGraphicFramePr/>
          <p:nvPr>
            <p:extLst>
              <p:ext uri="{D42A27DB-BD31-4B8C-83A1-F6EECF244321}">
                <p14:modId xmlns:p14="http://schemas.microsoft.com/office/powerpoint/2010/main" val="1746167257"/>
              </p:ext>
            </p:extLst>
          </p:nvPr>
        </p:nvGraphicFramePr>
        <p:xfrm>
          <a:off x="3005698" y="1187176"/>
          <a:ext cx="8379390" cy="53691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5" name="Picture 44">
            <a:extLst>
              <a:ext uri="{FF2B5EF4-FFF2-40B4-BE49-F238E27FC236}">
                <a16:creationId xmlns:a16="http://schemas.microsoft.com/office/drawing/2014/main" id="{4BA18C8D-A78A-B102-CFFB-46C3A3F6E2D8}"/>
              </a:ext>
            </a:extLst>
          </p:cNvPr>
          <p:cNvPicPr>
            <a:picLocks noChangeAspect="1"/>
          </p:cNvPicPr>
          <p:nvPr/>
        </p:nvPicPr>
        <p:blipFill>
          <a:blip r:embed="rId7"/>
          <a:stretch>
            <a:fillRect/>
          </a:stretch>
        </p:blipFill>
        <p:spPr>
          <a:xfrm>
            <a:off x="9720359" y="1573047"/>
            <a:ext cx="1926036" cy="1284024"/>
          </a:xfrm>
          <a:prstGeom prst="rect">
            <a:avLst/>
          </a:prstGeom>
        </p:spPr>
      </p:pic>
      <p:pic>
        <p:nvPicPr>
          <p:cNvPr id="46" name="Picture 45">
            <a:extLst>
              <a:ext uri="{FF2B5EF4-FFF2-40B4-BE49-F238E27FC236}">
                <a16:creationId xmlns:a16="http://schemas.microsoft.com/office/drawing/2014/main" id="{5079D557-2D92-0DD6-D2FA-A87F2CFA8D03}"/>
              </a:ext>
            </a:extLst>
          </p:cNvPr>
          <p:cNvPicPr>
            <a:picLocks noChangeAspect="1"/>
          </p:cNvPicPr>
          <p:nvPr/>
        </p:nvPicPr>
        <p:blipFill>
          <a:blip r:embed="rId8"/>
          <a:stretch>
            <a:fillRect/>
          </a:stretch>
        </p:blipFill>
        <p:spPr>
          <a:xfrm>
            <a:off x="9438640" y="3722232"/>
            <a:ext cx="2853546" cy="3091499"/>
          </a:xfrm>
          <a:prstGeom prst="rect">
            <a:avLst/>
          </a:prstGeom>
        </p:spPr>
      </p:pic>
      <p:sp>
        <p:nvSpPr>
          <p:cNvPr id="47" name="Freeform 362">
            <a:extLst>
              <a:ext uri="{FF2B5EF4-FFF2-40B4-BE49-F238E27FC236}">
                <a16:creationId xmlns:a16="http://schemas.microsoft.com/office/drawing/2014/main" id="{50AE1534-D9C8-A0A2-1144-F9475B92F0F0}"/>
              </a:ext>
            </a:extLst>
          </p:cNvPr>
          <p:cNvSpPr>
            <a:spLocks noChangeArrowheads="1"/>
          </p:cNvSpPr>
          <p:nvPr/>
        </p:nvSpPr>
        <p:spPr bwMode="auto">
          <a:xfrm rot="2095205">
            <a:off x="1118772" y="2031932"/>
            <a:ext cx="1611848" cy="879637"/>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chemeClr val="accent5">
              <a:lumMod val="60000"/>
              <a:lumOff val="40000"/>
            </a:schemeClr>
          </a:solidFill>
          <a:ln>
            <a:noFill/>
          </a:ln>
          <a:effec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mn-cs"/>
            </a:endParaRPr>
          </a:p>
        </p:txBody>
      </p:sp>
      <p:pic>
        <p:nvPicPr>
          <p:cNvPr id="5" name="Picture 4"/>
          <p:cNvPicPr>
            <a:picLocks noChangeAspect="1"/>
          </p:cNvPicPr>
          <p:nvPr/>
        </p:nvPicPr>
        <p:blipFill>
          <a:blip r:embed="rId9"/>
          <a:stretch>
            <a:fillRect/>
          </a:stretch>
        </p:blipFill>
        <p:spPr>
          <a:xfrm>
            <a:off x="24245" y="2827761"/>
            <a:ext cx="1897880" cy="1669161"/>
          </a:xfrm>
          <a:prstGeom prst="rect">
            <a:avLst/>
          </a:prstGeom>
        </p:spPr>
      </p:pic>
    </p:spTree>
    <p:extLst>
      <p:ext uri="{BB962C8B-B14F-4D97-AF65-F5344CB8AC3E}">
        <p14:creationId xmlns:p14="http://schemas.microsoft.com/office/powerpoint/2010/main" val="3605330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10" fill="hold"/>
                                        <p:tgtEl>
                                          <p:spTgt spid="27"/>
                                        </p:tgtEl>
                                        <p:attrNameLst>
                                          <p:attrName>ppt_x</p:attrName>
                                        </p:attrNameLst>
                                      </p:cBhvr>
                                      <p:tavLst>
                                        <p:tav tm="0">
                                          <p:val>
                                            <p:strVal val="#ppt_x"/>
                                          </p:val>
                                        </p:tav>
                                        <p:tav tm="100000">
                                          <p:val>
                                            <p:strVal val="#ppt_x"/>
                                          </p:val>
                                        </p:tav>
                                      </p:tavLst>
                                    </p:anim>
                                    <p:anim calcmode="lin" valueType="num">
                                      <p:cBhvr additive="base">
                                        <p:cTn id="14" dur="10" fill="hold"/>
                                        <p:tgtEl>
                                          <p:spTgt spid="27"/>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ppt_x"/>
                                          </p:val>
                                        </p:tav>
                                        <p:tav tm="100000">
                                          <p:val>
                                            <p:strVal val="#ppt_x"/>
                                          </p:val>
                                        </p:tav>
                                      </p:tavLst>
                                    </p:anim>
                                    <p:anim calcmode="lin" valueType="num">
                                      <p:cBhvr additive="base">
                                        <p:cTn id="18" dur="500" fill="hold"/>
                                        <p:tgtEl>
                                          <p:spTgt spid="2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ppt_x"/>
                                          </p:val>
                                        </p:tav>
                                        <p:tav tm="100000">
                                          <p:val>
                                            <p:strVal val="#ppt_x"/>
                                          </p:val>
                                        </p:tav>
                                      </p:tavLst>
                                    </p:anim>
                                    <p:anim calcmode="lin" valueType="num">
                                      <p:cBhvr additive="base">
                                        <p:cTn id="22" dur="500" fill="hold"/>
                                        <p:tgtEl>
                                          <p:spTgt spid="3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ppt_x"/>
                                          </p:val>
                                        </p:tav>
                                        <p:tav tm="100000">
                                          <p:val>
                                            <p:strVal val="#ppt_x"/>
                                          </p:val>
                                        </p:tav>
                                      </p:tavLst>
                                    </p:anim>
                                    <p:anim calcmode="lin" valueType="num">
                                      <p:cBhvr additive="base">
                                        <p:cTn id="26" dur="500" fill="hold"/>
                                        <p:tgtEl>
                                          <p:spTgt spid="3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500" fill="hold"/>
                                        <p:tgtEl>
                                          <p:spTgt spid="33"/>
                                        </p:tgtEl>
                                        <p:attrNameLst>
                                          <p:attrName>ppt_x</p:attrName>
                                        </p:attrNameLst>
                                      </p:cBhvr>
                                      <p:tavLst>
                                        <p:tav tm="0">
                                          <p:val>
                                            <p:strVal val="#ppt_x"/>
                                          </p:val>
                                        </p:tav>
                                        <p:tav tm="100000">
                                          <p:val>
                                            <p:strVal val="#ppt_x"/>
                                          </p:val>
                                        </p:tav>
                                      </p:tavLst>
                                    </p:anim>
                                    <p:anim calcmode="lin" valueType="num">
                                      <p:cBhvr additive="base">
                                        <p:cTn id="30" dur="500" fill="hold"/>
                                        <p:tgtEl>
                                          <p:spTgt spid="3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ppt_x"/>
                                          </p:val>
                                        </p:tav>
                                        <p:tav tm="100000">
                                          <p:val>
                                            <p:strVal val="#ppt_x"/>
                                          </p:val>
                                        </p:tav>
                                      </p:tavLst>
                                    </p:anim>
                                    <p:anim calcmode="lin" valueType="num">
                                      <p:cBhvr additive="base">
                                        <p:cTn id="34" dur="500" fill="hold"/>
                                        <p:tgtEl>
                                          <p:spTgt spid="3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ppt_x"/>
                                          </p:val>
                                        </p:tav>
                                        <p:tav tm="100000">
                                          <p:val>
                                            <p:strVal val="#ppt_x"/>
                                          </p:val>
                                        </p:tav>
                                      </p:tavLst>
                                    </p:anim>
                                    <p:anim calcmode="lin" valueType="num">
                                      <p:cBhvr additive="base">
                                        <p:cTn id="38" dur="500" fill="hold"/>
                                        <p:tgtEl>
                                          <p:spTgt spid="3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fill="hold"/>
                                        <p:tgtEl>
                                          <p:spTgt spid="36"/>
                                        </p:tgtEl>
                                        <p:attrNameLst>
                                          <p:attrName>ppt_x</p:attrName>
                                        </p:attrNameLst>
                                      </p:cBhvr>
                                      <p:tavLst>
                                        <p:tav tm="0">
                                          <p:val>
                                            <p:strVal val="#ppt_x"/>
                                          </p:val>
                                        </p:tav>
                                        <p:tav tm="100000">
                                          <p:val>
                                            <p:strVal val="#ppt_x"/>
                                          </p:val>
                                        </p:tav>
                                      </p:tavLst>
                                    </p:anim>
                                    <p:anim calcmode="lin" valueType="num">
                                      <p:cBhvr additive="base">
                                        <p:cTn id="42" dur="500" fill="hold"/>
                                        <p:tgtEl>
                                          <p:spTgt spid="3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additive="base">
                                        <p:cTn id="45" dur="500" fill="hold"/>
                                        <p:tgtEl>
                                          <p:spTgt spid="37"/>
                                        </p:tgtEl>
                                        <p:attrNameLst>
                                          <p:attrName>ppt_x</p:attrName>
                                        </p:attrNameLst>
                                      </p:cBhvr>
                                      <p:tavLst>
                                        <p:tav tm="0">
                                          <p:val>
                                            <p:strVal val="#ppt_x"/>
                                          </p:val>
                                        </p:tav>
                                        <p:tav tm="100000">
                                          <p:val>
                                            <p:strVal val="#ppt_x"/>
                                          </p:val>
                                        </p:tav>
                                      </p:tavLst>
                                    </p:anim>
                                    <p:anim calcmode="lin" valueType="num">
                                      <p:cBhvr additive="base">
                                        <p:cTn id="46" dur="500" fill="hold"/>
                                        <p:tgtEl>
                                          <p:spTgt spid="3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ppt_x"/>
                                          </p:val>
                                        </p:tav>
                                        <p:tav tm="100000">
                                          <p:val>
                                            <p:strVal val="#ppt_x"/>
                                          </p:val>
                                        </p:tav>
                                      </p:tavLst>
                                    </p:anim>
                                    <p:anim calcmode="lin" valueType="num">
                                      <p:cBhvr additive="base">
                                        <p:cTn id="50" dur="500" fill="hold"/>
                                        <p:tgtEl>
                                          <p:spTgt spid="3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fill="hold"/>
                                        <p:tgtEl>
                                          <p:spTgt spid="39"/>
                                        </p:tgtEl>
                                        <p:attrNameLst>
                                          <p:attrName>ppt_x</p:attrName>
                                        </p:attrNameLst>
                                      </p:cBhvr>
                                      <p:tavLst>
                                        <p:tav tm="0">
                                          <p:val>
                                            <p:strVal val="#ppt_x"/>
                                          </p:val>
                                        </p:tav>
                                        <p:tav tm="100000">
                                          <p:val>
                                            <p:strVal val="#ppt_x"/>
                                          </p:val>
                                        </p:tav>
                                      </p:tavLst>
                                    </p:anim>
                                    <p:anim calcmode="lin" valueType="num">
                                      <p:cBhvr additive="base">
                                        <p:cTn id="54" dur="500" fill="hold"/>
                                        <p:tgtEl>
                                          <p:spTgt spid="3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fill="hold"/>
                                        <p:tgtEl>
                                          <p:spTgt spid="40"/>
                                        </p:tgtEl>
                                        <p:attrNameLst>
                                          <p:attrName>ppt_x</p:attrName>
                                        </p:attrNameLst>
                                      </p:cBhvr>
                                      <p:tavLst>
                                        <p:tav tm="0">
                                          <p:val>
                                            <p:strVal val="#ppt_x"/>
                                          </p:val>
                                        </p:tav>
                                        <p:tav tm="100000">
                                          <p:val>
                                            <p:strVal val="#ppt_x"/>
                                          </p:val>
                                        </p:tav>
                                      </p:tavLst>
                                    </p:anim>
                                    <p:anim calcmode="lin" valueType="num">
                                      <p:cBhvr additive="base">
                                        <p:cTn id="58" dur="500" fill="hold"/>
                                        <p:tgtEl>
                                          <p:spTgt spid="4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additive="base">
                                        <p:cTn id="61" dur="500" fill="hold"/>
                                        <p:tgtEl>
                                          <p:spTgt spid="41"/>
                                        </p:tgtEl>
                                        <p:attrNameLst>
                                          <p:attrName>ppt_x</p:attrName>
                                        </p:attrNameLst>
                                      </p:cBhvr>
                                      <p:tavLst>
                                        <p:tav tm="0">
                                          <p:val>
                                            <p:strVal val="#ppt_x"/>
                                          </p:val>
                                        </p:tav>
                                        <p:tav tm="100000">
                                          <p:val>
                                            <p:strVal val="#ppt_x"/>
                                          </p:val>
                                        </p:tav>
                                      </p:tavLst>
                                    </p:anim>
                                    <p:anim calcmode="lin" valueType="num">
                                      <p:cBhvr additive="base">
                                        <p:cTn id="62" dur="500" fill="hold"/>
                                        <p:tgtEl>
                                          <p:spTgt spid="41"/>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 calcmode="lin" valueType="num">
                                      <p:cBhvr additive="base">
                                        <p:cTn id="65" dur="500" fill="hold"/>
                                        <p:tgtEl>
                                          <p:spTgt spid="42"/>
                                        </p:tgtEl>
                                        <p:attrNameLst>
                                          <p:attrName>ppt_x</p:attrName>
                                        </p:attrNameLst>
                                      </p:cBhvr>
                                      <p:tavLst>
                                        <p:tav tm="0">
                                          <p:val>
                                            <p:strVal val="#ppt_x"/>
                                          </p:val>
                                        </p:tav>
                                        <p:tav tm="100000">
                                          <p:val>
                                            <p:strVal val="#ppt_x"/>
                                          </p:val>
                                        </p:tav>
                                      </p:tavLst>
                                    </p:anim>
                                    <p:anim calcmode="lin" valueType="num">
                                      <p:cBhvr additive="base">
                                        <p:cTn id="66" dur="500" fill="hold"/>
                                        <p:tgtEl>
                                          <p:spTgt spid="42"/>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43"/>
                                        </p:tgtEl>
                                        <p:attrNameLst>
                                          <p:attrName>style.visibility</p:attrName>
                                        </p:attrNameLst>
                                      </p:cBhvr>
                                      <p:to>
                                        <p:strVal val="visible"/>
                                      </p:to>
                                    </p:set>
                                    <p:anim calcmode="lin" valueType="num">
                                      <p:cBhvr additive="base">
                                        <p:cTn id="69" dur="500" fill="hold"/>
                                        <p:tgtEl>
                                          <p:spTgt spid="43"/>
                                        </p:tgtEl>
                                        <p:attrNameLst>
                                          <p:attrName>ppt_x</p:attrName>
                                        </p:attrNameLst>
                                      </p:cBhvr>
                                      <p:tavLst>
                                        <p:tav tm="0">
                                          <p:val>
                                            <p:strVal val="#ppt_x"/>
                                          </p:val>
                                        </p:tav>
                                        <p:tav tm="100000">
                                          <p:val>
                                            <p:strVal val="#ppt_x"/>
                                          </p:val>
                                        </p:tav>
                                      </p:tavLst>
                                    </p:anim>
                                    <p:anim calcmode="lin" valueType="num">
                                      <p:cBhvr additive="base">
                                        <p:cTn id="70" dur="500" fill="hold"/>
                                        <p:tgtEl>
                                          <p:spTgt spid="43"/>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additive="base">
                                        <p:cTn id="73" dur="500" fill="hold"/>
                                        <p:tgtEl>
                                          <p:spTgt spid="44"/>
                                        </p:tgtEl>
                                        <p:attrNameLst>
                                          <p:attrName>ppt_x</p:attrName>
                                        </p:attrNameLst>
                                      </p:cBhvr>
                                      <p:tavLst>
                                        <p:tav tm="0">
                                          <p:val>
                                            <p:strVal val="#ppt_x"/>
                                          </p:val>
                                        </p:tav>
                                        <p:tav tm="100000">
                                          <p:val>
                                            <p:strVal val="#ppt_x"/>
                                          </p:val>
                                        </p:tav>
                                      </p:tavLst>
                                    </p:anim>
                                    <p:anim calcmode="lin" valueType="num">
                                      <p:cBhvr additive="base">
                                        <p:cTn id="74" dur="500" fill="hold"/>
                                        <p:tgtEl>
                                          <p:spTgt spid="44"/>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46"/>
                                        </p:tgtEl>
                                        <p:attrNameLst>
                                          <p:attrName>style.visibility</p:attrName>
                                        </p:attrNameLst>
                                      </p:cBhvr>
                                      <p:to>
                                        <p:strVal val="visible"/>
                                      </p:to>
                                    </p:set>
                                    <p:anim calcmode="lin" valueType="num">
                                      <p:cBhvr additive="base">
                                        <p:cTn id="77" dur="500" fill="hold"/>
                                        <p:tgtEl>
                                          <p:spTgt spid="46"/>
                                        </p:tgtEl>
                                        <p:attrNameLst>
                                          <p:attrName>ppt_x</p:attrName>
                                        </p:attrNameLst>
                                      </p:cBhvr>
                                      <p:tavLst>
                                        <p:tav tm="0">
                                          <p:val>
                                            <p:strVal val="#ppt_x"/>
                                          </p:val>
                                        </p:tav>
                                        <p:tav tm="100000">
                                          <p:val>
                                            <p:strVal val="#ppt_x"/>
                                          </p:val>
                                        </p:tav>
                                      </p:tavLst>
                                    </p:anim>
                                    <p:anim calcmode="lin" valueType="num">
                                      <p:cBhvr additive="base">
                                        <p:cTn id="78" dur="500" fill="hold"/>
                                        <p:tgtEl>
                                          <p:spTgt spid="46"/>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45"/>
                                        </p:tgtEl>
                                        <p:attrNameLst>
                                          <p:attrName>style.visibility</p:attrName>
                                        </p:attrNameLst>
                                      </p:cBhvr>
                                      <p:to>
                                        <p:strVal val="visible"/>
                                      </p:to>
                                    </p:set>
                                    <p:anim calcmode="lin" valueType="num">
                                      <p:cBhvr additive="base">
                                        <p:cTn id="81" dur="500" fill="hold"/>
                                        <p:tgtEl>
                                          <p:spTgt spid="45"/>
                                        </p:tgtEl>
                                        <p:attrNameLst>
                                          <p:attrName>ppt_x</p:attrName>
                                        </p:attrNameLst>
                                      </p:cBhvr>
                                      <p:tavLst>
                                        <p:tav tm="0">
                                          <p:val>
                                            <p:strVal val="#ppt_x"/>
                                          </p:val>
                                        </p:tav>
                                        <p:tav tm="100000">
                                          <p:val>
                                            <p:strVal val="#ppt_x"/>
                                          </p:val>
                                        </p:tav>
                                      </p:tavLst>
                                    </p:anim>
                                    <p:anim calcmode="lin" valueType="num">
                                      <p:cBhvr additive="base">
                                        <p:cTn id="82" dur="500" fill="hold"/>
                                        <p:tgtEl>
                                          <p:spTgt spid="45"/>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additive="base">
                                        <p:cTn id="85" dur="500" fill="hold"/>
                                        <p:tgtEl>
                                          <p:spTgt spid="47"/>
                                        </p:tgtEl>
                                        <p:attrNameLst>
                                          <p:attrName>ppt_x</p:attrName>
                                        </p:attrNameLst>
                                      </p:cBhvr>
                                      <p:tavLst>
                                        <p:tav tm="0">
                                          <p:val>
                                            <p:strVal val="#ppt_x"/>
                                          </p:val>
                                        </p:tav>
                                        <p:tav tm="100000">
                                          <p:val>
                                            <p:strVal val="#ppt_x"/>
                                          </p:val>
                                        </p:tav>
                                      </p:tavLst>
                                    </p:anim>
                                    <p:anim calcmode="lin" valueType="num">
                                      <p:cBhvr additive="base">
                                        <p:cTn id="8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30" grpId="0"/>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Graphic spid="44" grpId="0">
        <p:bldAsOne/>
      </p:bldGraphic>
      <p:bldP spid="4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hshd</a:t>
            </a:r>
            <a:endParaRPr lang="en-US" dirty="0"/>
          </a:p>
        </p:txBody>
      </p:sp>
      <p:sp>
        <p:nvSpPr>
          <p:cNvPr id="11" name="TextBox 10"/>
          <p:cNvSpPr txBox="1"/>
          <p:nvPr/>
        </p:nvSpPr>
        <p:spPr>
          <a:xfrm>
            <a:off x="3289171" y="289515"/>
            <a:ext cx="8566131" cy="492443"/>
          </a:xfrm>
          <a:prstGeom prst="rect">
            <a:avLst/>
          </a:prstGeom>
          <a:noFill/>
        </p:spPr>
        <p:txBody>
          <a:bodyPr wrap="square" rtlCol="0">
            <a:spAutoFit/>
          </a:bodyPr>
          <a:lstStyle/>
          <a:p>
            <a:r>
              <a:rPr lang="en-US" sz="2600" b="1" dirty="0" err="1">
                <a:latin typeface="Times New Roman" panose="02020603050405020304" pitchFamily="18" charset="0"/>
                <a:cs typeface="Times New Roman" panose="02020603050405020304" pitchFamily="18" charset="0"/>
              </a:rPr>
              <a:t>Mật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độ</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dân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số</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các</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nước</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khu</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vực</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Đông</a:t>
            </a:r>
            <a:r>
              <a:rPr lang="en-US" sz="2600" b="1" dirty="0">
                <a:latin typeface="Times New Roman" panose="02020603050405020304" pitchFamily="18" charset="0"/>
                <a:cs typeface="Times New Roman" panose="02020603050405020304" pitchFamily="18" charset="0"/>
              </a:rPr>
              <a:t> Nam Á (2/11/2023)</a:t>
            </a:r>
          </a:p>
        </p:txBody>
      </p:sp>
      <p:graphicFrame>
        <p:nvGraphicFramePr>
          <p:cNvPr id="14" name="Bảng 6">
            <a:extLst>
              <a:ext uri="{FF2B5EF4-FFF2-40B4-BE49-F238E27FC236}">
                <a16:creationId xmlns:a16="http://schemas.microsoft.com/office/drawing/2014/main" id="{C2F0C218-E93B-458B-AD80-2E36808DF9E9}"/>
              </a:ext>
            </a:extLst>
          </p:cNvPr>
          <p:cNvGraphicFramePr>
            <a:graphicFrameLocks noGrp="1"/>
          </p:cNvGraphicFramePr>
          <p:nvPr>
            <p:extLst>
              <p:ext uri="{D42A27DB-BD31-4B8C-83A1-F6EECF244321}">
                <p14:modId xmlns:p14="http://schemas.microsoft.com/office/powerpoint/2010/main" val="2070808381"/>
              </p:ext>
            </p:extLst>
          </p:nvPr>
        </p:nvGraphicFramePr>
        <p:xfrm>
          <a:off x="3289171" y="967446"/>
          <a:ext cx="8215441" cy="5582158"/>
        </p:xfrm>
        <a:graphic>
          <a:graphicData uri="http://schemas.openxmlformats.org/drawingml/2006/table">
            <a:tbl>
              <a:tblPr/>
              <a:tblGrid>
                <a:gridCol w="1403550">
                  <a:extLst>
                    <a:ext uri="{9D8B030D-6E8A-4147-A177-3AD203B41FA5}">
                      <a16:colId xmlns:a16="http://schemas.microsoft.com/office/drawing/2014/main" val="3460482802"/>
                    </a:ext>
                  </a:extLst>
                </a:gridCol>
                <a:gridCol w="3274947">
                  <a:extLst>
                    <a:ext uri="{9D8B030D-6E8A-4147-A177-3AD203B41FA5}">
                      <a16:colId xmlns:a16="http://schemas.microsoft.com/office/drawing/2014/main" val="4271935221"/>
                    </a:ext>
                  </a:extLst>
                </a:gridCol>
                <a:gridCol w="3536944">
                  <a:extLst>
                    <a:ext uri="{9D8B030D-6E8A-4147-A177-3AD203B41FA5}">
                      <a16:colId xmlns:a16="http://schemas.microsoft.com/office/drawing/2014/main" val="3600132019"/>
                    </a:ext>
                  </a:extLst>
                </a:gridCol>
              </a:tblGrid>
              <a:tr h="707629">
                <a:tc>
                  <a:txBody>
                    <a:bodyPr/>
                    <a:lstStyle/>
                    <a:p>
                      <a:pPr algn="ctr">
                        <a:lnSpc>
                          <a:spcPct val="107000"/>
                        </a:lnSpc>
                        <a:spcAft>
                          <a:spcPts val="0"/>
                        </a:spcAft>
                      </a:pPr>
                      <a:r>
                        <a:rPr lang="en-US" sz="2600" b="0" i="0" u="none" strike="noStrike" cap="none" dirty="0">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 STT</a:t>
                      </a:r>
                    </a:p>
                  </a:txBody>
                  <a:tcPr marL="9525" marR="9525" marT="9525" marB="0" anchor="ctr">
                    <a:solidFill>
                      <a:srgbClr val="1B4C89"/>
                    </a:solidFill>
                  </a:tcPr>
                </a:tc>
                <a:tc>
                  <a:txBody>
                    <a:bodyPr/>
                    <a:lstStyle/>
                    <a:p>
                      <a:pPr algn="ctr">
                        <a:lnSpc>
                          <a:spcPct val="107000"/>
                        </a:lnSpc>
                        <a:spcAft>
                          <a:spcPts val="0"/>
                        </a:spcAft>
                      </a:pPr>
                      <a:r>
                        <a:rPr lang="en-US" sz="2600" b="0" i="0" u="none" strike="noStrike" cap="none" dirty="0" err="1">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Quốc</a:t>
                      </a:r>
                      <a:r>
                        <a:rPr lang="en-US" sz="2600" b="0" i="0" u="none" strike="noStrike" cap="none" baseline="0" dirty="0">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 </a:t>
                      </a:r>
                      <a:r>
                        <a:rPr lang="en-US" sz="2600" b="0" i="0" u="none" strike="noStrike" cap="none" baseline="0" dirty="0" err="1">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gia</a:t>
                      </a:r>
                      <a:endParaRPr lang="en-US" sz="2600" b="0" i="0" u="none" strike="noStrike" cap="none" dirty="0">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endParaRPr>
                    </a:p>
                  </a:txBody>
                  <a:tcPr marL="9525" marR="9525" marT="9525" marB="0" anchor="ctr">
                    <a:solidFill>
                      <a:srgbClr val="1B4C89"/>
                    </a:solidFill>
                  </a:tcPr>
                </a:tc>
                <a:tc>
                  <a:txBody>
                    <a:bodyPr/>
                    <a:lstStyle/>
                    <a:p>
                      <a:pPr algn="ctr">
                        <a:lnSpc>
                          <a:spcPct val="107000"/>
                        </a:lnSpc>
                        <a:spcAft>
                          <a:spcPts val="0"/>
                        </a:spcAft>
                      </a:pPr>
                      <a:r>
                        <a:rPr lang="en-US" sz="2600" b="0" i="0" u="none" strike="noStrike" cap="none" dirty="0" err="1">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Mật</a:t>
                      </a:r>
                      <a:r>
                        <a:rPr lang="en-US" sz="2600" b="0" i="0" u="none" strike="noStrike" cap="none" baseline="0" dirty="0">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 </a:t>
                      </a:r>
                      <a:r>
                        <a:rPr lang="en-US" sz="2600" b="0" i="0" u="none" strike="noStrike" cap="none" baseline="0" dirty="0" err="1">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độ</a:t>
                      </a:r>
                      <a:r>
                        <a:rPr lang="en-US" sz="2600" b="0" i="0" u="none" strike="noStrike" cap="none" baseline="0" dirty="0">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 </a:t>
                      </a:r>
                      <a:r>
                        <a:rPr lang="en-US" sz="2600" b="0" i="0" u="none" strike="noStrike" cap="none" baseline="0" dirty="0" err="1">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dân</a:t>
                      </a:r>
                      <a:r>
                        <a:rPr lang="en-US" sz="2600" b="0" i="0" u="none" strike="noStrike" cap="none" baseline="0" dirty="0">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 </a:t>
                      </a:r>
                      <a:r>
                        <a:rPr lang="en-US" sz="2600" b="0" i="0" u="none" strike="noStrike" cap="none" baseline="0" dirty="0" err="1">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số</a:t>
                      </a:r>
                      <a:endParaRPr lang="en-US" sz="2600" b="0" i="0" u="none" strike="noStrike" cap="none" baseline="0" dirty="0">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endParaRPr>
                    </a:p>
                    <a:p>
                      <a:pPr algn="ctr">
                        <a:lnSpc>
                          <a:spcPct val="107000"/>
                        </a:lnSpc>
                        <a:spcAft>
                          <a:spcPts val="0"/>
                        </a:spcAft>
                      </a:pPr>
                      <a:r>
                        <a:rPr lang="en-US" sz="2600" b="0" i="0" u="none" strike="noStrike" cap="none" baseline="0" dirty="0">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a:t>
                      </a:r>
                      <a:r>
                        <a:rPr lang="en-US" sz="2600" b="0" i="0" u="none" strike="noStrike" cap="none" baseline="0" dirty="0" err="1">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người</a:t>
                      </a:r>
                      <a:r>
                        <a:rPr lang="en-US" sz="2600" b="0" i="0" u="none" strike="noStrike" cap="none" baseline="0" dirty="0">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 km2)</a:t>
                      </a:r>
                      <a:endParaRPr lang="en-US" sz="2600" b="0" i="0" u="none" strike="noStrike" cap="none" dirty="0">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endParaRPr>
                    </a:p>
                  </a:txBody>
                  <a:tcPr marL="9525" marR="9525" marT="9525" marB="0" anchor="ctr">
                    <a:solidFill>
                      <a:srgbClr val="1B4C89"/>
                    </a:solidFill>
                  </a:tcPr>
                </a:tc>
                <a:extLst>
                  <a:ext uri="{0D108BD9-81ED-4DB2-BD59-A6C34878D82A}">
                    <a16:rowId xmlns:a16="http://schemas.microsoft.com/office/drawing/2014/main" val="3400799357"/>
                  </a:ext>
                </a:extLst>
              </a:tr>
              <a:tr h="381813">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1</a:t>
                      </a:r>
                    </a:p>
                  </a:txBody>
                  <a:tcPr marL="9525" marR="9525" marT="9525" marB="0" anchor="ctr"/>
                </a:tc>
                <a:tc>
                  <a:txBody>
                    <a:bodyPr/>
                    <a:lstStyle/>
                    <a:p>
                      <a:pPr marR="0" algn="l"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Xingapo</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8.580</a:t>
                      </a:r>
                    </a:p>
                  </a:txBody>
                  <a:tcPr marL="9525" marR="9525" marT="9525" marB="0" anchor="ctr"/>
                </a:tc>
                <a:extLst>
                  <a:ext uri="{0D108BD9-81ED-4DB2-BD59-A6C34878D82A}">
                    <a16:rowId xmlns:a16="http://schemas.microsoft.com/office/drawing/2014/main" val="1126994480"/>
                  </a:ext>
                </a:extLst>
              </a:tr>
              <a:tr h="381813">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2</a:t>
                      </a:r>
                    </a:p>
                  </a:txBody>
                  <a:tcPr marL="9525" marR="9525" marT="9525" marB="0" anchor="ctr"/>
                </a:tc>
                <a:tc>
                  <a:txBody>
                    <a:bodyPr/>
                    <a:lstStyle/>
                    <a:p>
                      <a:pPr marR="0" algn="l"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Philippin</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384</a:t>
                      </a:r>
                    </a:p>
                  </a:txBody>
                  <a:tcPr marL="9525" marR="9525" marT="9525" marB="0" anchor="ctr"/>
                </a:tc>
                <a:extLst>
                  <a:ext uri="{0D108BD9-81ED-4DB2-BD59-A6C34878D82A}">
                    <a16:rowId xmlns:a16="http://schemas.microsoft.com/office/drawing/2014/main" val="2442523824"/>
                  </a:ext>
                </a:extLst>
              </a:tr>
              <a:tr h="381813">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3</a:t>
                      </a:r>
                    </a:p>
                  </a:txBody>
                  <a:tcPr marL="9525" marR="9525" marT="9525" marB="0" anchor="ctr"/>
                </a:tc>
                <a:tc>
                  <a:txBody>
                    <a:bodyPr/>
                    <a:lstStyle/>
                    <a:p>
                      <a:pPr marR="0" algn="l"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Việt</a:t>
                      </a:r>
                      <a:r>
                        <a:rPr lang="en-US" sz="2600" b="0" i="0" u="none" strike="noStrike" cap="none" baseline="0"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Nam</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322</a:t>
                      </a:r>
                    </a:p>
                  </a:txBody>
                  <a:tcPr marL="9525" marR="9525" marT="9525" marB="0" anchor="ctr"/>
                </a:tc>
                <a:extLst>
                  <a:ext uri="{0D108BD9-81ED-4DB2-BD59-A6C34878D82A}">
                    <a16:rowId xmlns:a16="http://schemas.microsoft.com/office/drawing/2014/main" val="104171703"/>
                  </a:ext>
                </a:extLst>
              </a:tr>
              <a:tr h="381813">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4</a:t>
                      </a:r>
                    </a:p>
                  </a:txBody>
                  <a:tcPr marL="9525" marR="9525" marT="9525" marB="0" anchor="ctr"/>
                </a:tc>
                <a:tc>
                  <a:txBody>
                    <a:bodyPr/>
                    <a:lstStyle/>
                    <a:p>
                      <a:pPr marL="0" marR="0" indent="0" algn="l" defTabSz="457200" rtl="0" eaLnBrk="1" fontAlgn="auto" latinLnBrk="0" hangingPunct="1">
                        <a:lnSpc>
                          <a:spcPct val="106000"/>
                        </a:lnSpc>
                        <a:spcBef>
                          <a:spcPts val="0"/>
                        </a:spcBef>
                        <a:spcAft>
                          <a:spcPts val="0"/>
                        </a:spcAft>
                        <a:buClr>
                          <a:srgbClr val="000000"/>
                        </a:buClr>
                        <a:buSzTx/>
                        <a:buFont typeface="Arial"/>
                        <a:buNone/>
                        <a:tabLst/>
                        <a:defRPr/>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In</a:t>
                      </a:r>
                      <a:r>
                        <a:rPr lang="en-US" sz="2600" b="0" i="0" u="none" strike="noStrike" cap="none" baseline="0"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đônêxia</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156</a:t>
                      </a:r>
                    </a:p>
                  </a:txBody>
                  <a:tcPr marL="9525" marR="9525" marT="9525" marB="0" anchor="ctr"/>
                </a:tc>
                <a:extLst>
                  <a:ext uri="{0D108BD9-81ED-4DB2-BD59-A6C34878D82A}">
                    <a16:rowId xmlns:a16="http://schemas.microsoft.com/office/drawing/2014/main" val="3669562102"/>
                  </a:ext>
                </a:extLst>
              </a:tr>
              <a:tr h="381813">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5</a:t>
                      </a:r>
                    </a:p>
                  </a:txBody>
                  <a:tcPr marL="9525" marR="9525" marT="9525" marB="0" anchor="ctr"/>
                </a:tc>
                <a:tc>
                  <a:txBody>
                    <a:bodyPr/>
                    <a:lstStyle/>
                    <a:p>
                      <a:pPr marR="0" algn="l"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Thái</a:t>
                      </a:r>
                      <a:r>
                        <a:rPr lang="en-US" sz="2600" b="0" i="0" u="none" strike="noStrike" cap="none" baseline="0"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Lan </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137</a:t>
                      </a:r>
                    </a:p>
                  </a:txBody>
                  <a:tcPr marL="9525" marR="9525" marT="9525" marB="0" anchor="ctr"/>
                </a:tc>
                <a:extLst>
                  <a:ext uri="{0D108BD9-81ED-4DB2-BD59-A6C34878D82A}">
                    <a16:rowId xmlns:a16="http://schemas.microsoft.com/office/drawing/2014/main" val="2011385887"/>
                  </a:ext>
                </a:extLst>
              </a:tr>
              <a:tr h="381813">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6</a:t>
                      </a:r>
                    </a:p>
                  </a:txBody>
                  <a:tcPr marL="9525" marR="9525" marT="9525" marB="0" anchor="ctr"/>
                </a:tc>
                <a:tc>
                  <a:txBody>
                    <a:bodyPr/>
                    <a:lstStyle/>
                    <a:p>
                      <a:pPr marR="0" algn="l"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Malaixia</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103</a:t>
                      </a:r>
                    </a:p>
                  </a:txBody>
                  <a:tcPr marL="9525" marR="9525" marT="9525" marB="0" anchor="ctr"/>
                </a:tc>
                <a:extLst>
                  <a:ext uri="{0D108BD9-81ED-4DB2-BD59-A6C34878D82A}">
                    <a16:rowId xmlns:a16="http://schemas.microsoft.com/office/drawing/2014/main" val="1541759509"/>
                  </a:ext>
                </a:extLst>
              </a:tr>
              <a:tr h="381813">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7</a:t>
                      </a:r>
                    </a:p>
                  </a:txBody>
                  <a:tcPr marL="9525" marR="9525" marT="9525" marB="0" anchor="ctr"/>
                </a:tc>
                <a:tc>
                  <a:txBody>
                    <a:bodyPr/>
                    <a:lstStyle/>
                    <a:p>
                      <a:pPr marR="0" algn="l"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Campuchia</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99</a:t>
                      </a:r>
                    </a:p>
                  </a:txBody>
                  <a:tcPr marL="9525" marR="9525" marT="9525" marB="0" anchor="ctr"/>
                </a:tc>
                <a:extLst>
                  <a:ext uri="{0D108BD9-81ED-4DB2-BD59-A6C34878D82A}">
                    <a16:rowId xmlns:a16="http://schemas.microsoft.com/office/drawing/2014/main" val="2254376864"/>
                  </a:ext>
                </a:extLst>
              </a:tr>
              <a:tr h="381813">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8</a:t>
                      </a:r>
                    </a:p>
                  </a:txBody>
                  <a:tcPr marL="9525" marR="9525" marT="9525" marB="0" anchor="ctr"/>
                </a:tc>
                <a:tc>
                  <a:txBody>
                    <a:bodyPr/>
                    <a:lstStyle/>
                    <a:p>
                      <a:pPr marL="0" marR="0" indent="0" algn="l" defTabSz="457200" rtl="0" eaLnBrk="1" fontAlgn="auto" latinLnBrk="0" hangingPunct="1">
                        <a:lnSpc>
                          <a:spcPct val="106000"/>
                        </a:lnSpc>
                        <a:spcBef>
                          <a:spcPts val="0"/>
                        </a:spcBef>
                        <a:spcAft>
                          <a:spcPts val="0"/>
                        </a:spcAft>
                        <a:buClr>
                          <a:srgbClr val="000000"/>
                        </a:buClr>
                        <a:buSzTx/>
                        <a:buFont typeface="Arial"/>
                        <a:buNone/>
                        <a:tabLst/>
                        <a:defRPr/>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Đông</a:t>
                      </a: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Timo</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94</a:t>
                      </a:r>
                    </a:p>
                  </a:txBody>
                  <a:tcPr marL="9525" marR="9525" marT="9525" marB="0" anchor="ctr"/>
                </a:tc>
                <a:extLst>
                  <a:ext uri="{0D108BD9-81ED-4DB2-BD59-A6C34878D82A}">
                    <a16:rowId xmlns:a16="http://schemas.microsoft.com/office/drawing/2014/main" val="1187027874"/>
                  </a:ext>
                </a:extLst>
              </a:tr>
              <a:tr h="381813">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9</a:t>
                      </a:r>
                    </a:p>
                  </a:txBody>
                  <a:tcPr marL="9525" marR="9525" marT="9525" marB="0" anchor="ctr"/>
                </a:tc>
                <a:tc>
                  <a:txBody>
                    <a:bodyPr/>
                    <a:lstStyle/>
                    <a:p>
                      <a:pPr marR="0" algn="l"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Mianma</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85</a:t>
                      </a:r>
                    </a:p>
                  </a:txBody>
                  <a:tcPr marL="9525" marR="9525" marT="9525" marB="0" anchor="ctr"/>
                </a:tc>
                <a:extLst>
                  <a:ext uri="{0D108BD9-81ED-4DB2-BD59-A6C34878D82A}">
                    <a16:rowId xmlns:a16="http://schemas.microsoft.com/office/drawing/2014/main" val="34137054"/>
                  </a:ext>
                </a:extLst>
              </a:tr>
              <a:tr h="381813">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10</a:t>
                      </a:r>
                    </a:p>
                  </a:txBody>
                  <a:tcPr marL="9525" marR="9525" marT="9525" marB="0" anchor="ctr"/>
                </a:tc>
                <a:tc>
                  <a:txBody>
                    <a:bodyPr/>
                    <a:lstStyle/>
                    <a:p>
                      <a:pPr marR="0" algn="l"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Brunây</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85</a:t>
                      </a:r>
                    </a:p>
                  </a:txBody>
                  <a:tcPr marL="9525" marR="9525" marT="9525" marB="0" anchor="ctr"/>
                </a:tc>
                <a:extLst>
                  <a:ext uri="{0D108BD9-81ED-4DB2-BD59-A6C34878D82A}">
                    <a16:rowId xmlns:a16="http://schemas.microsoft.com/office/drawing/2014/main" val="3982610134"/>
                  </a:ext>
                </a:extLst>
              </a:tr>
              <a:tr h="381813">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11</a:t>
                      </a:r>
                    </a:p>
                  </a:txBody>
                  <a:tcPr marL="9525" marR="9525" marT="9525" marB="0" anchor="ctr"/>
                </a:tc>
                <a:tc>
                  <a:txBody>
                    <a:bodyPr/>
                    <a:lstStyle/>
                    <a:p>
                      <a:pPr marR="0" algn="l"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Lào</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33</a:t>
                      </a:r>
                    </a:p>
                  </a:txBody>
                  <a:tcPr marL="9525" marR="9525" marT="9525" marB="0" anchor="ctr"/>
                </a:tc>
                <a:extLst>
                  <a:ext uri="{0D108BD9-81ED-4DB2-BD59-A6C34878D82A}">
                    <a16:rowId xmlns:a16="http://schemas.microsoft.com/office/drawing/2014/main" val="3449897785"/>
                  </a:ext>
                </a:extLst>
              </a:tr>
            </a:tbl>
          </a:graphicData>
        </a:graphic>
      </p:graphicFrame>
      <p:sp>
        <p:nvSpPr>
          <p:cNvPr id="16" name="TextBox 15"/>
          <p:cNvSpPr txBox="1"/>
          <p:nvPr/>
        </p:nvSpPr>
        <p:spPr>
          <a:xfrm>
            <a:off x="7737136" y="6471781"/>
            <a:ext cx="3288838" cy="430887"/>
          </a:xfrm>
          <a:prstGeom prst="rect">
            <a:avLst/>
          </a:prstGeom>
          <a:noFill/>
        </p:spPr>
        <p:txBody>
          <a:bodyPr wrap="square" rtlCol="0">
            <a:spAutoFit/>
          </a:bodyPr>
          <a:lstStyle/>
          <a:p>
            <a:r>
              <a:rPr lang="en-US" sz="2200" i="1" dirty="0">
                <a:latin typeface="Times New Roman" panose="02020603050405020304" pitchFamily="18" charset="0"/>
                <a:cs typeface="Times New Roman" panose="02020603050405020304" pitchFamily="18" charset="0"/>
              </a:rPr>
              <a:t>(</a:t>
            </a:r>
            <a:r>
              <a:rPr lang="en-US" sz="2200" i="1" dirty="0" err="1">
                <a:latin typeface="Times New Roman" panose="02020603050405020304" pitchFamily="18" charset="0"/>
                <a:cs typeface="Times New Roman" panose="02020603050405020304" pitchFamily="18" charset="0"/>
              </a:rPr>
              <a:t>Nguồn</a:t>
            </a:r>
            <a:r>
              <a:rPr lang="en-US" sz="2200" i="1" dirty="0">
                <a:latin typeface="Times New Roman" panose="02020603050405020304" pitchFamily="18" charset="0"/>
                <a:cs typeface="Times New Roman" panose="02020603050405020304" pitchFamily="18" charset="0"/>
              </a:rPr>
              <a:t>: https://danso.org)</a:t>
            </a:r>
          </a:p>
        </p:txBody>
      </p:sp>
      <p:sp>
        <p:nvSpPr>
          <p:cNvPr id="17" name="Freeform 16"/>
          <p:cNvSpPr/>
          <p:nvPr/>
        </p:nvSpPr>
        <p:spPr>
          <a:xfrm>
            <a:off x="457200" y="1733107"/>
            <a:ext cx="2481281" cy="4633262"/>
          </a:xfrm>
          <a:custGeom>
            <a:avLst/>
            <a:gdLst>
              <a:gd name="connsiteX0" fmla="*/ 0 w 1764196"/>
              <a:gd name="connsiteY0" fmla="*/ 179014 h 1074060"/>
              <a:gd name="connsiteX1" fmla="*/ 179014 w 1764196"/>
              <a:gd name="connsiteY1" fmla="*/ 0 h 1074060"/>
              <a:gd name="connsiteX2" fmla="*/ 1585182 w 1764196"/>
              <a:gd name="connsiteY2" fmla="*/ 0 h 1074060"/>
              <a:gd name="connsiteX3" fmla="*/ 1764196 w 1764196"/>
              <a:gd name="connsiteY3" fmla="*/ 179014 h 1074060"/>
              <a:gd name="connsiteX4" fmla="*/ 1764196 w 1764196"/>
              <a:gd name="connsiteY4" fmla="*/ 895046 h 1074060"/>
              <a:gd name="connsiteX5" fmla="*/ 1585182 w 1764196"/>
              <a:gd name="connsiteY5" fmla="*/ 1074060 h 1074060"/>
              <a:gd name="connsiteX6" fmla="*/ 179014 w 1764196"/>
              <a:gd name="connsiteY6" fmla="*/ 1074060 h 1074060"/>
              <a:gd name="connsiteX7" fmla="*/ 0 w 1764196"/>
              <a:gd name="connsiteY7" fmla="*/ 895046 h 1074060"/>
              <a:gd name="connsiteX8" fmla="*/ 0 w 1764196"/>
              <a:gd name="connsiteY8" fmla="*/ 179014 h 107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4196" h="1074060">
                <a:moveTo>
                  <a:pt x="0" y="179014"/>
                </a:moveTo>
                <a:cubicBezTo>
                  <a:pt x="0" y="80147"/>
                  <a:pt x="80147" y="0"/>
                  <a:pt x="179014" y="0"/>
                </a:cubicBezTo>
                <a:lnTo>
                  <a:pt x="1585182" y="0"/>
                </a:lnTo>
                <a:cubicBezTo>
                  <a:pt x="1684049" y="0"/>
                  <a:pt x="1764196" y="80147"/>
                  <a:pt x="1764196" y="179014"/>
                </a:cubicBezTo>
                <a:lnTo>
                  <a:pt x="1764196" y="895046"/>
                </a:lnTo>
                <a:cubicBezTo>
                  <a:pt x="1764196" y="993913"/>
                  <a:pt x="1684049" y="1074060"/>
                  <a:pt x="1585182" y="1074060"/>
                </a:cubicBezTo>
                <a:lnTo>
                  <a:pt x="179014" y="1074060"/>
                </a:lnTo>
                <a:cubicBezTo>
                  <a:pt x="80147" y="1074060"/>
                  <a:pt x="0" y="993913"/>
                  <a:pt x="0" y="895046"/>
                </a:cubicBezTo>
                <a:lnTo>
                  <a:pt x="0" y="179014"/>
                </a:lnTo>
                <a:close/>
              </a:path>
            </a:pathLst>
          </a:cu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5301" tIns="155301" rIns="155301" bIns="155301" numCol="1" spcCol="1270" anchor="ctr" anchorCtr="0">
            <a:noAutofit/>
          </a:bodyPr>
          <a:lstStyle/>
          <a:p>
            <a:pPr lvl="0" algn="just" defTabSz="1200150">
              <a:lnSpc>
                <a:spcPct val="90000"/>
              </a:lnSpc>
              <a:spcBef>
                <a:spcPct val="0"/>
              </a:spcBef>
              <a:spcAft>
                <a:spcPct val="35000"/>
              </a:spcAft>
            </a:pPr>
            <a:r>
              <a:rPr lang="en-US" sz="3200" dirty="0" err="1">
                <a:solidFill>
                  <a:schemeClr val="tx1"/>
                </a:solidFill>
                <a:latin typeface="Times New Roman" panose="02020603050405020304" pitchFamily="18" charset="0"/>
                <a:cs typeface="Times New Roman" panose="02020603050405020304" pitchFamily="18" charset="0"/>
              </a:rPr>
              <a:t>Mật</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độ</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dân</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số</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có</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sự</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chênh</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lệch</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lớn</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giữa</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các</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nước</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trong</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khu</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vực</a:t>
            </a:r>
            <a:r>
              <a:rPr lang="en-US" sz="3200" dirty="0">
                <a:solidFill>
                  <a:schemeClr val="tx1"/>
                </a:solidFill>
                <a:latin typeface="Times New Roman" panose="02020603050405020304" pitchFamily="18" charset="0"/>
                <a:cs typeface="Times New Roman" panose="02020603050405020304" pitchFamily="18" charset="0"/>
              </a:rPr>
              <a:t>.</a:t>
            </a:r>
          </a:p>
        </p:txBody>
      </p:sp>
      <p:sp>
        <p:nvSpPr>
          <p:cNvPr id="18" name="Rectangle 17"/>
          <p:cNvSpPr/>
          <p:nvPr/>
        </p:nvSpPr>
        <p:spPr>
          <a:xfrm>
            <a:off x="9055154" y="1826942"/>
            <a:ext cx="1471079" cy="41265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9058693" y="6122027"/>
            <a:ext cx="1471079" cy="41265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3222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p:nvPr/>
        </p:nvGrpSpPr>
        <p:grpSpPr>
          <a:xfrm>
            <a:off x="0" y="16613"/>
            <a:ext cx="5058387" cy="2139921"/>
            <a:chOff x="-654387" y="1426123"/>
            <a:chExt cx="5058386" cy="2139921"/>
          </a:xfrm>
        </p:grpSpPr>
        <p:sp>
          <p:nvSpPr>
            <p:cNvPr id="7" name="Rectangle 6"/>
            <p:cNvSpPr/>
            <p:nvPr/>
          </p:nvSpPr>
          <p:spPr>
            <a:xfrm>
              <a:off x="-337614" y="2088716"/>
              <a:ext cx="4001226" cy="1477328"/>
            </a:xfrm>
            <a:prstGeom prst="rect">
              <a:avLst/>
            </a:prstGeom>
          </p:spPr>
          <p:txBody>
            <a:bodyPr wrap="square">
              <a:spAutoFit/>
            </a:bodyPr>
            <a:lstStyle/>
            <a:p>
              <a:pPr marL="514350" indent="-514350">
                <a:buAutoNum type="arabicPeriod"/>
              </a:pP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Dân</a:t>
              </a:r>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cư</a:t>
              </a:r>
              <a:endPar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Đặc</a:t>
              </a:r>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điểm</a:t>
              </a:r>
              <a:endPar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p>
          </p:txBody>
        </p:sp>
        <p:sp>
          <p:nvSpPr>
            <p:cNvPr id="8" name="Rounded Rectangle 7"/>
            <p:cNvSpPr/>
            <p:nvPr/>
          </p:nvSpPr>
          <p:spPr>
            <a:xfrm>
              <a:off x="-654387" y="1426123"/>
              <a:ext cx="5058386" cy="732597"/>
            </a:xfrm>
            <a:prstGeom prst="roundRect">
              <a:avLst/>
            </a:pr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1911350">
                <a:spcBef>
                  <a:spcPts val="200"/>
                </a:spcBef>
                <a:spcAft>
                  <a:spcPts val="200"/>
                </a:spcAft>
              </a:pPr>
              <a:r>
                <a:rPr lang="en-US" sz="3200" b="1" dirty="0">
                  <a:latin typeface="Times New Roman" panose="02020603050405020304" pitchFamily="18" charset="0"/>
                  <a:cs typeface="Times New Roman" panose="02020603050405020304" pitchFamily="18" charset="0"/>
                </a:rPr>
                <a:t>III. DÂN CƯ VÀ XÃ HỘI</a:t>
              </a:r>
            </a:p>
          </p:txBody>
        </p:sp>
      </p:grpSp>
      <p:sp>
        <p:nvSpPr>
          <p:cNvPr id="9" name="Rectangle 8"/>
          <p:cNvSpPr/>
          <p:nvPr/>
        </p:nvSpPr>
        <p:spPr>
          <a:xfrm>
            <a:off x="564870" y="1692849"/>
            <a:ext cx="4995958" cy="1938992"/>
          </a:xfrm>
          <a:prstGeom prst="rect">
            <a:avLst/>
          </a:prstGeom>
        </p:spPr>
        <p:txBody>
          <a:bodyPr wrap="square">
            <a:spAutoFit/>
          </a:bodyPr>
          <a:lstStyle/>
          <a:p>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Đô</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thị</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hóa</a:t>
            </a:r>
            <a:r>
              <a:rPr lang="en-US" sz="28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p>
          <a:p>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Tỉ</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lệ</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dân</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thành</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thị</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chưa</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cao</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có</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xu</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hướng</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tăng</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nhanh</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và</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có</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sự</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phân</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hóa</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giữa</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các</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quốc</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gia</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p>
        </p:txBody>
      </p:sp>
      <p:sp>
        <p:nvSpPr>
          <p:cNvPr id="10" name="Rectangle 9"/>
          <p:cNvSpPr/>
          <p:nvPr/>
        </p:nvSpPr>
        <p:spPr>
          <a:xfrm>
            <a:off x="717270" y="3631525"/>
            <a:ext cx="4995958" cy="1015663"/>
          </a:xfrm>
          <a:prstGeom prst="rect">
            <a:avLst/>
          </a:prstGeom>
        </p:spPr>
        <p:txBody>
          <a:bodyPr wrap="square">
            <a:spAutoFit/>
          </a:bodyPr>
          <a:lstStyle/>
          <a:p>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Các</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siêu</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đô</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thị</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Gia</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cac</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-ta,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Băng</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Cốc</a:t>
            </a:r>
            <a:r>
              <a:rPr lang="en-US" sz="3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Manila.   </a:t>
            </a:r>
          </a:p>
        </p:txBody>
      </p:sp>
      <p:pic>
        <p:nvPicPr>
          <p:cNvPr id="11" name="Picture 10"/>
          <p:cNvPicPr>
            <a:picLocks noChangeAspect="1"/>
          </p:cNvPicPr>
          <p:nvPr/>
        </p:nvPicPr>
        <p:blipFill>
          <a:blip r:embed="rId2"/>
          <a:stretch>
            <a:fillRect/>
          </a:stretch>
        </p:blipFill>
        <p:spPr>
          <a:xfrm>
            <a:off x="5560828" y="16613"/>
            <a:ext cx="6694970" cy="6756327"/>
          </a:xfrm>
          <a:prstGeom prst="rect">
            <a:avLst/>
          </a:prstGeom>
        </p:spPr>
      </p:pic>
    </p:spTree>
    <p:extLst>
      <p:ext uri="{BB962C8B-B14F-4D97-AF65-F5344CB8AC3E}">
        <p14:creationId xmlns:p14="http://schemas.microsoft.com/office/powerpoint/2010/main" val="1296517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_s17420"/>
          <p:cNvSpPr>
            <a:spLocks noChangeArrowheads="1"/>
          </p:cNvSpPr>
          <p:nvPr/>
        </p:nvSpPr>
        <p:spPr bwMode="auto">
          <a:xfrm>
            <a:off x="4080378" y="144399"/>
            <a:ext cx="4474341" cy="587121"/>
          </a:xfrm>
          <a:prstGeom prst="roundRect">
            <a:avLst>
              <a:gd name="adj" fmla="val 16667"/>
            </a:avLst>
          </a:prstGeom>
          <a:solidFill>
            <a:schemeClr val="bg1"/>
          </a:solidFill>
          <a:ln w="6350">
            <a:solidFill>
              <a:schemeClr val="accent1"/>
            </a:solidFill>
            <a:headEnd/>
            <a:tailEnd/>
          </a:ln>
        </p:spPr>
        <p:style>
          <a:lnRef idx="0">
            <a:schemeClr val="accent5"/>
          </a:lnRef>
          <a:fillRef idx="3">
            <a:schemeClr val="accent5"/>
          </a:fillRef>
          <a:effectRef idx="3">
            <a:schemeClr val="accent5"/>
          </a:effectRef>
          <a:fontRef idx="minor">
            <a:schemeClr val="lt1"/>
          </a:fontRef>
        </p:style>
        <p:txBody>
          <a:bodyPr wrap="none" lIns="0" tIns="0" rIns="0" bIns="0" anchor="ctr"/>
          <a:ls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lgn="ctr" eaLnBrk="1" hangingPunct="1">
              <a:defRPr/>
            </a:pPr>
            <a:r>
              <a:rPr lang="en-US" b="1" dirty="0">
                <a:cs typeface="Times New Roman" panose="02020603050405020304" pitchFamily="18" charset="0"/>
              </a:rPr>
              <a:t>ĐẶC ĐIỂM DÂN SỐ</a:t>
            </a:r>
          </a:p>
        </p:txBody>
      </p:sp>
      <p:sp>
        <p:nvSpPr>
          <p:cNvPr id="43" name="_s17420"/>
          <p:cNvSpPr>
            <a:spLocks noChangeArrowheads="1"/>
          </p:cNvSpPr>
          <p:nvPr/>
        </p:nvSpPr>
        <p:spPr bwMode="auto">
          <a:xfrm>
            <a:off x="152400" y="1365641"/>
            <a:ext cx="2421945" cy="1943676"/>
          </a:xfrm>
          <a:prstGeom prst="roundRect">
            <a:avLst>
              <a:gd name="adj" fmla="val 16667"/>
            </a:avLst>
          </a:prstGeom>
          <a:solidFill>
            <a:schemeClr val="bg1"/>
          </a:solidFill>
          <a:ln w="6350">
            <a:solidFill>
              <a:schemeClr val="accent1"/>
            </a:solidFill>
            <a:headEnd/>
            <a:tailEnd/>
          </a:ln>
        </p:spPr>
        <p:style>
          <a:lnRef idx="0">
            <a:schemeClr val="accent5"/>
          </a:lnRef>
          <a:fillRef idx="3">
            <a:schemeClr val="accent5"/>
          </a:fillRef>
          <a:effectRef idx="3">
            <a:schemeClr val="accent5"/>
          </a:effectRef>
          <a:fontRef idx="minor">
            <a:schemeClr val="lt1"/>
          </a:fontRef>
        </p:style>
        <p:txBody>
          <a:bodyPr wrap="none" lIns="0" tIns="0" rIns="0" bIns="0" anchor="ctr"/>
          <a:ls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lgn="ctr" eaLnBrk="1" hangingPunct="1">
              <a:defRPr/>
            </a:pPr>
            <a:r>
              <a:rPr lang="en-US" sz="2600" u="sng" dirty="0" err="1">
                <a:cs typeface="Times New Roman" panose="02020603050405020304" pitchFamily="18" charset="0"/>
              </a:rPr>
              <a:t>Quy</a:t>
            </a:r>
            <a:r>
              <a:rPr lang="en-US" sz="2600" u="sng" dirty="0">
                <a:cs typeface="Times New Roman" panose="02020603050405020304" pitchFamily="18" charset="0"/>
              </a:rPr>
              <a:t> </a:t>
            </a:r>
            <a:r>
              <a:rPr lang="en-US" sz="2600" u="sng" dirty="0" err="1">
                <a:cs typeface="Times New Roman" panose="02020603050405020304" pitchFamily="18" charset="0"/>
              </a:rPr>
              <a:t>mô</a:t>
            </a:r>
            <a:r>
              <a:rPr lang="en-US" sz="2600" u="sng" dirty="0">
                <a:cs typeface="Times New Roman" panose="02020603050405020304" pitchFamily="18" charset="0"/>
              </a:rPr>
              <a:t> </a:t>
            </a:r>
            <a:r>
              <a:rPr lang="en-US" sz="2600" u="sng" dirty="0" err="1">
                <a:cs typeface="Times New Roman" panose="02020603050405020304" pitchFamily="18" charset="0"/>
              </a:rPr>
              <a:t>lớn</a:t>
            </a:r>
            <a:r>
              <a:rPr lang="en-US" sz="2600" dirty="0">
                <a:cs typeface="Times New Roman" panose="02020603050405020304" pitchFamily="18" charset="0"/>
              </a:rPr>
              <a:t>, </a:t>
            </a:r>
            <a:r>
              <a:rPr lang="en-US" sz="2600" dirty="0" err="1">
                <a:cs typeface="Times New Roman" panose="02020603050405020304" pitchFamily="18" charset="0"/>
              </a:rPr>
              <a:t>tỉ</a:t>
            </a:r>
            <a:r>
              <a:rPr lang="en-US" sz="2600" dirty="0">
                <a:cs typeface="Times New Roman" panose="02020603050405020304" pitchFamily="18" charset="0"/>
              </a:rPr>
              <a:t> </a:t>
            </a:r>
            <a:r>
              <a:rPr lang="en-US" sz="2600" dirty="0" err="1">
                <a:cs typeface="Times New Roman" panose="02020603050405020304" pitchFamily="18" charset="0"/>
              </a:rPr>
              <a:t>lệ</a:t>
            </a:r>
            <a:r>
              <a:rPr lang="en-US" sz="2600" dirty="0">
                <a:cs typeface="Times New Roman" panose="02020603050405020304" pitchFamily="18" charset="0"/>
              </a:rPr>
              <a:t> </a:t>
            </a:r>
          </a:p>
          <a:p>
            <a:pPr algn="ctr" eaLnBrk="1" hangingPunct="1">
              <a:defRPr/>
            </a:pPr>
            <a:r>
              <a:rPr lang="en-US" sz="2600" dirty="0" err="1">
                <a:cs typeface="Times New Roman" panose="02020603050405020304" pitchFamily="18" charset="0"/>
              </a:rPr>
              <a:t>tăng</a:t>
            </a:r>
            <a:r>
              <a:rPr lang="en-US" sz="2600" dirty="0">
                <a:cs typeface="Times New Roman" panose="02020603050405020304" pitchFamily="18" charset="0"/>
              </a:rPr>
              <a:t> </a:t>
            </a:r>
            <a:r>
              <a:rPr lang="en-US" sz="2600" dirty="0" err="1">
                <a:cs typeface="Times New Roman" panose="02020603050405020304" pitchFamily="18" charset="0"/>
              </a:rPr>
              <a:t>tự</a:t>
            </a:r>
            <a:r>
              <a:rPr lang="en-US" sz="2600" dirty="0">
                <a:cs typeface="Times New Roman" panose="02020603050405020304" pitchFamily="18" charset="0"/>
              </a:rPr>
              <a:t> </a:t>
            </a:r>
            <a:r>
              <a:rPr lang="en-US" sz="2600" dirty="0" err="1">
                <a:cs typeface="Times New Roman" panose="02020603050405020304" pitchFamily="18" charset="0"/>
              </a:rPr>
              <a:t>nhiên</a:t>
            </a:r>
            <a:r>
              <a:rPr lang="en-US" sz="2600" dirty="0">
                <a:cs typeface="Times New Roman" panose="02020603050405020304" pitchFamily="18" charset="0"/>
              </a:rPr>
              <a:t> </a:t>
            </a:r>
          </a:p>
          <a:p>
            <a:pPr algn="ctr" eaLnBrk="1" hangingPunct="1">
              <a:defRPr/>
            </a:pPr>
            <a:r>
              <a:rPr lang="en-US" sz="2600" dirty="0" err="1">
                <a:cs typeface="Times New Roman" panose="02020603050405020304" pitchFamily="18" charset="0"/>
              </a:rPr>
              <a:t>giảm</a:t>
            </a:r>
            <a:r>
              <a:rPr lang="en-US" sz="2600" dirty="0">
                <a:cs typeface="Times New Roman" panose="02020603050405020304" pitchFamily="18" charset="0"/>
              </a:rPr>
              <a:t> </a:t>
            </a:r>
            <a:r>
              <a:rPr lang="en-US" sz="2600" dirty="0" err="1">
                <a:cs typeface="Times New Roman" panose="02020603050405020304" pitchFamily="18" charset="0"/>
              </a:rPr>
              <a:t>nhưng</a:t>
            </a:r>
            <a:r>
              <a:rPr lang="en-US" sz="2600" dirty="0">
                <a:cs typeface="Times New Roman" panose="02020603050405020304" pitchFamily="18" charset="0"/>
              </a:rPr>
              <a:t> </a:t>
            </a:r>
            <a:r>
              <a:rPr lang="en-US" sz="2600" dirty="0" err="1">
                <a:cs typeface="Times New Roman" panose="02020603050405020304" pitchFamily="18" charset="0"/>
              </a:rPr>
              <a:t>vẫn</a:t>
            </a:r>
            <a:r>
              <a:rPr lang="en-US" sz="2600" dirty="0">
                <a:cs typeface="Times New Roman" panose="02020603050405020304" pitchFamily="18" charset="0"/>
              </a:rPr>
              <a:t> </a:t>
            </a:r>
          </a:p>
          <a:p>
            <a:pPr algn="ctr" eaLnBrk="1" hangingPunct="1">
              <a:defRPr/>
            </a:pPr>
            <a:r>
              <a:rPr lang="en-US" sz="2600" dirty="0">
                <a:cs typeface="Times New Roman" panose="02020603050405020304" pitchFamily="18" charset="0"/>
              </a:rPr>
              <a:t>ở </a:t>
            </a:r>
            <a:r>
              <a:rPr lang="en-US" sz="2600" dirty="0" err="1">
                <a:cs typeface="Times New Roman" panose="02020603050405020304" pitchFamily="18" charset="0"/>
              </a:rPr>
              <a:t>mức</a:t>
            </a:r>
            <a:r>
              <a:rPr lang="en-US" sz="2600" dirty="0">
                <a:cs typeface="Times New Roman" panose="02020603050405020304" pitchFamily="18" charset="0"/>
              </a:rPr>
              <a:t> </a:t>
            </a:r>
            <a:r>
              <a:rPr lang="en-US" sz="2600" dirty="0" err="1">
                <a:cs typeface="Times New Roman" panose="02020603050405020304" pitchFamily="18" charset="0"/>
              </a:rPr>
              <a:t>cao</a:t>
            </a:r>
            <a:r>
              <a:rPr lang="en-US" sz="2600" dirty="0">
                <a:cs typeface="Times New Roman" panose="02020603050405020304" pitchFamily="18" charset="0"/>
              </a:rPr>
              <a:t>.</a:t>
            </a:r>
          </a:p>
        </p:txBody>
      </p:sp>
      <p:sp>
        <p:nvSpPr>
          <p:cNvPr id="44" name="_s17420"/>
          <p:cNvSpPr>
            <a:spLocks noChangeArrowheads="1"/>
          </p:cNvSpPr>
          <p:nvPr/>
        </p:nvSpPr>
        <p:spPr bwMode="auto">
          <a:xfrm>
            <a:off x="2947402" y="1309569"/>
            <a:ext cx="2858341" cy="1999748"/>
          </a:xfrm>
          <a:prstGeom prst="roundRect">
            <a:avLst>
              <a:gd name="adj" fmla="val 16667"/>
            </a:avLst>
          </a:prstGeom>
          <a:solidFill>
            <a:schemeClr val="bg1"/>
          </a:solidFill>
          <a:ln w="6350">
            <a:solidFill>
              <a:schemeClr val="accent1"/>
            </a:solidFill>
            <a:headEnd/>
            <a:tailEnd/>
          </a:ln>
        </p:spPr>
        <p:style>
          <a:lnRef idx="0">
            <a:schemeClr val="accent5"/>
          </a:lnRef>
          <a:fillRef idx="3">
            <a:schemeClr val="accent5"/>
          </a:fillRef>
          <a:effectRef idx="3">
            <a:schemeClr val="accent5"/>
          </a:effectRef>
          <a:fontRef idx="minor">
            <a:schemeClr val="lt1"/>
          </a:fontRef>
        </p:style>
        <p:txBody>
          <a:bodyPr wrap="none" lIns="0" tIns="0" rIns="0" bIns="0" anchor="ctr"/>
          <a:ls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lgn="ctr" eaLnBrk="1" hangingPunct="1">
              <a:defRPr/>
            </a:pPr>
            <a:r>
              <a:rPr lang="en-US" sz="2600" u="sng" dirty="0" err="1">
                <a:cs typeface="Times New Roman" panose="02020603050405020304" pitchFamily="18" charset="0"/>
              </a:rPr>
              <a:t>Cơ</a:t>
            </a:r>
            <a:r>
              <a:rPr lang="en-US" sz="2600" u="sng" dirty="0">
                <a:cs typeface="Times New Roman" panose="02020603050405020304" pitchFamily="18" charset="0"/>
              </a:rPr>
              <a:t> </a:t>
            </a:r>
            <a:r>
              <a:rPr lang="en-US" sz="2600" u="sng" dirty="0" err="1">
                <a:cs typeface="Times New Roman" panose="02020603050405020304" pitchFamily="18" charset="0"/>
              </a:rPr>
              <a:t>cấu</a:t>
            </a:r>
            <a:r>
              <a:rPr lang="en-US" sz="2600" u="sng" dirty="0">
                <a:cs typeface="Times New Roman" panose="02020603050405020304" pitchFamily="18" charset="0"/>
              </a:rPr>
              <a:t> </a:t>
            </a:r>
            <a:r>
              <a:rPr lang="en-US" sz="2600" u="sng" dirty="0" err="1">
                <a:cs typeface="Times New Roman" panose="02020603050405020304" pitchFamily="18" charset="0"/>
              </a:rPr>
              <a:t>dân</a:t>
            </a:r>
            <a:r>
              <a:rPr lang="en-US" sz="2600" u="sng" dirty="0">
                <a:cs typeface="Times New Roman" panose="02020603050405020304" pitchFamily="18" charset="0"/>
              </a:rPr>
              <a:t> </a:t>
            </a:r>
            <a:r>
              <a:rPr lang="en-US" sz="2600" u="sng" dirty="0" err="1">
                <a:cs typeface="Times New Roman" panose="02020603050405020304" pitchFamily="18" charset="0"/>
              </a:rPr>
              <a:t>số</a:t>
            </a:r>
            <a:r>
              <a:rPr lang="en-US" sz="2600" u="sng" dirty="0">
                <a:cs typeface="Times New Roman" panose="02020603050405020304" pitchFamily="18" charset="0"/>
              </a:rPr>
              <a:t> </a:t>
            </a:r>
            <a:r>
              <a:rPr lang="en-US" sz="2600" u="sng" dirty="0" err="1">
                <a:cs typeface="Times New Roman" panose="02020603050405020304" pitchFamily="18" charset="0"/>
              </a:rPr>
              <a:t>trẻ</a:t>
            </a:r>
            <a:r>
              <a:rPr lang="en-US" sz="2600" dirty="0">
                <a:cs typeface="Times New Roman" panose="02020603050405020304" pitchFamily="18" charset="0"/>
              </a:rPr>
              <a:t>, </a:t>
            </a:r>
          </a:p>
          <a:p>
            <a:pPr algn="ctr" eaLnBrk="1" hangingPunct="1">
              <a:defRPr/>
            </a:pPr>
            <a:r>
              <a:rPr lang="en-US" sz="2600" dirty="0" err="1">
                <a:cs typeface="Times New Roman" panose="02020603050405020304" pitchFamily="18" charset="0"/>
              </a:rPr>
              <a:t>đang</a:t>
            </a:r>
            <a:r>
              <a:rPr lang="en-US" sz="2600" dirty="0">
                <a:cs typeface="Times New Roman" panose="02020603050405020304" pitchFamily="18" charset="0"/>
              </a:rPr>
              <a:t> </a:t>
            </a:r>
            <a:r>
              <a:rPr lang="en-US" sz="2600" dirty="0" err="1">
                <a:cs typeface="Times New Roman" panose="02020603050405020304" pitchFamily="18" charset="0"/>
              </a:rPr>
              <a:t>có</a:t>
            </a:r>
            <a:r>
              <a:rPr lang="en-US" sz="2600" dirty="0">
                <a:cs typeface="Times New Roman" panose="02020603050405020304" pitchFamily="18" charset="0"/>
              </a:rPr>
              <a:t> </a:t>
            </a:r>
            <a:r>
              <a:rPr lang="en-US" sz="2600" dirty="0" err="1">
                <a:cs typeface="Times New Roman" panose="02020603050405020304" pitchFamily="18" charset="0"/>
              </a:rPr>
              <a:t>sự</a:t>
            </a:r>
            <a:r>
              <a:rPr lang="en-US" sz="2600" dirty="0">
                <a:cs typeface="Times New Roman" panose="02020603050405020304" pitchFamily="18" charset="0"/>
              </a:rPr>
              <a:t> </a:t>
            </a:r>
            <a:r>
              <a:rPr lang="en-US" sz="2600" dirty="0" err="1">
                <a:cs typeface="Times New Roman" panose="02020603050405020304" pitchFamily="18" charset="0"/>
              </a:rPr>
              <a:t>biến</a:t>
            </a:r>
            <a:r>
              <a:rPr lang="en-US" sz="2600" dirty="0">
                <a:cs typeface="Times New Roman" panose="02020603050405020304" pitchFamily="18" charset="0"/>
              </a:rPr>
              <a:t> </a:t>
            </a:r>
            <a:r>
              <a:rPr lang="en-US" sz="2600" dirty="0" err="1">
                <a:cs typeface="Times New Roman" panose="02020603050405020304" pitchFamily="18" charset="0"/>
              </a:rPr>
              <a:t>đổi</a:t>
            </a:r>
            <a:endParaRPr lang="en-US" sz="2600" dirty="0">
              <a:cs typeface="Times New Roman" panose="02020603050405020304" pitchFamily="18" charset="0"/>
            </a:endParaRPr>
          </a:p>
          <a:p>
            <a:pPr algn="ctr" eaLnBrk="1" hangingPunct="1">
              <a:defRPr/>
            </a:pPr>
            <a:r>
              <a:rPr lang="en-US" sz="2600" dirty="0">
                <a:cs typeface="Times New Roman" panose="02020603050405020304" pitchFamily="18" charset="0"/>
              </a:rPr>
              <a:t> </a:t>
            </a:r>
            <a:r>
              <a:rPr lang="en-US" sz="2600" dirty="0" err="1">
                <a:cs typeface="Times New Roman" panose="02020603050405020304" pitchFamily="18" charset="0"/>
              </a:rPr>
              <a:t>nhanh</a:t>
            </a:r>
            <a:r>
              <a:rPr lang="en-US" sz="2600" dirty="0">
                <a:cs typeface="Times New Roman" panose="02020603050405020304" pitchFamily="18" charset="0"/>
              </a:rPr>
              <a:t> </a:t>
            </a:r>
            <a:r>
              <a:rPr lang="en-US" sz="2600" dirty="0" err="1">
                <a:cs typeface="Times New Roman" panose="02020603050405020304" pitchFamily="18" charset="0"/>
              </a:rPr>
              <a:t>chóng</a:t>
            </a:r>
            <a:r>
              <a:rPr lang="en-US" sz="2600" dirty="0">
                <a:cs typeface="Times New Roman" panose="02020603050405020304" pitchFamily="18" charset="0"/>
              </a:rPr>
              <a:t> </a:t>
            </a:r>
            <a:r>
              <a:rPr lang="en-US" sz="2600" dirty="0" err="1">
                <a:cs typeface="Times New Roman" panose="02020603050405020304" pitchFamily="18" charset="0"/>
              </a:rPr>
              <a:t>theo</a:t>
            </a:r>
            <a:r>
              <a:rPr lang="en-US" sz="2600" dirty="0">
                <a:cs typeface="Times New Roman" panose="02020603050405020304" pitchFamily="18" charset="0"/>
              </a:rPr>
              <a:t> </a:t>
            </a:r>
          </a:p>
          <a:p>
            <a:pPr algn="ctr" eaLnBrk="1" hangingPunct="1">
              <a:defRPr/>
            </a:pPr>
            <a:r>
              <a:rPr lang="en-US" sz="2600" dirty="0" err="1">
                <a:cs typeface="Times New Roman" panose="02020603050405020304" pitchFamily="18" charset="0"/>
              </a:rPr>
              <a:t>nhóm</a:t>
            </a:r>
            <a:r>
              <a:rPr lang="en-US" sz="2600" dirty="0">
                <a:cs typeface="Times New Roman" panose="02020603050405020304" pitchFamily="18" charset="0"/>
              </a:rPr>
              <a:t> </a:t>
            </a:r>
            <a:r>
              <a:rPr lang="en-US" sz="2600" dirty="0" err="1">
                <a:cs typeface="Times New Roman" panose="02020603050405020304" pitchFamily="18" charset="0"/>
              </a:rPr>
              <a:t>tuổi</a:t>
            </a:r>
            <a:r>
              <a:rPr lang="en-US" sz="2600" dirty="0">
                <a:cs typeface="Times New Roman" panose="02020603050405020304" pitchFamily="18" charset="0"/>
              </a:rPr>
              <a:t>.</a:t>
            </a:r>
          </a:p>
        </p:txBody>
      </p:sp>
      <p:sp>
        <p:nvSpPr>
          <p:cNvPr id="45" name="_s17420"/>
          <p:cNvSpPr>
            <a:spLocks noChangeArrowheads="1"/>
          </p:cNvSpPr>
          <p:nvPr/>
        </p:nvSpPr>
        <p:spPr bwMode="auto">
          <a:xfrm>
            <a:off x="6034242" y="1320263"/>
            <a:ext cx="2876232" cy="1999855"/>
          </a:xfrm>
          <a:prstGeom prst="roundRect">
            <a:avLst>
              <a:gd name="adj" fmla="val 16667"/>
            </a:avLst>
          </a:prstGeom>
          <a:solidFill>
            <a:schemeClr val="bg1"/>
          </a:solidFill>
          <a:ln w="6350">
            <a:solidFill>
              <a:schemeClr val="accent1"/>
            </a:solidFill>
            <a:headEnd/>
            <a:tailEnd/>
          </a:ln>
        </p:spPr>
        <p:style>
          <a:lnRef idx="0">
            <a:schemeClr val="accent5"/>
          </a:lnRef>
          <a:fillRef idx="3">
            <a:schemeClr val="accent5"/>
          </a:fillRef>
          <a:effectRef idx="3">
            <a:schemeClr val="accent5"/>
          </a:effectRef>
          <a:fontRef idx="minor">
            <a:schemeClr val="lt1"/>
          </a:fontRef>
        </p:style>
        <p:txBody>
          <a:bodyPr wrap="none" lIns="0" tIns="0" rIns="0" bIns="0" anchor="ctr"/>
          <a:ls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lgn="ctr" eaLnBrk="1" hangingPunct="1">
              <a:defRPr/>
            </a:pPr>
            <a:r>
              <a:rPr lang="en-US" sz="2600" u="sng" dirty="0" err="1">
                <a:cs typeface="Times New Roman" panose="02020603050405020304" pitchFamily="18" charset="0"/>
              </a:rPr>
              <a:t>Có</a:t>
            </a:r>
            <a:r>
              <a:rPr lang="en-US" sz="2600" u="sng" dirty="0">
                <a:cs typeface="Times New Roman" panose="02020603050405020304" pitchFamily="18" charset="0"/>
              </a:rPr>
              <a:t> </a:t>
            </a:r>
            <a:r>
              <a:rPr lang="en-US" sz="2600" u="sng" dirty="0" err="1">
                <a:cs typeface="Times New Roman" panose="02020603050405020304" pitchFamily="18" charset="0"/>
              </a:rPr>
              <a:t>nhiều</a:t>
            </a:r>
            <a:r>
              <a:rPr lang="en-US" sz="2600" u="sng" dirty="0">
                <a:cs typeface="Times New Roman" panose="02020603050405020304" pitchFamily="18" charset="0"/>
              </a:rPr>
              <a:t> </a:t>
            </a:r>
            <a:r>
              <a:rPr lang="en-US" sz="2600" u="sng" dirty="0" err="1">
                <a:cs typeface="Times New Roman" panose="02020603050405020304" pitchFamily="18" charset="0"/>
              </a:rPr>
              <a:t>nhóm</a:t>
            </a:r>
            <a:r>
              <a:rPr lang="en-US" sz="2600" u="sng" dirty="0">
                <a:cs typeface="Times New Roman" panose="02020603050405020304" pitchFamily="18" charset="0"/>
              </a:rPr>
              <a:t> </a:t>
            </a:r>
          </a:p>
          <a:p>
            <a:pPr algn="ctr" eaLnBrk="1" hangingPunct="1">
              <a:defRPr/>
            </a:pPr>
            <a:r>
              <a:rPr lang="en-US" sz="2600" u="sng" dirty="0" err="1">
                <a:cs typeface="Times New Roman" panose="02020603050405020304" pitchFamily="18" charset="0"/>
              </a:rPr>
              <a:t>dân</a:t>
            </a:r>
            <a:r>
              <a:rPr lang="en-US" sz="2600" u="sng" dirty="0">
                <a:cs typeface="Times New Roman" panose="02020603050405020304" pitchFamily="18" charset="0"/>
              </a:rPr>
              <a:t> </a:t>
            </a:r>
            <a:r>
              <a:rPr lang="en-US" sz="2600" u="sng" dirty="0" err="1">
                <a:cs typeface="Times New Roman" panose="02020603050405020304" pitchFamily="18" charset="0"/>
              </a:rPr>
              <a:t>tộc</a:t>
            </a:r>
            <a:r>
              <a:rPr lang="en-US" sz="2600" u="sng" dirty="0">
                <a:cs typeface="Times New Roman" panose="02020603050405020304" pitchFamily="18" charset="0"/>
              </a:rPr>
              <a:t> </a:t>
            </a:r>
            <a:r>
              <a:rPr lang="en-US" sz="2600" u="sng" dirty="0" err="1">
                <a:cs typeface="Times New Roman" panose="02020603050405020304" pitchFamily="18" charset="0"/>
              </a:rPr>
              <a:t>khác</a:t>
            </a:r>
            <a:r>
              <a:rPr lang="en-US" sz="2600" u="sng" dirty="0">
                <a:cs typeface="Times New Roman" panose="02020603050405020304" pitchFamily="18" charset="0"/>
              </a:rPr>
              <a:t> </a:t>
            </a:r>
            <a:r>
              <a:rPr lang="en-US" sz="2600" u="sng" dirty="0" err="1">
                <a:cs typeface="Times New Roman" panose="02020603050405020304" pitchFamily="18" charset="0"/>
              </a:rPr>
              <a:t>nhau</a:t>
            </a:r>
            <a:r>
              <a:rPr lang="en-US" sz="2600" dirty="0">
                <a:cs typeface="Times New Roman" panose="02020603050405020304" pitchFamily="18" charset="0"/>
              </a:rPr>
              <a:t>: </a:t>
            </a:r>
          </a:p>
          <a:p>
            <a:pPr algn="ctr" eaLnBrk="1" hangingPunct="1">
              <a:defRPr/>
            </a:pPr>
            <a:r>
              <a:rPr lang="en-US" sz="2600" dirty="0" err="1">
                <a:cs typeface="Times New Roman" panose="02020603050405020304" pitchFamily="18" charset="0"/>
              </a:rPr>
              <a:t>Người</a:t>
            </a:r>
            <a:r>
              <a:rPr lang="en-US" sz="2600" dirty="0">
                <a:cs typeface="Times New Roman" panose="02020603050405020304" pitchFamily="18" charset="0"/>
              </a:rPr>
              <a:t> </a:t>
            </a:r>
            <a:r>
              <a:rPr lang="en-US" sz="2600" dirty="0" err="1">
                <a:cs typeface="Times New Roman" panose="02020603050405020304" pitchFamily="18" charset="0"/>
              </a:rPr>
              <a:t>Việt</a:t>
            </a:r>
            <a:r>
              <a:rPr lang="en-US" sz="2600" dirty="0">
                <a:cs typeface="Times New Roman" panose="02020603050405020304" pitchFamily="18" charset="0"/>
              </a:rPr>
              <a:t>, </a:t>
            </a:r>
            <a:r>
              <a:rPr lang="en-US" sz="2600" dirty="0" err="1">
                <a:cs typeface="Times New Roman" panose="02020603050405020304" pitchFamily="18" charset="0"/>
              </a:rPr>
              <a:t>Thái</a:t>
            </a:r>
            <a:r>
              <a:rPr lang="en-US" sz="2600" dirty="0">
                <a:cs typeface="Times New Roman" panose="02020603050405020304" pitchFamily="18" charset="0"/>
              </a:rPr>
              <a:t>, </a:t>
            </a:r>
          </a:p>
          <a:p>
            <a:pPr algn="ctr" eaLnBrk="1" hangingPunct="1">
              <a:defRPr/>
            </a:pPr>
            <a:r>
              <a:rPr lang="en-US" sz="2600" dirty="0" err="1">
                <a:cs typeface="Times New Roman" panose="02020603050405020304" pitchFamily="18" charset="0"/>
              </a:rPr>
              <a:t>Miến</a:t>
            </a:r>
            <a:r>
              <a:rPr lang="en-US" sz="2600" dirty="0">
                <a:cs typeface="Times New Roman" panose="02020603050405020304" pitchFamily="18" charset="0"/>
              </a:rPr>
              <a:t> </a:t>
            </a:r>
            <a:r>
              <a:rPr lang="en-US" sz="2600" dirty="0" err="1">
                <a:cs typeface="Times New Roman" panose="02020603050405020304" pitchFamily="18" charset="0"/>
              </a:rPr>
              <a:t>Điện</a:t>
            </a:r>
            <a:r>
              <a:rPr lang="en-US" sz="2600" dirty="0">
                <a:cs typeface="Times New Roman" panose="02020603050405020304" pitchFamily="18" charset="0"/>
              </a:rPr>
              <a:t>, </a:t>
            </a:r>
            <a:r>
              <a:rPr lang="en-US" sz="2600" dirty="0" err="1">
                <a:cs typeface="Times New Roman" panose="02020603050405020304" pitchFamily="18" charset="0"/>
              </a:rPr>
              <a:t>Mã</a:t>
            </a:r>
            <a:r>
              <a:rPr lang="en-US" sz="2600" dirty="0">
                <a:cs typeface="Times New Roman" panose="02020603050405020304" pitchFamily="18" charset="0"/>
              </a:rPr>
              <a:t> Lai, </a:t>
            </a:r>
          </a:p>
          <a:p>
            <a:pPr algn="ctr" eaLnBrk="1" hangingPunct="1">
              <a:defRPr/>
            </a:pPr>
            <a:r>
              <a:rPr lang="en-US" sz="2600" dirty="0" err="1">
                <a:cs typeface="Times New Roman" panose="02020603050405020304" pitchFamily="18" charset="0"/>
              </a:rPr>
              <a:t>Hoa</a:t>
            </a:r>
            <a:r>
              <a:rPr lang="en-US" sz="2600" dirty="0">
                <a:cs typeface="Times New Roman" panose="02020603050405020304" pitchFamily="18" charset="0"/>
              </a:rPr>
              <a:t>…</a:t>
            </a:r>
          </a:p>
        </p:txBody>
      </p:sp>
      <p:sp>
        <p:nvSpPr>
          <p:cNvPr id="46" name="_s17420"/>
          <p:cNvSpPr>
            <a:spLocks noChangeArrowheads="1"/>
          </p:cNvSpPr>
          <p:nvPr/>
        </p:nvSpPr>
        <p:spPr bwMode="auto">
          <a:xfrm>
            <a:off x="9128240" y="1320263"/>
            <a:ext cx="2958301" cy="1999855"/>
          </a:xfrm>
          <a:prstGeom prst="roundRect">
            <a:avLst>
              <a:gd name="adj" fmla="val 16667"/>
            </a:avLst>
          </a:prstGeom>
          <a:solidFill>
            <a:schemeClr val="bg1"/>
          </a:solidFill>
          <a:ln w="6350">
            <a:solidFill>
              <a:schemeClr val="accent1"/>
            </a:solidFill>
            <a:headEnd/>
            <a:tailEnd/>
          </a:ln>
        </p:spPr>
        <p:style>
          <a:lnRef idx="0">
            <a:schemeClr val="accent5"/>
          </a:lnRef>
          <a:fillRef idx="3">
            <a:schemeClr val="accent5"/>
          </a:fillRef>
          <a:effectRef idx="3">
            <a:schemeClr val="accent5"/>
          </a:effectRef>
          <a:fontRef idx="minor">
            <a:schemeClr val="lt1"/>
          </a:fontRef>
        </p:style>
        <p:txBody>
          <a:bodyPr wrap="none" lIns="0" tIns="0" rIns="0" bIns="0" anchor="ctr"/>
          <a:ls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lgn="ctr" eaLnBrk="1" hangingPunct="1">
              <a:defRPr/>
            </a:pPr>
            <a:r>
              <a:rPr lang="en-US" sz="2600" dirty="0">
                <a:cs typeface="Times New Roman" panose="02020603050405020304" pitchFamily="18" charset="0"/>
              </a:rPr>
              <a:t>- </a:t>
            </a:r>
            <a:r>
              <a:rPr lang="en-US" sz="2600" u="sng" dirty="0" err="1">
                <a:cs typeface="Times New Roman" panose="02020603050405020304" pitchFamily="18" charset="0"/>
              </a:rPr>
              <a:t>Mật</a:t>
            </a:r>
            <a:r>
              <a:rPr lang="en-US" sz="2600" u="sng" dirty="0">
                <a:cs typeface="Times New Roman" panose="02020603050405020304" pitchFamily="18" charset="0"/>
              </a:rPr>
              <a:t> </a:t>
            </a:r>
            <a:r>
              <a:rPr lang="en-US" sz="2600" u="sng" dirty="0" err="1">
                <a:cs typeface="Times New Roman" panose="02020603050405020304" pitchFamily="18" charset="0"/>
              </a:rPr>
              <a:t>độ</a:t>
            </a:r>
            <a:r>
              <a:rPr lang="en-US" sz="2600" u="sng" dirty="0">
                <a:cs typeface="Times New Roman" panose="02020603050405020304" pitchFamily="18" charset="0"/>
              </a:rPr>
              <a:t> </a:t>
            </a:r>
            <a:r>
              <a:rPr lang="en-US" sz="2600" u="sng" dirty="0" err="1">
                <a:cs typeface="Times New Roman" panose="02020603050405020304" pitchFamily="18" charset="0"/>
              </a:rPr>
              <a:t>dân</a:t>
            </a:r>
            <a:r>
              <a:rPr lang="en-US" sz="2600" u="sng" dirty="0">
                <a:cs typeface="Times New Roman" panose="02020603050405020304" pitchFamily="18" charset="0"/>
              </a:rPr>
              <a:t> </a:t>
            </a:r>
            <a:r>
              <a:rPr lang="en-US" sz="2600" u="sng" dirty="0" err="1">
                <a:cs typeface="Times New Roman" panose="02020603050405020304" pitchFamily="18" charset="0"/>
              </a:rPr>
              <a:t>số</a:t>
            </a:r>
            <a:r>
              <a:rPr lang="en-US" sz="2600" u="sng" dirty="0">
                <a:cs typeface="Times New Roman" panose="02020603050405020304" pitchFamily="18" charset="0"/>
              </a:rPr>
              <a:t> </a:t>
            </a:r>
            <a:r>
              <a:rPr lang="en-US" sz="2600" u="sng" dirty="0" err="1">
                <a:cs typeface="Times New Roman" panose="02020603050405020304" pitchFamily="18" charset="0"/>
              </a:rPr>
              <a:t>cao</a:t>
            </a:r>
            <a:r>
              <a:rPr lang="en-US" sz="2600" dirty="0">
                <a:cs typeface="Times New Roman" panose="02020603050405020304" pitchFamily="18" charset="0"/>
              </a:rPr>
              <a:t>,</a:t>
            </a:r>
          </a:p>
          <a:p>
            <a:pPr algn="ctr" eaLnBrk="1" hangingPunct="1">
              <a:defRPr/>
            </a:pPr>
            <a:r>
              <a:rPr lang="en-US" sz="2600" dirty="0">
                <a:cs typeface="Times New Roman" panose="02020603050405020304" pitchFamily="18" charset="0"/>
              </a:rPr>
              <a:t> </a:t>
            </a:r>
            <a:r>
              <a:rPr lang="en-US" sz="2600" u="sng" dirty="0" err="1">
                <a:cs typeface="Times New Roman" panose="02020603050405020304" pitchFamily="18" charset="0"/>
              </a:rPr>
              <a:t>phân</a:t>
            </a:r>
            <a:r>
              <a:rPr lang="en-US" sz="2600" u="sng" dirty="0">
                <a:cs typeface="Times New Roman" panose="02020603050405020304" pitchFamily="18" charset="0"/>
              </a:rPr>
              <a:t> </a:t>
            </a:r>
            <a:r>
              <a:rPr lang="en-US" sz="2600" u="sng" dirty="0" err="1">
                <a:cs typeface="Times New Roman" panose="02020603050405020304" pitchFamily="18" charset="0"/>
              </a:rPr>
              <a:t>bố</a:t>
            </a:r>
            <a:r>
              <a:rPr lang="en-US" sz="2600" u="sng" dirty="0">
                <a:cs typeface="Times New Roman" panose="02020603050405020304" pitchFamily="18" charset="0"/>
              </a:rPr>
              <a:t> </a:t>
            </a:r>
            <a:r>
              <a:rPr lang="en-US" sz="2600" u="sng" dirty="0" err="1">
                <a:cs typeface="Times New Roman" panose="02020603050405020304" pitchFamily="18" charset="0"/>
              </a:rPr>
              <a:t>không</a:t>
            </a:r>
            <a:r>
              <a:rPr lang="en-US" sz="2600" u="sng" dirty="0">
                <a:cs typeface="Times New Roman" panose="02020603050405020304" pitchFamily="18" charset="0"/>
              </a:rPr>
              <a:t> </a:t>
            </a:r>
            <a:r>
              <a:rPr lang="en-US" sz="2600" u="sng" dirty="0" err="1">
                <a:cs typeface="Times New Roman" panose="02020603050405020304" pitchFamily="18" charset="0"/>
              </a:rPr>
              <a:t>đều</a:t>
            </a:r>
            <a:r>
              <a:rPr lang="en-US" sz="2600" dirty="0">
                <a:cs typeface="Times New Roman" panose="02020603050405020304" pitchFamily="18" charset="0"/>
              </a:rPr>
              <a:t>. </a:t>
            </a:r>
          </a:p>
          <a:p>
            <a:pPr algn="ctr" eaLnBrk="1" hangingPunct="1">
              <a:defRPr/>
            </a:pPr>
            <a:r>
              <a:rPr lang="en-US" sz="2600" dirty="0">
                <a:cs typeface="Times New Roman" panose="02020603050405020304" pitchFamily="18" charset="0"/>
              </a:rPr>
              <a:t>- </a:t>
            </a:r>
            <a:r>
              <a:rPr lang="en-US" sz="2600" u="sng" dirty="0" err="1">
                <a:cs typeface="Times New Roman" panose="02020603050405020304" pitchFamily="18" charset="0"/>
              </a:rPr>
              <a:t>Tỉ</a:t>
            </a:r>
            <a:r>
              <a:rPr lang="en-US" sz="2600" u="sng" dirty="0">
                <a:cs typeface="Times New Roman" panose="02020603050405020304" pitchFamily="18" charset="0"/>
              </a:rPr>
              <a:t> </a:t>
            </a:r>
            <a:r>
              <a:rPr lang="en-US" sz="2600" u="sng" dirty="0" err="1">
                <a:cs typeface="Times New Roman" panose="02020603050405020304" pitchFamily="18" charset="0"/>
              </a:rPr>
              <a:t>lệ</a:t>
            </a:r>
            <a:r>
              <a:rPr lang="en-US" sz="2600" u="sng" dirty="0">
                <a:cs typeface="Times New Roman" panose="02020603050405020304" pitchFamily="18" charset="0"/>
              </a:rPr>
              <a:t> </a:t>
            </a:r>
            <a:r>
              <a:rPr lang="en-US" sz="2600" u="sng" dirty="0" err="1">
                <a:cs typeface="Times New Roman" panose="02020603050405020304" pitchFamily="18" charset="0"/>
              </a:rPr>
              <a:t>dân</a:t>
            </a:r>
            <a:r>
              <a:rPr lang="en-US" sz="2600" u="sng" dirty="0">
                <a:cs typeface="Times New Roman" panose="02020603050405020304" pitchFamily="18" charset="0"/>
              </a:rPr>
              <a:t> </a:t>
            </a:r>
            <a:r>
              <a:rPr lang="en-US" sz="2600" u="sng" dirty="0" err="1">
                <a:cs typeface="Times New Roman" panose="02020603050405020304" pitchFamily="18" charset="0"/>
              </a:rPr>
              <a:t>thành</a:t>
            </a:r>
            <a:r>
              <a:rPr lang="en-US" sz="2600" u="sng" dirty="0">
                <a:cs typeface="Times New Roman" panose="02020603050405020304" pitchFamily="18" charset="0"/>
              </a:rPr>
              <a:t> </a:t>
            </a:r>
            <a:r>
              <a:rPr lang="en-US" sz="2600" u="sng" dirty="0" err="1">
                <a:cs typeface="Times New Roman" panose="02020603050405020304" pitchFamily="18" charset="0"/>
              </a:rPr>
              <a:t>thị</a:t>
            </a:r>
            <a:endParaRPr lang="en-US" sz="2600" u="sng" dirty="0">
              <a:cs typeface="Times New Roman" panose="02020603050405020304" pitchFamily="18" charset="0"/>
            </a:endParaRPr>
          </a:p>
          <a:p>
            <a:pPr algn="ctr" eaLnBrk="1" hangingPunct="1">
              <a:defRPr/>
            </a:pPr>
            <a:r>
              <a:rPr lang="en-US" sz="2600" u="sng" dirty="0" err="1">
                <a:cs typeface="Times New Roman" panose="02020603050405020304" pitchFamily="18" charset="0"/>
              </a:rPr>
              <a:t>chưa</a:t>
            </a:r>
            <a:r>
              <a:rPr lang="en-US" sz="2600" u="sng" dirty="0">
                <a:cs typeface="Times New Roman" panose="02020603050405020304" pitchFamily="18" charset="0"/>
              </a:rPr>
              <a:t> </a:t>
            </a:r>
            <a:r>
              <a:rPr lang="en-US" sz="2600" u="sng" dirty="0" err="1">
                <a:cs typeface="Times New Roman" panose="02020603050405020304" pitchFamily="18" charset="0"/>
              </a:rPr>
              <a:t>cao</a:t>
            </a:r>
            <a:r>
              <a:rPr lang="en-US" sz="2600" u="sng" dirty="0">
                <a:cs typeface="Times New Roman" panose="02020603050405020304" pitchFamily="18" charset="0"/>
              </a:rPr>
              <a:t>, </a:t>
            </a:r>
            <a:r>
              <a:rPr lang="en-US" sz="2600" u="sng" dirty="0" err="1">
                <a:cs typeface="Times New Roman" panose="02020603050405020304" pitchFamily="18" charset="0"/>
              </a:rPr>
              <a:t>có</a:t>
            </a:r>
            <a:r>
              <a:rPr lang="en-US" sz="2600" u="sng" dirty="0">
                <a:cs typeface="Times New Roman" panose="02020603050405020304" pitchFamily="18" charset="0"/>
              </a:rPr>
              <a:t> </a:t>
            </a:r>
            <a:r>
              <a:rPr lang="en-US" sz="2600" u="sng" dirty="0" err="1">
                <a:cs typeface="Times New Roman" panose="02020603050405020304" pitchFamily="18" charset="0"/>
              </a:rPr>
              <a:t>xu</a:t>
            </a:r>
            <a:r>
              <a:rPr lang="en-US" sz="2600" u="sng" dirty="0">
                <a:cs typeface="Times New Roman" panose="02020603050405020304" pitchFamily="18" charset="0"/>
              </a:rPr>
              <a:t> </a:t>
            </a:r>
          </a:p>
          <a:p>
            <a:pPr algn="ctr" eaLnBrk="1" hangingPunct="1">
              <a:defRPr/>
            </a:pPr>
            <a:r>
              <a:rPr lang="en-US" sz="2600" u="sng" dirty="0" err="1">
                <a:cs typeface="Times New Roman" panose="02020603050405020304" pitchFamily="18" charset="0"/>
              </a:rPr>
              <a:t>hướng</a:t>
            </a:r>
            <a:r>
              <a:rPr lang="en-US" sz="2600" u="sng" dirty="0">
                <a:cs typeface="Times New Roman" panose="02020603050405020304" pitchFamily="18" charset="0"/>
              </a:rPr>
              <a:t> </a:t>
            </a:r>
            <a:r>
              <a:rPr lang="en-US" sz="2600" u="sng" dirty="0" err="1">
                <a:cs typeface="Times New Roman" panose="02020603050405020304" pitchFamily="18" charset="0"/>
              </a:rPr>
              <a:t>tăng</a:t>
            </a:r>
            <a:r>
              <a:rPr lang="en-US" sz="2600" dirty="0">
                <a:cs typeface="Times New Roman" panose="02020603050405020304" pitchFamily="18" charset="0"/>
              </a:rPr>
              <a:t>.</a:t>
            </a:r>
          </a:p>
        </p:txBody>
      </p:sp>
      <p:cxnSp>
        <p:nvCxnSpPr>
          <p:cNvPr id="48" name="Straight Arrow Connector 47"/>
          <p:cNvCxnSpPr>
            <a:stCxn id="5" idx="2"/>
            <a:endCxn id="43" idx="0"/>
          </p:cNvCxnSpPr>
          <p:nvPr/>
        </p:nvCxnSpPr>
        <p:spPr>
          <a:xfrm flipH="1">
            <a:off x="1363373" y="731520"/>
            <a:ext cx="4954176" cy="6341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5" idx="2"/>
          </p:cNvCxnSpPr>
          <p:nvPr/>
        </p:nvCxnSpPr>
        <p:spPr>
          <a:xfrm flipH="1">
            <a:off x="4409440" y="731520"/>
            <a:ext cx="1908109" cy="5729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5" idx="2"/>
            <a:endCxn id="45" idx="0"/>
          </p:cNvCxnSpPr>
          <p:nvPr/>
        </p:nvCxnSpPr>
        <p:spPr>
          <a:xfrm>
            <a:off x="6317549" y="731520"/>
            <a:ext cx="1154809" cy="5887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5" idx="2"/>
          </p:cNvCxnSpPr>
          <p:nvPr/>
        </p:nvCxnSpPr>
        <p:spPr>
          <a:xfrm>
            <a:off x="6317549" y="731520"/>
            <a:ext cx="4080378" cy="5887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43" idx="2"/>
            <a:endCxn id="43" idx="2"/>
          </p:cNvCxnSpPr>
          <p:nvPr/>
        </p:nvCxnSpPr>
        <p:spPr>
          <a:xfrm>
            <a:off x="1363373" y="3309317"/>
            <a:ext cx="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1503680" y="3749040"/>
            <a:ext cx="9144000" cy="20320"/>
          </a:xfrm>
          <a:prstGeom prst="line">
            <a:avLst/>
          </a:prstGeom>
        </p:spPr>
        <p:style>
          <a:lnRef idx="1">
            <a:schemeClr val="accent1"/>
          </a:lnRef>
          <a:fillRef idx="0">
            <a:schemeClr val="accent1"/>
          </a:fillRef>
          <a:effectRef idx="0">
            <a:schemeClr val="accent1"/>
          </a:effectRef>
          <a:fontRef idx="minor">
            <a:schemeClr val="tx1"/>
          </a:fontRef>
        </p:style>
      </p:cxnSp>
      <p:sp>
        <p:nvSpPr>
          <p:cNvPr id="65" name="_s17420"/>
          <p:cNvSpPr>
            <a:spLocks noChangeArrowheads="1"/>
          </p:cNvSpPr>
          <p:nvPr/>
        </p:nvSpPr>
        <p:spPr bwMode="auto">
          <a:xfrm>
            <a:off x="165087" y="4088077"/>
            <a:ext cx="6275933" cy="2769923"/>
          </a:xfrm>
          <a:prstGeom prst="roundRect">
            <a:avLst>
              <a:gd name="adj" fmla="val 16667"/>
            </a:avLst>
          </a:prstGeom>
          <a:solidFill>
            <a:schemeClr val="bg1"/>
          </a:solidFill>
          <a:ln w="6350">
            <a:solidFill>
              <a:schemeClr val="accent1"/>
            </a:solidFill>
            <a:headEnd/>
            <a:tailEnd/>
          </a:ln>
        </p:spPr>
        <p:style>
          <a:lnRef idx="0">
            <a:schemeClr val="accent5"/>
          </a:lnRef>
          <a:fillRef idx="3">
            <a:schemeClr val="accent5"/>
          </a:fillRef>
          <a:effectRef idx="3">
            <a:schemeClr val="accent5"/>
          </a:effectRef>
          <a:fontRef idx="minor">
            <a:schemeClr val="lt1"/>
          </a:fontRef>
        </p:style>
        <p:txBody>
          <a:bodyPr wrap="none" lIns="0" tIns="0" rIns="0" bIns="0" anchor="ctr"/>
          <a:ls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marL="342900" indent="-342900" eaLnBrk="1" hangingPunct="1">
              <a:buFont typeface="Symbol" panose="05050102010706020507" pitchFamily="18" charset="2"/>
              <a:buChar char="Þ"/>
              <a:defRPr/>
            </a:pPr>
            <a:r>
              <a:rPr lang="en-US" sz="2600" b="1" dirty="0" err="1">
                <a:cs typeface="Times New Roman" panose="02020603050405020304" pitchFamily="18" charset="0"/>
              </a:rPr>
              <a:t>Thuận</a:t>
            </a:r>
            <a:r>
              <a:rPr lang="en-US" sz="2600" b="1" dirty="0">
                <a:cs typeface="Times New Roman" panose="02020603050405020304" pitchFamily="18" charset="0"/>
              </a:rPr>
              <a:t> </a:t>
            </a:r>
            <a:r>
              <a:rPr lang="en-US" sz="2600" b="1" dirty="0" err="1">
                <a:cs typeface="Times New Roman" panose="02020603050405020304" pitchFamily="18" charset="0"/>
              </a:rPr>
              <a:t>lợi</a:t>
            </a:r>
            <a:r>
              <a:rPr lang="en-US" sz="2600" b="1" dirty="0">
                <a:cs typeface="Times New Roman" panose="02020603050405020304" pitchFamily="18" charset="0"/>
              </a:rPr>
              <a:t>:</a:t>
            </a:r>
          </a:p>
          <a:p>
            <a:pPr marL="342900" indent="-342900" eaLnBrk="1" hangingPunct="1">
              <a:buFont typeface="Symbol" panose="05050102010706020507" pitchFamily="18" charset="2"/>
              <a:buChar char="Þ"/>
              <a:defRPr/>
            </a:pPr>
            <a:endParaRPr lang="en-US" sz="2300" b="1" dirty="0">
              <a:cs typeface="Times New Roman" panose="02020603050405020304" pitchFamily="18" charset="0"/>
            </a:endParaRPr>
          </a:p>
          <a:p>
            <a:pPr eaLnBrk="1" hangingPunct="1">
              <a:defRPr/>
            </a:pPr>
            <a:endParaRPr lang="en-US" sz="2300" b="1" dirty="0">
              <a:cs typeface="Times New Roman" panose="02020603050405020304" pitchFamily="18" charset="0"/>
            </a:endParaRPr>
          </a:p>
          <a:p>
            <a:pPr eaLnBrk="1" hangingPunct="1">
              <a:defRPr/>
            </a:pPr>
            <a:endParaRPr lang="en-US" sz="2300" b="1" dirty="0">
              <a:cs typeface="Times New Roman" panose="02020603050405020304" pitchFamily="18" charset="0"/>
            </a:endParaRPr>
          </a:p>
          <a:p>
            <a:pPr eaLnBrk="1" hangingPunct="1">
              <a:defRPr/>
            </a:pPr>
            <a:endParaRPr lang="en-US" sz="2300" b="1" dirty="0">
              <a:cs typeface="Times New Roman" panose="02020603050405020304" pitchFamily="18" charset="0"/>
            </a:endParaRPr>
          </a:p>
          <a:p>
            <a:pPr eaLnBrk="1" hangingPunct="1">
              <a:defRPr/>
            </a:pPr>
            <a:endParaRPr lang="en-US" sz="2300" b="1" dirty="0">
              <a:cs typeface="Times New Roman" panose="02020603050405020304" pitchFamily="18" charset="0"/>
            </a:endParaRPr>
          </a:p>
        </p:txBody>
      </p:sp>
      <p:sp>
        <p:nvSpPr>
          <p:cNvPr id="66" name="_s17420"/>
          <p:cNvSpPr>
            <a:spLocks noChangeArrowheads="1"/>
          </p:cNvSpPr>
          <p:nvPr/>
        </p:nvSpPr>
        <p:spPr bwMode="auto">
          <a:xfrm>
            <a:off x="6674069" y="4056173"/>
            <a:ext cx="5412471" cy="2769923"/>
          </a:xfrm>
          <a:prstGeom prst="roundRect">
            <a:avLst>
              <a:gd name="adj" fmla="val 16667"/>
            </a:avLst>
          </a:prstGeom>
          <a:solidFill>
            <a:schemeClr val="bg1"/>
          </a:solidFill>
          <a:ln w="6350">
            <a:solidFill>
              <a:schemeClr val="accent1"/>
            </a:solidFill>
            <a:headEnd/>
            <a:tailEnd/>
          </a:ln>
        </p:spPr>
        <p:style>
          <a:lnRef idx="0">
            <a:schemeClr val="accent5"/>
          </a:lnRef>
          <a:fillRef idx="3">
            <a:schemeClr val="accent5"/>
          </a:fillRef>
          <a:effectRef idx="3">
            <a:schemeClr val="accent5"/>
          </a:effectRef>
          <a:fontRef idx="minor">
            <a:schemeClr val="lt1"/>
          </a:fontRef>
        </p:style>
        <p:txBody>
          <a:bodyPr wrap="none" lIns="0" tIns="0" rIns="0" bIns="0" anchor="ctr"/>
          <a:ls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marL="342900" indent="-342900" eaLnBrk="1" hangingPunct="1">
              <a:buFont typeface="Symbol" panose="05050102010706020507" pitchFamily="18" charset="2"/>
              <a:buChar char="Þ"/>
              <a:defRPr/>
            </a:pPr>
            <a:r>
              <a:rPr lang="en-US" sz="2600" b="1" dirty="0" err="1">
                <a:cs typeface="Times New Roman" panose="02020603050405020304" pitchFamily="18" charset="0"/>
              </a:rPr>
              <a:t>Khó</a:t>
            </a:r>
            <a:r>
              <a:rPr lang="en-US" sz="2600" b="1" dirty="0">
                <a:cs typeface="Times New Roman" panose="02020603050405020304" pitchFamily="18" charset="0"/>
              </a:rPr>
              <a:t> </a:t>
            </a:r>
            <a:r>
              <a:rPr lang="en-US" sz="2600" b="1" dirty="0" err="1">
                <a:cs typeface="Times New Roman" panose="02020603050405020304" pitchFamily="18" charset="0"/>
              </a:rPr>
              <a:t>khăn</a:t>
            </a:r>
            <a:r>
              <a:rPr lang="en-US" sz="2300" b="1" dirty="0">
                <a:cs typeface="Times New Roman" panose="02020603050405020304" pitchFamily="18" charset="0"/>
              </a:rPr>
              <a:t>:</a:t>
            </a:r>
          </a:p>
          <a:p>
            <a:pPr eaLnBrk="1" hangingPunct="1">
              <a:defRPr/>
            </a:pPr>
            <a:endParaRPr lang="en-US" sz="2300" b="1" dirty="0">
              <a:cs typeface="Times New Roman" panose="02020603050405020304" pitchFamily="18" charset="0"/>
            </a:endParaRPr>
          </a:p>
          <a:p>
            <a:pPr eaLnBrk="1" hangingPunct="1">
              <a:defRPr/>
            </a:pPr>
            <a:endParaRPr lang="en-US" sz="2300" b="1" dirty="0">
              <a:cs typeface="Times New Roman" panose="02020603050405020304" pitchFamily="18" charset="0"/>
            </a:endParaRPr>
          </a:p>
          <a:p>
            <a:pPr eaLnBrk="1" hangingPunct="1">
              <a:defRPr/>
            </a:pPr>
            <a:endParaRPr lang="en-US" sz="2300" b="1" dirty="0">
              <a:cs typeface="Times New Roman" panose="02020603050405020304" pitchFamily="18" charset="0"/>
            </a:endParaRPr>
          </a:p>
          <a:p>
            <a:pPr eaLnBrk="1" hangingPunct="1">
              <a:defRPr/>
            </a:pPr>
            <a:endParaRPr lang="en-US" sz="2300" b="1" dirty="0">
              <a:cs typeface="Times New Roman" panose="02020603050405020304" pitchFamily="18" charset="0"/>
            </a:endParaRPr>
          </a:p>
          <a:p>
            <a:pPr eaLnBrk="1" hangingPunct="1">
              <a:defRPr/>
            </a:pPr>
            <a:endParaRPr lang="en-US" sz="2300" b="1" dirty="0">
              <a:cs typeface="Times New Roman" panose="02020603050405020304" pitchFamily="18" charset="0"/>
            </a:endParaRPr>
          </a:p>
        </p:txBody>
      </p:sp>
      <p:cxnSp>
        <p:nvCxnSpPr>
          <p:cNvPr id="72" name="Straight Arrow Connector 71"/>
          <p:cNvCxnSpPr/>
          <p:nvPr/>
        </p:nvCxnSpPr>
        <p:spPr>
          <a:xfrm>
            <a:off x="1503680" y="3749040"/>
            <a:ext cx="0" cy="3390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a:off x="10647680" y="3769360"/>
            <a:ext cx="0" cy="3187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a:stCxn id="44" idx="2"/>
          </p:cNvCxnSpPr>
          <p:nvPr/>
        </p:nvCxnSpPr>
        <p:spPr>
          <a:xfrm>
            <a:off x="4376573" y="3309317"/>
            <a:ext cx="1788" cy="4397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a:off x="1901824" y="3320118"/>
            <a:ext cx="0" cy="4289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a:stCxn id="45" idx="2"/>
          </p:cNvCxnSpPr>
          <p:nvPr/>
        </p:nvCxnSpPr>
        <p:spPr>
          <a:xfrm>
            <a:off x="7472358" y="3320118"/>
            <a:ext cx="0" cy="4289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a:off x="9977120" y="3320118"/>
            <a:ext cx="20320" cy="4492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276447" y="4740539"/>
            <a:ext cx="6208686" cy="1292662"/>
          </a:xfrm>
          <a:prstGeom prst="rect">
            <a:avLst/>
          </a:prstGeom>
          <a:noFill/>
        </p:spPr>
        <p:txBody>
          <a:bodyPr wrap="square" rtlCol="0">
            <a:spAutoFit/>
          </a:bodyPr>
          <a:lstStyle/>
          <a:p>
            <a:pPr>
              <a:defRPr/>
            </a:pP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Nguồn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lao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dồi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dào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thị</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trường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tiêu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thụ</a:t>
            </a:r>
            <a:endParaRPr lang="en-US" sz="2600" dirty="0">
              <a:latin typeface="Times New Roman" panose="02020603050405020304" pitchFamily="18" charset="0"/>
              <a:cs typeface="Times New Roman" panose="02020603050405020304" pitchFamily="18" charset="0"/>
            </a:endParaRPr>
          </a:p>
          <a:p>
            <a:pPr>
              <a:defRPr/>
            </a:pP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rộng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lớn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hút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đầu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tư</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thúc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đẩy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triển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kinh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tế</a:t>
            </a:r>
            <a:r>
              <a:rPr lang="en-US" sz="2600" dirty="0">
                <a:latin typeface="Times New Roman" panose="02020603050405020304" pitchFamily="18" charset="0"/>
                <a:cs typeface="Times New Roman" panose="02020603050405020304" pitchFamily="18" charset="0"/>
              </a:rPr>
              <a:t>.</a:t>
            </a:r>
          </a:p>
        </p:txBody>
      </p:sp>
      <p:sp>
        <p:nvSpPr>
          <p:cNvPr id="90" name="TextBox 89"/>
          <p:cNvSpPr txBox="1"/>
          <p:nvPr/>
        </p:nvSpPr>
        <p:spPr>
          <a:xfrm>
            <a:off x="414671" y="5882124"/>
            <a:ext cx="5998853" cy="892552"/>
          </a:xfrm>
          <a:prstGeom prst="rect">
            <a:avLst/>
          </a:prstGeom>
          <a:noFill/>
        </p:spPr>
        <p:txBody>
          <a:bodyPr wrap="square" rtlCol="0">
            <a:spAutoFit/>
          </a:bodyPr>
          <a:lstStyle/>
          <a:p>
            <a:pPr>
              <a:defRPr/>
            </a:pP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sự</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phong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phú</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trong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văn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hóa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tập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quán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xuất</a:t>
            </a:r>
            <a:r>
              <a:rPr lang="en-US" sz="2600" dirty="0">
                <a:latin typeface="Times New Roman" panose="02020603050405020304" pitchFamily="18" charset="0"/>
                <a:cs typeface="Times New Roman" panose="02020603050405020304" pitchFamily="18" charset="0"/>
              </a:rPr>
              <a:t>.</a:t>
            </a:r>
          </a:p>
        </p:txBody>
      </p:sp>
      <p:sp>
        <p:nvSpPr>
          <p:cNvPr id="91" name="TextBox 90"/>
          <p:cNvSpPr txBox="1"/>
          <p:nvPr/>
        </p:nvSpPr>
        <p:spPr>
          <a:xfrm>
            <a:off x="9816662" y="6522720"/>
            <a:ext cx="184731" cy="369332"/>
          </a:xfrm>
          <a:prstGeom prst="rect">
            <a:avLst/>
          </a:prstGeom>
          <a:noFill/>
        </p:spPr>
        <p:txBody>
          <a:bodyPr wrap="none" rtlCol="0">
            <a:spAutoFit/>
          </a:bodyPr>
          <a:lstStyle/>
          <a:p>
            <a:endParaRPr lang="en-US" dirty="0"/>
          </a:p>
        </p:txBody>
      </p:sp>
      <p:sp>
        <p:nvSpPr>
          <p:cNvPr id="92" name="TextBox 91"/>
          <p:cNvSpPr txBox="1"/>
          <p:nvPr/>
        </p:nvSpPr>
        <p:spPr>
          <a:xfrm>
            <a:off x="6758162" y="4771701"/>
            <a:ext cx="5328378" cy="1692771"/>
          </a:xfrm>
          <a:prstGeom prst="rect">
            <a:avLst/>
          </a:prstGeom>
          <a:noFill/>
        </p:spPr>
        <p:txBody>
          <a:bodyPr wrap="square" rtlCol="0">
            <a:spAutoFit/>
          </a:bodyPr>
          <a:lstStyle/>
          <a:p>
            <a:pPr>
              <a:defRPr/>
            </a:pP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Sức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ép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lớn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đối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với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triển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kinh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tế</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xã</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hội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tài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môi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trường</a:t>
            </a:r>
            <a:r>
              <a:rPr lang="en-US" sz="2600" dirty="0">
                <a:latin typeface="Times New Roman" panose="02020603050405020304" pitchFamily="18" charset="0"/>
                <a:cs typeface="Times New Roman" panose="02020603050405020304" pitchFamily="18" charset="0"/>
              </a:rPr>
              <a:t>.</a:t>
            </a:r>
          </a:p>
          <a:p>
            <a:pPr>
              <a:defRPr/>
            </a:pP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Chênh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lệch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triển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mức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sống</a:t>
            </a:r>
            <a:r>
              <a:rPr lang="en-US" sz="26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067466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ppt_x"/>
                                          </p:val>
                                        </p:tav>
                                        <p:tav tm="100000">
                                          <p:val>
                                            <p:strVal val="#ppt_x"/>
                                          </p:val>
                                        </p:tav>
                                      </p:tavLst>
                                    </p:anim>
                                    <p:anim calcmode="lin" valueType="num">
                                      <p:cBhvr additive="base">
                                        <p:cTn id="8" dur="500" fill="hold"/>
                                        <p:tgtEl>
                                          <p:spTgt spid="4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fill="hold"/>
                                        <p:tgtEl>
                                          <p:spTgt spid="50"/>
                                        </p:tgtEl>
                                        <p:attrNameLst>
                                          <p:attrName>ppt_x</p:attrName>
                                        </p:attrNameLst>
                                      </p:cBhvr>
                                      <p:tavLst>
                                        <p:tav tm="0">
                                          <p:val>
                                            <p:strVal val="#ppt_x"/>
                                          </p:val>
                                        </p:tav>
                                        <p:tav tm="100000">
                                          <p:val>
                                            <p:strVal val="#ppt_x"/>
                                          </p:val>
                                        </p:tav>
                                      </p:tavLst>
                                    </p:anim>
                                    <p:anim calcmode="lin" valueType="num">
                                      <p:cBhvr additive="base">
                                        <p:cTn id="18" dur="500" fill="hold"/>
                                        <p:tgtEl>
                                          <p:spTgt spid="5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ppt_x"/>
                                          </p:val>
                                        </p:tav>
                                        <p:tav tm="100000">
                                          <p:val>
                                            <p:strVal val="#ppt_x"/>
                                          </p:val>
                                        </p:tav>
                                      </p:tavLst>
                                    </p:anim>
                                    <p:anim calcmode="lin" valueType="num">
                                      <p:cBhvr additive="base">
                                        <p:cTn id="2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ppt_x"/>
                                          </p:val>
                                        </p:tav>
                                        <p:tav tm="100000">
                                          <p:val>
                                            <p:strVal val="#ppt_x"/>
                                          </p:val>
                                        </p:tav>
                                      </p:tavLst>
                                    </p:anim>
                                    <p:anim calcmode="lin" valueType="num">
                                      <p:cBhvr additive="base">
                                        <p:cTn id="28" dur="500" fill="hold"/>
                                        <p:tgtEl>
                                          <p:spTgt spid="5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ppt_x"/>
                                          </p:val>
                                        </p:tav>
                                        <p:tav tm="100000">
                                          <p:val>
                                            <p:strVal val="#ppt_x"/>
                                          </p:val>
                                        </p:tav>
                                      </p:tavLst>
                                    </p:anim>
                                    <p:anim calcmode="lin" valueType="num">
                                      <p:cBhvr additive="base">
                                        <p:cTn id="32"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4"/>
                                        </p:tgtEl>
                                        <p:attrNameLst>
                                          <p:attrName>style.visibility</p:attrName>
                                        </p:attrNameLst>
                                      </p:cBhvr>
                                      <p:to>
                                        <p:strVal val="visible"/>
                                      </p:to>
                                    </p:set>
                                    <p:anim calcmode="lin" valueType="num">
                                      <p:cBhvr additive="base">
                                        <p:cTn id="37" dur="500" fill="hold"/>
                                        <p:tgtEl>
                                          <p:spTgt spid="54"/>
                                        </p:tgtEl>
                                        <p:attrNameLst>
                                          <p:attrName>ppt_x</p:attrName>
                                        </p:attrNameLst>
                                      </p:cBhvr>
                                      <p:tavLst>
                                        <p:tav tm="0">
                                          <p:val>
                                            <p:strVal val="#ppt_x"/>
                                          </p:val>
                                        </p:tav>
                                        <p:tav tm="100000">
                                          <p:val>
                                            <p:strVal val="#ppt_x"/>
                                          </p:val>
                                        </p:tav>
                                      </p:tavLst>
                                    </p:anim>
                                    <p:anim calcmode="lin" valueType="num">
                                      <p:cBhvr additive="base">
                                        <p:cTn id="38" dur="500" fill="hold"/>
                                        <p:tgtEl>
                                          <p:spTgt spid="5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fill="hold"/>
                                        <p:tgtEl>
                                          <p:spTgt spid="46"/>
                                        </p:tgtEl>
                                        <p:attrNameLst>
                                          <p:attrName>ppt_x</p:attrName>
                                        </p:attrNameLst>
                                      </p:cBhvr>
                                      <p:tavLst>
                                        <p:tav tm="0">
                                          <p:val>
                                            <p:strVal val="#ppt_x"/>
                                          </p:val>
                                        </p:tav>
                                        <p:tav tm="100000">
                                          <p:val>
                                            <p:strVal val="#ppt_x"/>
                                          </p:val>
                                        </p:tav>
                                      </p:tavLst>
                                    </p:anim>
                                    <p:anim calcmode="lin" valueType="num">
                                      <p:cBhvr additive="base">
                                        <p:cTn id="42"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83"/>
                                        </p:tgtEl>
                                        <p:attrNameLst>
                                          <p:attrName>style.visibility</p:attrName>
                                        </p:attrNameLst>
                                      </p:cBhvr>
                                      <p:to>
                                        <p:strVal val="visible"/>
                                      </p:to>
                                    </p:set>
                                    <p:anim calcmode="lin" valueType="num">
                                      <p:cBhvr additive="base">
                                        <p:cTn id="47" dur="500" fill="hold"/>
                                        <p:tgtEl>
                                          <p:spTgt spid="83"/>
                                        </p:tgtEl>
                                        <p:attrNameLst>
                                          <p:attrName>ppt_x</p:attrName>
                                        </p:attrNameLst>
                                      </p:cBhvr>
                                      <p:tavLst>
                                        <p:tav tm="0">
                                          <p:val>
                                            <p:strVal val="#ppt_x"/>
                                          </p:val>
                                        </p:tav>
                                        <p:tav tm="100000">
                                          <p:val>
                                            <p:strVal val="#ppt_x"/>
                                          </p:val>
                                        </p:tav>
                                      </p:tavLst>
                                    </p:anim>
                                    <p:anim calcmode="lin" valueType="num">
                                      <p:cBhvr additive="base">
                                        <p:cTn id="48" dur="500" fill="hold"/>
                                        <p:tgtEl>
                                          <p:spTgt spid="8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81"/>
                                        </p:tgtEl>
                                        <p:attrNameLst>
                                          <p:attrName>style.visibility</p:attrName>
                                        </p:attrNameLst>
                                      </p:cBhvr>
                                      <p:to>
                                        <p:strVal val="visible"/>
                                      </p:to>
                                    </p:set>
                                    <p:anim calcmode="lin" valueType="num">
                                      <p:cBhvr additive="base">
                                        <p:cTn id="51" dur="500" fill="hold"/>
                                        <p:tgtEl>
                                          <p:spTgt spid="81"/>
                                        </p:tgtEl>
                                        <p:attrNameLst>
                                          <p:attrName>ppt_x</p:attrName>
                                        </p:attrNameLst>
                                      </p:cBhvr>
                                      <p:tavLst>
                                        <p:tav tm="0">
                                          <p:val>
                                            <p:strVal val="#ppt_x"/>
                                          </p:val>
                                        </p:tav>
                                        <p:tav tm="100000">
                                          <p:val>
                                            <p:strVal val="#ppt_x"/>
                                          </p:val>
                                        </p:tav>
                                      </p:tavLst>
                                    </p:anim>
                                    <p:anim calcmode="lin" valueType="num">
                                      <p:cBhvr additive="base">
                                        <p:cTn id="52" dur="500" fill="hold"/>
                                        <p:tgtEl>
                                          <p:spTgt spid="8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85"/>
                                        </p:tgtEl>
                                        <p:attrNameLst>
                                          <p:attrName>style.visibility</p:attrName>
                                        </p:attrNameLst>
                                      </p:cBhvr>
                                      <p:to>
                                        <p:strVal val="visible"/>
                                      </p:to>
                                    </p:set>
                                    <p:anim calcmode="lin" valueType="num">
                                      <p:cBhvr additive="base">
                                        <p:cTn id="55" dur="500" fill="hold"/>
                                        <p:tgtEl>
                                          <p:spTgt spid="85"/>
                                        </p:tgtEl>
                                        <p:attrNameLst>
                                          <p:attrName>ppt_x</p:attrName>
                                        </p:attrNameLst>
                                      </p:cBhvr>
                                      <p:tavLst>
                                        <p:tav tm="0">
                                          <p:val>
                                            <p:strVal val="#ppt_x"/>
                                          </p:val>
                                        </p:tav>
                                        <p:tav tm="100000">
                                          <p:val>
                                            <p:strVal val="#ppt_x"/>
                                          </p:val>
                                        </p:tav>
                                      </p:tavLst>
                                    </p:anim>
                                    <p:anim calcmode="lin" valueType="num">
                                      <p:cBhvr additive="base">
                                        <p:cTn id="56" dur="500" fill="hold"/>
                                        <p:tgtEl>
                                          <p:spTgt spid="85"/>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87"/>
                                        </p:tgtEl>
                                        <p:attrNameLst>
                                          <p:attrName>style.visibility</p:attrName>
                                        </p:attrNameLst>
                                      </p:cBhvr>
                                      <p:to>
                                        <p:strVal val="visible"/>
                                      </p:to>
                                    </p:set>
                                    <p:anim calcmode="lin" valueType="num">
                                      <p:cBhvr additive="base">
                                        <p:cTn id="59" dur="500" fill="hold"/>
                                        <p:tgtEl>
                                          <p:spTgt spid="87"/>
                                        </p:tgtEl>
                                        <p:attrNameLst>
                                          <p:attrName>ppt_x</p:attrName>
                                        </p:attrNameLst>
                                      </p:cBhvr>
                                      <p:tavLst>
                                        <p:tav tm="0">
                                          <p:val>
                                            <p:strVal val="#ppt_x"/>
                                          </p:val>
                                        </p:tav>
                                        <p:tav tm="100000">
                                          <p:val>
                                            <p:strVal val="#ppt_x"/>
                                          </p:val>
                                        </p:tav>
                                      </p:tavLst>
                                    </p:anim>
                                    <p:anim calcmode="lin" valueType="num">
                                      <p:cBhvr additive="base">
                                        <p:cTn id="60" dur="500" fill="hold"/>
                                        <p:tgtEl>
                                          <p:spTgt spid="87"/>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61"/>
                                        </p:tgtEl>
                                        <p:attrNameLst>
                                          <p:attrName>style.visibility</p:attrName>
                                        </p:attrNameLst>
                                      </p:cBhvr>
                                      <p:to>
                                        <p:strVal val="visible"/>
                                      </p:to>
                                    </p:set>
                                    <p:anim calcmode="lin" valueType="num">
                                      <p:cBhvr additive="base">
                                        <p:cTn id="63" dur="500" fill="hold"/>
                                        <p:tgtEl>
                                          <p:spTgt spid="61"/>
                                        </p:tgtEl>
                                        <p:attrNameLst>
                                          <p:attrName>ppt_x</p:attrName>
                                        </p:attrNameLst>
                                      </p:cBhvr>
                                      <p:tavLst>
                                        <p:tav tm="0">
                                          <p:val>
                                            <p:strVal val="#ppt_x"/>
                                          </p:val>
                                        </p:tav>
                                        <p:tav tm="100000">
                                          <p:val>
                                            <p:strVal val="#ppt_x"/>
                                          </p:val>
                                        </p:tav>
                                      </p:tavLst>
                                    </p:anim>
                                    <p:anim calcmode="lin" valueType="num">
                                      <p:cBhvr additive="base">
                                        <p:cTn id="64" dur="500" fill="hold"/>
                                        <p:tgtEl>
                                          <p:spTgt spid="6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65"/>
                                        </p:tgtEl>
                                        <p:attrNameLst>
                                          <p:attrName>style.visibility</p:attrName>
                                        </p:attrNameLst>
                                      </p:cBhvr>
                                      <p:to>
                                        <p:strVal val="visible"/>
                                      </p:to>
                                    </p:set>
                                    <p:anim calcmode="lin" valueType="num">
                                      <p:cBhvr additive="base">
                                        <p:cTn id="67" dur="500" fill="hold"/>
                                        <p:tgtEl>
                                          <p:spTgt spid="65"/>
                                        </p:tgtEl>
                                        <p:attrNameLst>
                                          <p:attrName>ppt_x</p:attrName>
                                        </p:attrNameLst>
                                      </p:cBhvr>
                                      <p:tavLst>
                                        <p:tav tm="0">
                                          <p:val>
                                            <p:strVal val="#ppt_x"/>
                                          </p:val>
                                        </p:tav>
                                        <p:tav tm="100000">
                                          <p:val>
                                            <p:strVal val="#ppt_x"/>
                                          </p:val>
                                        </p:tav>
                                      </p:tavLst>
                                    </p:anim>
                                    <p:anim calcmode="lin" valueType="num">
                                      <p:cBhvr additive="base">
                                        <p:cTn id="68" dur="500" fill="hold"/>
                                        <p:tgtEl>
                                          <p:spTgt spid="65"/>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74"/>
                                        </p:tgtEl>
                                        <p:attrNameLst>
                                          <p:attrName>style.visibility</p:attrName>
                                        </p:attrNameLst>
                                      </p:cBhvr>
                                      <p:to>
                                        <p:strVal val="visible"/>
                                      </p:to>
                                    </p:set>
                                    <p:anim calcmode="lin" valueType="num">
                                      <p:cBhvr additive="base">
                                        <p:cTn id="71" dur="500" fill="hold"/>
                                        <p:tgtEl>
                                          <p:spTgt spid="74"/>
                                        </p:tgtEl>
                                        <p:attrNameLst>
                                          <p:attrName>ppt_x</p:attrName>
                                        </p:attrNameLst>
                                      </p:cBhvr>
                                      <p:tavLst>
                                        <p:tav tm="0">
                                          <p:val>
                                            <p:strVal val="#ppt_x"/>
                                          </p:val>
                                        </p:tav>
                                        <p:tav tm="100000">
                                          <p:val>
                                            <p:strVal val="#ppt_x"/>
                                          </p:val>
                                        </p:tav>
                                      </p:tavLst>
                                    </p:anim>
                                    <p:anim calcmode="lin" valueType="num">
                                      <p:cBhvr additive="base">
                                        <p:cTn id="72" dur="500" fill="hold"/>
                                        <p:tgtEl>
                                          <p:spTgt spid="74"/>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72"/>
                                        </p:tgtEl>
                                        <p:attrNameLst>
                                          <p:attrName>style.visibility</p:attrName>
                                        </p:attrNameLst>
                                      </p:cBhvr>
                                      <p:to>
                                        <p:strVal val="visible"/>
                                      </p:to>
                                    </p:set>
                                    <p:anim calcmode="lin" valueType="num">
                                      <p:cBhvr additive="base">
                                        <p:cTn id="75" dur="500" fill="hold"/>
                                        <p:tgtEl>
                                          <p:spTgt spid="72"/>
                                        </p:tgtEl>
                                        <p:attrNameLst>
                                          <p:attrName>ppt_x</p:attrName>
                                        </p:attrNameLst>
                                      </p:cBhvr>
                                      <p:tavLst>
                                        <p:tav tm="0">
                                          <p:val>
                                            <p:strVal val="#ppt_x"/>
                                          </p:val>
                                        </p:tav>
                                        <p:tav tm="100000">
                                          <p:val>
                                            <p:strVal val="#ppt_x"/>
                                          </p:val>
                                        </p:tav>
                                      </p:tavLst>
                                    </p:anim>
                                    <p:anim calcmode="lin" valueType="num">
                                      <p:cBhvr additive="base">
                                        <p:cTn id="76" dur="500" fill="hold"/>
                                        <p:tgtEl>
                                          <p:spTgt spid="72"/>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66"/>
                                        </p:tgtEl>
                                        <p:attrNameLst>
                                          <p:attrName>style.visibility</p:attrName>
                                        </p:attrNameLst>
                                      </p:cBhvr>
                                      <p:to>
                                        <p:strVal val="visible"/>
                                      </p:to>
                                    </p:set>
                                    <p:anim calcmode="lin" valueType="num">
                                      <p:cBhvr additive="base">
                                        <p:cTn id="79" dur="500" fill="hold"/>
                                        <p:tgtEl>
                                          <p:spTgt spid="66"/>
                                        </p:tgtEl>
                                        <p:attrNameLst>
                                          <p:attrName>ppt_x</p:attrName>
                                        </p:attrNameLst>
                                      </p:cBhvr>
                                      <p:tavLst>
                                        <p:tav tm="0">
                                          <p:val>
                                            <p:strVal val="#ppt_x"/>
                                          </p:val>
                                        </p:tav>
                                        <p:tav tm="100000">
                                          <p:val>
                                            <p:strVal val="#ppt_x"/>
                                          </p:val>
                                        </p:tav>
                                      </p:tavLst>
                                    </p:anim>
                                    <p:anim calcmode="lin" valueType="num">
                                      <p:cBhvr additive="base">
                                        <p:cTn id="80"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89"/>
                                        </p:tgtEl>
                                        <p:attrNameLst>
                                          <p:attrName>style.visibility</p:attrName>
                                        </p:attrNameLst>
                                      </p:cBhvr>
                                      <p:to>
                                        <p:strVal val="visible"/>
                                      </p:to>
                                    </p:set>
                                    <p:animEffect transition="in" filter="fade">
                                      <p:cBhvr>
                                        <p:cTn id="85" dur="500"/>
                                        <p:tgtEl>
                                          <p:spTgt spid="89"/>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90"/>
                                        </p:tgtEl>
                                        <p:attrNameLst>
                                          <p:attrName>style.visibility</p:attrName>
                                        </p:attrNameLst>
                                      </p:cBhvr>
                                      <p:to>
                                        <p:strVal val="visible"/>
                                      </p:to>
                                    </p:set>
                                    <p:animEffect transition="in" filter="fade">
                                      <p:cBhvr>
                                        <p:cTn id="90" dur="500"/>
                                        <p:tgtEl>
                                          <p:spTgt spid="90"/>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92"/>
                                        </p:tgtEl>
                                        <p:attrNameLst>
                                          <p:attrName>style.visibility</p:attrName>
                                        </p:attrNameLst>
                                      </p:cBhvr>
                                      <p:to>
                                        <p:strVal val="visible"/>
                                      </p:to>
                                    </p:set>
                                    <p:animEffect transition="in" filter="fade">
                                      <p:cBhvr>
                                        <p:cTn id="95"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65" grpId="0" animBg="1"/>
      <p:bldP spid="66" grpId="0" animBg="1"/>
      <p:bldP spid="89" grpId="0"/>
      <p:bldP spid="90" grpId="0"/>
      <p:bldP spid="9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loud Callout 4"/>
          <p:cNvSpPr/>
          <p:nvPr/>
        </p:nvSpPr>
        <p:spPr>
          <a:xfrm>
            <a:off x="2673965" y="1740434"/>
            <a:ext cx="7632848" cy="3954791"/>
          </a:xfrm>
          <a:prstGeom prst="cloudCallout">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chemeClr val="tx1"/>
                </a:solidFill>
                <a:latin typeface="Arial" panose="020B0604020202020204" pitchFamily="34" charset="0"/>
                <a:cs typeface="Arial" panose="020B0604020202020204" pitchFamily="34" charset="0"/>
              </a:rPr>
              <a:t>Dựa</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vào</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thông</a:t>
            </a:r>
            <a:r>
              <a:rPr lang="en-US" sz="2800" dirty="0">
                <a:solidFill>
                  <a:schemeClr val="tx1"/>
                </a:solidFill>
                <a:latin typeface="Arial" panose="020B0604020202020204" pitchFamily="34" charset="0"/>
                <a:cs typeface="Arial" panose="020B0604020202020204" pitchFamily="34" charset="0"/>
              </a:rPr>
              <a:t> tin </a:t>
            </a:r>
            <a:r>
              <a:rPr lang="en-US" sz="2800" dirty="0" err="1">
                <a:solidFill>
                  <a:schemeClr val="tx1"/>
                </a:solidFill>
                <a:latin typeface="Arial" panose="020B0604020202020204" pitchFamily="34" charset="0"/>
                <a:cs typeface="Arial" panose="020B0604020202020204" pitchFamily="34" charset="0"/>
              </a:rPr>
              <a:t>mục</a:t>
            </a:r>
            <a:r>
              <a:rPr lang="en-US" sz="2800" dirty="0">
                <a:solidFill>
                  <a:schemeClr val="tx1"/>
                </a:solidFill>
                <a:latin typeface="Arial" panose="020B0604020202020204" pitchFamily="34" charset="0"/>
                <a:cs typeface="Arial" panose="020B0604020202020204" pitchFamily="34" charset="0"/>
              </a:rPr>
              <a:t> 2 </a:t>
            </a:r>
            <a:r>
              <a:rPr lang="en-US" sz="2800" dirty="0" err="1">
                <a:solidFill>
                  <a:schemeClr val="tx1"/>
                </a:solidFill>
                <a:latin typeface="Arial" panose="020B0604020202020204" pitchFamily="34" charset="0"/>
                <a:cs typeface="Arial" panose="020B0604020202020204" pitchFamily="34" charset="0"/>
              </a:rPr>
              <a:t>và</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bảng</a:t>
            </a:r>
            <a:r>
              <a:rPr lang="en-US" sz="2800" dirty="0">
                <a:solidFill>
                  <a:schemeClr val="tx1"/>
                </a:solidFill>
                <a:latin typeface="Arial" panose="020B0604020202020204" pitchFamily="34" charset="0"/>
                <a:cs typeface="Arial" panose="020B0604020202020204" pitchFamily="34" charset="0"/>
              </a:rPr>
              <a:t> 11.2 (SGK </a:t>
            </a:r>
            <a:r>
              <a:rPr lang="en-US" sz="2800" dirty="0" err="1">
                <a:solidFill>
                  <a:schemeClr val="tx1"/>
                </a:solidFill>
                <a:latin typeface="Arial" panose="020B0604020202020204" pitchFamily="34" charset="0"/>
                <a:cs typeface="Arial" panose="020B0604020202020204" pitchFamily="34" charset="0"/>
              </a:rPr>
              <a:t>trang</a:t>
            </a:r>
            <a:r>
              <a:rPr lang="en-US" sz="2800" dirty="0">
                <a:solidFill>
                  <a:schemeClr val="tx1"/>
                </a:solidFill>
                <a:latin typeface="Arial" panose="020B0604020202020204" pitchFamily="34" charset="0"/>
                <a:cs typeface="Arial" panose="020B0604020202020204" pitchFamily="34" charset="0"/>
              </a:rPr>
              <a:t> 51 </a:t>
            </a:r>
            <a:r>
              <a:rPr lang="en-US" sz="2800" dirty="0" err="1">
                <a:solidFill>
                  <a:schemeClr val="tx1"/>
                </a:solidFill>
                <a:latin typeface="Arial" panose="020B0604020202020204" pitchFamily="34" charset="0"/>
                <a:cs typeface="Arial" panose="020B0604020202020204" pitchFamily="34" charset="0"/>
              </a:rPr>
              <a:t>và</a:t>
            </a:r>
            <a:r>
              <a:rPr lang="en-US" sz="2800" dirty="0">
                <a:solidFill>
                  <a:schemeClr val="tx1"/>
                </a:solidFill>
                <a:latin typeface="Arial" panose="020B0604020202020204" pitchFamily="34" charset="0"/>
                <a:cs typeface="Arial" panose="020B0604020202020204" pitchFamily="34" charset="0"/>
              </a:rPr>
              <a:t> 52) </a:t>
            </a:r>
            <a:r>
              <a:rPr lang="en-US" sz="2800" dirty="0" err="1">
                <a:solidFill>
                  <a:schemeClr val="tx1"/>
                </a:solidFill>
                <a:latin typeface="Arial" panose="020B0604020202020204" pitchFamily="34" charset="0"/>
                <a:cs typeface="Arial" panose="020B0604020202020204" pitchFamily="34" charset="0"/>
              </a:rPr>
              <a:t>hãy</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nêu</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các</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đặc</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điểm</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về</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xã</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hội</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của</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khu</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vực</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Đông</a:t>
            </a:r>
            <a:r>
              <a:rPr lang="en-US" sz="2800" dirty="0">
                <a:solidFill>
                  <a:schemeClr val="tx1"/>
                </a:solidFill>
                <a:latin typeface="Arial" panose="020B0604020202020204" pitchFamily="34" charset="0"/>
                <a:cs typeface="Arial" panose="020B0604020202020204" pitchFamily="34" charset="0"/>
              </a:rPr>
              <a:t> Nam Á?</a:t>
            </a:r>
          </a:p>
        </p:txBody>
      </p:sp>
      <p:grpSp>
        <p:nvGrpSpPr>
          <p:cNvPr id="15" name="Group 14"/>
          <p:cNvGrpSpPr/>
          <p:nvPr/>
        </p:nvGrpSpPr>
        <p:grpSpPr>
          <a:xfrm>
            <a:off x="0" y="16613"/>
            <a:ext cx="5058387" cy="2139921"/>
            <a:chOff x="-654387" y="1426123"/>
            <a:chExt cx="5058386" cy="2139921"/>
          </a:xfrm>
        </p:grpSpPr>
        <p:sp>
          <p:nvSpPr>
            <p:cNvPr id="16" name="Rectangle 15"/>
            <p:cNvSpPr/>
            <p:nvPr/>
          </p:nvSpPr>
          <p:spPr>
            <a:xfrm>
              <a:off x="-337614" y="2088716"/>
              <a:ext cx="4001226" cy="1477328"/>
            </a:xfrm>
            <a:prstGeom prst="rect">
              <a:avLst/>
            </a:prstGeom>
          </p:spPr>
          <p:txBody>
            <a:bodyPr wrap="square">
              <a:spAutoFit/>
            </a:bodyPr>
            <a:lstStyle/>
            <a:p>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2.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Xã</a:t>
              </a:r>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hội</a:t>
              </a:r>
              <a:endPar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Đặc</a:t>
              </a:r>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điểm</a:t>
              </a:r>
              <a:endPar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p>
          </p:txBody>
        </p:sp>
        <p:sp>
          <p:nvSpPr>
            <p:cNvPr id="17" name="Rounded Rectangle 16"/>
            <p:cNvSpPr/>
            <p:nvPr/>
          </p:nvSpPr>
          <p:spPr>
            <a:xfrm>
              <a:off x="-654387" y="1426123"/>
              <a:ext cx="5058386" cy="732597"/>
            </a:xfrm>
            <a:prstGeom prst="roundRect">
              <a:avLst/>
            </a:pr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1911350">
                <a:spcBef>
                  <a:spcPts val="200"/>
                </a:spcBef>
                <a:spcAft>
                  <a:spcPts val="200"/>
                </a:spcAft>
              </a:pPr>
              <a:r>
                <a:rPr lang="en-US" sz="3200" b="1" dirty="0">
                  <a:latin typeface="Times New Roman" panose="02020603050405020304" pitchFamily="18" charset="0"/>
                  <a:cs typeface="Times New Roman" panose="02020603050405020304" pitchFamily="18" charset="0"/>
                </a:rPr>
                <a:t>III. DÂN CƯ VÀ XÃ HỘI</a:t>
              </a:r>
            </a:p>
          </p:txBody>
        </p:sp>
      </p:grpSp>
    </p:spTree>
    <p:extLst>
      <p:ext uri="{BB962C8B-B14F-4D97-AF65-F5344CB8AC3E}">
        <p14:creationId xmlns:p14="http://schemas.microsoft.com/office/powerpoint/2010/main" val="135093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p:cNvGrpSpPr/>
          <p:nvPr/>
        </p:nvGrpSpPr>
        <p:grpSpPr>
          <a:xfrm>
            <a:off x="0" y="16613"/>
            <a:ext cx="5058387" cy="2139921"/>
            <a:chOff x="-654387" y="1426123"/>
            <a:chExt cx="5058386" cy="2139921"/>
          </a:xfrm>
        </p:grpSpPr>
        <p:sp>
          <p:nvSpPr>
            <p:cNvPr id="16" name="Rectangle 15"/>
            <p:cNvSpPr/>
            <p:nvPr/>
          </p:nvSpPr>
          <p:spPr>
            <a:xfrm>
              <a:off x="-337614" y="2088716"/>
              <a:ext cx="4001226" cy="1477328"/>
            </a:xfrm>
            <a:prstGeom prst="rect">
              <a:avLst/>
            </a:prstGeom>
          </p:spPr>
          <p:txBody>
            <a:bodyPr wrap="square">
              <a:spAutoFit/>
            </a:bodyPr>
            <a:lstStyle/>
            <a:p>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2.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Xã</a:t>
              </a:r>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hội</a:t>
              </a:r>
              <a:endPar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Đặc</a:t>
              </a:r>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điểm</a:t>
              </a:r>
              <a:endPar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p>
          </p:txBody>
        </p:sp>
        <p:sp>
          <p:nvSpPr>
            <p:cNvPr id="17" name="Rounded Rectangle 16"/>
            <p:cNvSpPr/>
            <p:nvPr/>
          </p:nvSpPr>
          <p:spPr>
            <a:xfrm>
              <a:off x="-654387" y="1426123"/>
              <a:ext cx="5058386" cy="732597"/>
            </a:xfrm>
            <a:prstGeom prst="roundRect">
              <a:avLst/>
            </a:pr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1911350">
                <a:spcBef>
                  <a:spcPts val="200"/>
                </a:spcBef>
                <a:spcAft>
                  <a:spcPts val="200"/>
                </a:spcAft>
              </a:pPr>
              <a:r>
                <a:rPr lang="en-US" sz="3200" b="1" dirty="0">
                  <a:latin typeface="Times New Roman" panose="02020603050405020304" pitchFamily="18" charset="0"/>
                  <a:cs typeface="Times New Roman" panose="02020603050405020304" pitchFamily="18" charset="0"/>
                </a:rPr>
                <a:t>III. DÂN CƯ VÀ XÃ HỘI</a:t>
              </a:r>
            </a:p>
          </p:txBody>
        </p:sp>
      </p:grpSp>
      <p:sp>
        <p:nvSpPr>
          <p:cNvPr id="9" name="Rectangle 9"/>
          <p:cNvSpPr>
            <a:spLocks noChangeArrowheads="1"/>
          </p:cNvSpPr>
          <p:nvPr/>
        </p:nvSpPr>
        <p:spPr bwMode="auto">
          <a:xfrm>
            <a:off x="4882455" y="974533"/>
            <a:ext cx="2761326" cy="615950"/>
          </a:xfrm>
          <a:prstGeom prst="rect">
            <a:avLst/>
          </a:prstGeom>
          <a:solidFill>
            <a:schemeClr val="accent6">
              <a:lumMod val="40000"/>
              <a:lumOff val="6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r>
              <a:rPr lang="en-US" sz="2800" b="1" dirty="0">
                <a:solidFill>
                  <a:srgbClr val="002060"/>
                </a:solidFill>
                <a:latin typeface="Arial" pitchFamily="34" charset="0"/>
                <a:cs typeface="Arial" pitchFamily="34" charset="0"/>
              </a:rPr>
              <a:t>XÃ HỘI</a:t>
            </a:r>
          </a:p>
        </p:txBody>
      </p:sp>
      <p:sp>
        <p:nvSpPr>
          <p:cNvPr id="10" name="Rectangle 14"/>
          <p:cNvSpPr>
            <a:spLocks noChangeArrowheads="1"/>
          </p:cNvSpPr>
          <p:nvPr/>
        </p:nvSpPr>
        <p:spPr bwMode="auto">
          <a:xfrm>
            <a:off x="8644223" y="2486845"/>
            <a:ext cx="2847899" cy="1900467"/>
          </a:xfrm>
          <a:prstGeom prst="rect">
            <a:avLst/>
          </a:prstGeom>
          <a:solidFill>
            <a:schemeClr val="bg1"/>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r>
              <a:rPr lang="en-US" sz="2400" dirty="0" err="1">
                <a:solidFill>
                  <a:srgbClr val="002060"/>
                </a:solidFill>
                <a:latin typeface="Arial" pitchFamily="34" charset="0"/>
                <a:cs typeface="Arial" pitchFamily="34" charset="0"/>
              </a:rPr>
              <a:t>Chính</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trị</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xã</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hội</a:t>
            </a:r>
            <a:r>
              <a:rPr lang="en-US" sz="2400" dirty="0">
                <a:solidFill>
                  <a:srgbClr val="002060"/>
                </a:solidFill>
                <a:latin typeface="Arial" pitchFamily="34" charset="0"/>
                <a:cs typeface="Arial" pitchFamily="34" charset="0"/>
              </a:rPr>
              <a:t> </a:t>
            </a:r>
          </a:p>
          <a:p>
            <a:pPr algn="ctr"/>
            <a:r>
              <a:rPr lang="en-US" sz="2400" dirty="0" err="1">
                <a:solidFill>
                  <a:srgbClr val="002060"/>
                </a:solidFill>
                <a:latin typeface="Arial" pitchFamily="34" charset="0"/>
                <a:cs typeface="Arial" pitchFamily="34" charset="0"/>
              </a:rPr>
              <a:t>Tương</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đối</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ổn</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định</a:t>
            </a:r>
            <a:r>
              <a:rPr lang="en-US" sz="2400" dirty="0">
                <a:solidFill>
                  <a:srgbClr val="002060"/>
                </a:solidFill>
                <a:latin typeface="Arial" pitchFamily="34" charset="0"/>
                <a:cs typeface="Arial" pitchFamily="34" charset="0"/>
              </a:rPr>
              <a:t>.</a:t>
            </a:r>
            <a:endParaRPr lang="vi-VN" sz="2400" dirty="0">
              <a:solidFill>
                <a:srgbClr val="002060"/>
              </a:solidFill>
              <a:latin typeface="Arial" pitchFamily="34" charset="0"/>
              <a:cs typeface="Arial" pitchFamily="34" charset="0"/>
            </a:endParaRPr>
          </a:p>
        </p:txBody>
      </p:sp>
      <p:sp>
        <p:nvSpPr>
          <p:cNvPr id="13" name="Line 36"/>
          <p:cNvSpPr>
            <a:spLocks noChangeShapeType="1"/>
          </p:cNvSpPr>
          <p:nvPr/>
        </p:nvSpPr>
        <p:spPr bwMode="auto">
          <a:xfrm>
            <a:off x="6107174" y="1557337"/>
            <a:ext cx="0" cy="576263"/>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14" name="Line 37"/>
          <p:cNvSpPr>
            <a:spLocks noChangeShapeType="1"/>
          </p:cNvSpPr>
          <p:nvPr/>
        </p:nvSpPr>
        <p:spPr bwMode="auto">
          <a:xfrm>
            <a:off x="2255520" y="2102651"/>
            <a:ext cx="7680960" cy="1428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18" name="Line 38"/>
          <p:cNvSpPr>
            <a:spLocks noChangeShapeType="1"/>
          </p:cNvSpPr>
          <p:nvPr/>
        </p:nvSpPr>
        <p:spPr bwMode="auto">
          <a:xfrm>
            <a:off x="2285487" y="2122967"/>
            <a:ext cx="0" cy="35877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19" name="Line 39"/>
          <p:cNvSpPr>
            <a:spLocks noChangeShapeType="1"/>
          </p:cNvSpPr>
          <p:nvPr/>
        </p:nvSpPr>
        <p:spPr bwMode="auto">
          <a:xfrm>
            <a:off x="9936480" y="2102651"/>
            <a:ext cx="0" cy="35877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20" name="Line 21"/>
          <p:cNvSpPr>
            <a:spLocks noChangeShapeType="1"/>
          </p:cNvSpPr>
          <p:nvPr/>
        </p:nvSpPr>
        <p:spPr bwMode="auto">
          <a:xfrm>
            <a:off x="5310766" y="3526330"/>
            <a:ext cx="0" cy="334963"/>
          </a:xfrm>
          <a:prstGeom prst="line">
            <a:avLst/>
          </a:prstGeom>
          <a:noFill/>
          <a:ln w="25400">
            <a:solidFill>
              <a:srgbClr val="0000FF"/>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21" name="Rectangle 20"/>
          <p:cNvSpPr>
            <a:spLocks noChangeArrowheads="1"/>
          </p:cNvSpPr>
          <p:nvPr/>
        </p:nvSpPr>
        <p:spPr bwMode="auto">
          <a:xfrm>
            <a:off x="419154" y="2495054"/>
            <a:ext cx="2750766" cy="1952377"/>
          </a:xfrm>
          <a:prstGeom prst="rect">
            <a:avLst/>
          </a:prstGeom>
          <a:solidFill>
            <a:schemeClr val="bg1"/>
          </a:solidFill>
          <a:ln w="6350">
            <a:solidFill>
              <a:schemeClr val="tx1"/>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r>
              <a:rPr lang="en-US" sz="2400" dirty="0" err="1">
                <a:solidFill>
                  <a:srgbClr val="002060"/>
                </a:solidFill>
                <a:latin typeface="Arial" pitchFamily="34" charset="0"/>
                <a:cs typeface="Arial" pitchFamily="34" charset="0"/>
              </a:rPr>
              <a:t>Phong</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tục</a:t>
            </a:r>
            <a:r>
              <a:rPr lang="en-US" sz="2400" dirty="0">
                <a:solidFill>
                  <a:srgbClr val="002060"/>
                </a:solidFill>
                <a:latin typeface="Arial" pitchFamily="34" charset="0"/>
                <a:cs typeface="Arial" pitchFamily="34" charset="0"/>
              </a:rPr>
              <a:t>, </a:t>
            </a:r>
          </a:p>
          <a:p>
            <a:pPr algn="ctr"/>
            <a:r>
              <a:rPr lang="en-US" sz="2400" dirty="0" err="1">
                <a:solidFill>
                  <a:srgbClr val="002060"/>
                </a:solidFill>
                <a:latin typeface="Arial" pitchFamily="34" charset="0"/>
                <a:cs typeface="Arial" pitchFamily="34" charset="0"/>
              </a:rPr>
              <a:t>sinh</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hoạt</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văn</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hóa</a:t>
            </a:r>
            <a:r>
              <a:rPr lang="en-US" sz="2400" dirty="0">
                <a:solidFill>
                  <a:srgbClr val="002060"/>
                </a:solidFill>
                <a:latin typeface="Arial" pitchFamily="34" charset="0"/>
                <a:cs typeface="Arial" pitchFamily="34" charset="0"/>
              </a:rPr>
              <a:t> </a:t>
            </a:r>
          </a:p>
          <a:p>
            <a:pPr algn="ctr"/>
            <a:r>
              <a:rPr lang="en-US" sz="2400" dirty="0" err="1">
                <a:solidFill>
                  <a:srgbClr val="002060"/>
                </a:solidFill>
                <a:latin typeface="Arial" pitchFamily="34" charset="0"/>
                <a:cs typeface="Arial" pitchFamily="34" charset="0"/>
              </a:rPr>
              <a:t>có</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nét</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tương</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đồng</a:t>
            </a:r>
            <a:r>
              <a:rPr lang="en-US" sz="2400" dirty="0">
                <a:solidFill>
                  <a:srgbClr val="002060"/>
                </a:solidFill>
                <a:latin typeface="Arial" pitchFamily="34" charset="0"/>
                <a:cs typeface="Arial" pitchFamily="34" charset="0"/>
              </a:rPr>
              <a:t>.</a:t>
            </a:r>
            <a:endParaRPr lang="vi-VN" sz="2400" dirty="0">
              <a:solidFill>
                <a:srgbClr val="002060"/>
              </a:solidFill>
              <a:latin typeface="Arial" pitchFamily="34" charset="0"/>
              <a:cs typeface="Arial" pitchFamily="34" charset="0"/>
            </a:endParaRPr>
          </a:p>
        </p:txBody>
      </p:sp>
      <p:sp>
        <p:nvSpPr>
          <p:cNvPr id="22" name="Rectangle 21"/>
          <p:cNvSpPr>
            <a:spLocks noChangeArrowheads="1"/>
          </p:cNvSpPr>
          <p:nvPr/>
        </p:nvSpPr>
        <p:spPr bwMode="auto">
          <a:xfrm>
            <a:off x="3589074" y="2495054"/>
            <a:ext cx="1971087" cy="1923918"/>
          </a:xfrm>
          <a:prstGeom prst="rect">
            <a:avLst/>
          </a:prstGeom>
          <a:solidFill>
            <a:schemeClr val="bg1"/>
          </a:solidFill>
          <a:ln w="9525">
            <a:solidFill>
              <a:schemeClr val="tx1"/>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r>
              <a:rPr lang="en-US" sz="2400" dirty="0" err="1">
                <a:solidFill>
                  <a:srgbClr val="002060"/>
                </a:solidFill>
                <a:latin typeface="Arial" pitchFamily="34" charset="0"/>
                <a:cs typeface="Arial" pitchFamily="34" charset="0"/>
              </a:rPr>
              <a:t>Đa</a:t>
            </a:r>
            <a:r>
              <a:rPr lang="en-US" sz="2400" dirty="0">
                <a:solidFill>
                  <a:srgbClr val="002060"/>
                </a:solidFill>
                <a:latin typeface="Arial" pitchFamily="34" charset="0"/>
                <a:cs typeface="Arial" pitchFamily="34" charset="0"/>
              </a:rPr>
              <a:t> </a:t>
            </a:r>
          </a:p>
          <a:p>
            <a:pPr algn="ctr"/>
            <a:r>
              <a:rPr lang="en-US" sz="2400" dirty="0" err="1">
                <a:solidFill>
                  <a:srgbClr val="002060"/>
                </a:solidFill>
                <a:latin typeface="Arial" pitchFamily="34" charset="0"/>
                <a:cs typeface="Arial" pitchFamily="34" charset="0"/>
              </a:rPr>
              <a:t>tôn</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giáo</a:t>
            </a:r>
            <a:r>
              <a:rPr lang="en-US" sz="2400" dirty="0">
                <a:solidFill>
                  <a:srgbClr val="002060"/>
                </a:solidFill>
                <a:latin typeface="Arial" pitchFamily="34" charset="0"/>
                <a:cs typeface="Arial" pitchFamily="34" charset="0"/>
              </a:rPr>
              <a:t>.</a:t>
            </a:r>
          </a:p>
        </p:txBody>
      </p:sp>
      <p:sp>
        <p:nvSpPr>
          <p:cNvPr id="26" name="Line 39"/>
          <p:cNvSpPr>
            <a:spLocks noChangeShapeType="1"/>
          </p:cNvSpPr>
          <p:nvPr/>
        </p:nvSpPr>
        <p:spPr bwMode="auto">
          <a:xfrm>
            <a:off x="4528300" y="2133600"/>
            <a:ext cx="0" cy="35877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27" name="Rectangle 26"/>
          <p:cNvSpPr>
            <a:spLocks noChangeArrowheads="1"/>
          </p:cNvSpPr>
          <p:nvPr/>
        </p:nvSpPr>
        <p:spPr bwMode="auto">
          <a:xfrm>
            <a:off x="5976443" y="2495054"/>
            <a:ext cx="2172930" cy="1923918"/>
          </a:xfrm>
          <a:prstGeom prst="rect">
            <a:avLst/>
          </a:prstGeom>
          <a:solidFill>
            <a:schemeClr val="bg1"/>
          </a:solidFill>
          <a:ln w="9525">
            <a:solidFill>
              <a:schemeClr val="tx1"/>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r>
              <a:rPr lang="en-US" sz="2400" dirty="0" err="1">
                <a:solidFill>
                  <a:srgbClr val="002060"/>
                </a:solidFill>
                <a:latin typeface="Arial" pitchFamily="34" charset="0"/>
                <a:cs typeface="Arial" pitchFamily="34" charset="0"/>
              </a:rPr>
              <a:t>Chênh</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lệch</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về</a:t>
            </a:r>
            <a:r>
              <a:rPr lang="en-US" sz="2400" dirty="0">
                <a:solidFill>
                  <a:srgbClr val="002060"/>
                </a:solidFill>
                <a:latin typeface="Arial" pitchFamily="34" charset="0"/>
                <a:cs typeface="Arial" pitchFamily="34" charset="0"/>
              </a:rPr>
              <a:t> </a:t>
            </a:r>
          </a:p>
          <a:p>
            <a:pPr algn="ctr"/>
            <a:r>
              <a:rPr lang="en-US" sz="2400" dirty="0" err="1">
                <a:solidFill>
                  <a:srgbClr val="002060"/>
                </a:solidFill>
                <a:latin typeface="Arial" pitchFamily="34" charset="0"/>
                <a:cs typeface="Arial" pitchFamily="34" charset="0"/>
              </a:rPr>
              <a:t>mức</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sống</a:t>
            </a:r>
            <a:r>
              <a:rPr lang="en-US" sz="2400" dirty="0">
                <a:solidFill>
                  <a:srgbClr val="002060"/>
                </a:solidFill>
                <a:latin typeface="Arial" pitchFamily="34" charset="0"/>
                <a:cs typeface="Arial" pitchFamily="34" charset="0"/>
              </a:rPr>
              <a:t>.</a:t>
            </a:r>
          </a:p>
        </p:txBody>
      </p:sp>
      <p:sp>
        <p:nvSpPr>
          <p:cNvPr id="28" name="Line 39"/>
          <p:cNvSpPr>
            <a:spLocks noChangeShapeType="1"/>
          </p:cNvSpPr>
          <p:nvPr/>
        </p:nvSpPr>
        <p:spPr bwMode="auto">
          <a:xfrm>
            <a:off x="7078460" y="2153920"/>
            <a:ext cx="0" cy="35877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Tree>
    <p:extLst>
      <p:ext uri="{BB962C8B-B14F-4D97-AF65-F5344CB8AC3E}">
        <p14:creationId xmlns:p14="http://schemas.microsoft.com/office/powerpoint/2010/main" val="3245923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circle(in)">
                                      <p:cBhvr>
                                        <p:cTn id="25" dur="2000"/>
                                        <p:tgtEl>
                                          <p:spTgt spid="26"/>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circle(in)">
                                      <p:cBhvr>
                                        <p:cTn id="28" dur="20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down)">
                                      <p:cBhvr>
                                        <p:cTn id="33" dur="500"/>
                                        <p:tgtEl>
                                          <p:spTgt spid="27"/>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down)">
                                      <p:cBhvr>
                                        <p:cTn id="36" dur="500"/>
                                        <p:tgtEl>
                                          <p:spTgt spid="2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down)">
                                      <p:cBhvr>
                                        <p:cTn id="41" dur="500"/>
                                        <p:tgtEl>
                                          <p:spTgt spid="10"/>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animBg="1"/>
      <p:bldP spid="14" grpId="0" animBg="1"/>
      <p:bldP spid="18" grpId="0" animBg="1"/>
      <p:bldP spid="19" grpId="0" animBg="1"/>
      <p:bldP spid="21" grpId="0" animBg="1"/>
      <p:bldP spid="22" grpId="0" animBg="1"/>
      <p:bldP spid="26" grpId="0" animBg="1"/>
      <p:bldP spid="27" grpId="0" animBg="1"/>
      <p:bldP spid="2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381001"/>
            <a:ext cx="8229600" cy="5745163"/>
          </a:xfrm>
        </p:spPr>
        <p:txBody>
          <a:bodyPr/>
          <a:lstStyle/>
          <a:p>
            <a:pPr algn="ctr">
              <a:buFontTx/>
              <a:buNone/>
            </a:pPr>
            <a:endParaRPr lang="en-US" sz="2400" dirty="0"/>
          </a:p>
        </p:txBody>
      </p:sp>
      <p:sp>
        <p:nvSpPr>
          <p:cNvPr id="4" name="Rectangle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2"/>
          <a:srcRect/>
          <a:stretch>
            <a:fillRect/>
          </a:stretch>
        </p:blipFill>
        <p:spPr bwMode="auto">
          <a:xfrm>
            <a:off x="296140" y="3614388"/>
            <a:ext cx="5552674" cy="32436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Picture 13"/>
          <p:cNvPicPr>
            <a:picLocks noChangeAspect="1"/>
          </p:cNvPicPr>
          <p:nvPr/>
        </p:nvPicPr>
        <p:blipFill>
          <a:blip r:embed="rId3"/>
          <a:srcRect/>
          <a:stretch>
            <a:fillRect/>
          </a:stretch>
        </p:blipFill>
        <p:spPr bwMode="auto">
          <a:xfrm>
            <a:off x="6260060" y="3614388"/>
            <a:ext cx="5552674" cy="32436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5" name="Rectangle 14"/>
          <p:cNvSpPr/>
          <p:nvPr/>
        </p:nvSpPr>
        <p:spPr>
          <a:xfrm>
            <a:off x="6717177" y="6385385"/>
            <a:ext cx="3703637" cy="472614"/>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2400" dirty="0" err="1">
                <a:latin typeface="Arial" panose="020B0604020202020204" pitchFamily="34" charset="0"/>
                <a:cs typeface="Arial" panose="020B0604020202020204" pitchFamily="34" charset="0"/>
              </a:rPr>
              <a:t>Thiên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chúa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giáo</a:t>
            </a:r>
            <a:r>
              <a:rPr lang="en-US" sz="2400" dirty="0">
                <a:latin typeface="Arial" panose="020B0604020202020204" pitchFamily="34" charset="0"/>
                <a:cs typeface="Arial" panose="020B0604020202020204" pitchFamily="34" charset="0"/>
              </a:rPr>
              <a:t> </a:t>
            </a:r>
          </a:p>
        </p:txBody>
      </p:sp>
      <p:pic>
        <p:nvPicPr>
          <p:cNvPr id="16" name="Picture 11" descr="C:\Users\Chi\Documents\thánh đường hồi giáo Masjid Istiqlal ở in đô.jpg"/>
          <p:cNvPicPr>
            <a:picLocks noChangeAspect="1" noChangeArrowheads="1"/>
          </p:cNvPicPr>
          <p:nvPr/>
        </p:nvPicPr>
        <p:blipFill>
          <a:blip r:embed="rId4"/>
          <a:srcRect/>
          <a:stretch>
            <a:fillRect/>
          </a:stretch>
        </p:blipFill>
        <p:spPr bwMode="auto">
          <a:xfrm>
            <a:off x="297308" y="135102"/>
            <a:ext cx="5619180" cy="32938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7" name="Picture 13" descr="C:\Users\Chi\Documents\1.Chua-Doi-Suthep-5_ThangLongTour.jpg"/>
          <p:cNvPicPr>
            <a:picLocks noChangeAspect="1" noChangeArrowheads="1"/>
          </p:cNvPicPr>
          <p:nvPr/>
        </p:nvPicPr>
        <p:blipFill>
          <a:blip r:embed="rId5"/>
          <a:srcRect/>
          <a:stretch>
            <a:fillRect/>
          </a:stretch>
        </p:blipFill>
        <p:spPr bwMode="auto">
          <a:xfrm>
            <a:off x="6238240" y="156846"/>
            <a:ext cx="5513512" cy="32207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 name="TextBox 14"/>
          <p:cNvSpPr txBox="1">
            <a:spLocks noChangeArrowheads="1"/>
          </p:cNvSpPr>
          <p:nvPr/>
        </p:nvSpPr>
        <p:spPr bwMode="auto">
          <a:xfrm>
            <a:off x="1024208" y="2932390"/>
            <a:ext cx="2194025" cy="461665"/>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2400" dirty="0" err="1">
                <a:latin typeface="Arial" panose="020B0604020202020204" pitchFamily="34" charset="0"/>
                <a:cs typeface="Arial" panose="020B0604020202020204" pitchFamily="34" charset="0"/>
              </a:rPr>
              <a:t>Hồi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giáo</a:t>
            </a:r>
            <a:endParaRPr lang="en-US" sz="2400" dirty="0">
              <a:latin typeface="Arial" panose="020B0604020202020204" pitchFamily="34" charset="0"/>
              <a:cs typeface="Arial" panose="020B0604020202020204" pitchFamily="34" charset="0"/>
            </a:endParaRPr>
          </a:p>
        </p:txBody>
      </p:sp>
      <p:sp>
        <p:nvSpPr>
          <p:cNvPr id="19" name="TextBox 15"/>
          <p:cNvSpPr txBox="1">
            <a:spLocks noChangeArrowheads="1"/>
          </p:cNvSpPr>
          <p:nvPr/>
        </p:nvSpPr>
        <p:spPr bwMode="auto">
          <a:xfrm>
            <a:off x="7703645" y="2932390"/>
            <a:ext cx="2686667" cy="461665"/>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2400" dirty="0" err="1">
                <a:latin typeface="Arial" panose="020B0604020202020204" pitchFamily="34" charset="0"/>
                <a:cs typeface="Arial" panose="020B0604020202020204" pitchFamily="34" charset="0"/>
              </a:rPr>
              <a:t>Phật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giáo</a:t>
            </a:r>
            <a:endParaRPr lang="en-US" sz="2400" dirty="0">
              <a:latin typeface="Arial" panose="020B0604020202020204" pitchFamily="34" charset="0"/>
              <a:cs typeface="Arial" panose="020B0604020202020204" pitchFamily="34" charset="0"/>
            </a:endParaRPr>
          </a:p>
        </p:txBody>
      </p:sp>
      <p:sp>
        <p:nvSpPr>
          <p:cNvPr id="20" name="TextBox 16"/>
          <p:cNvSpPr txBox="1">
            <a:spLocks noChangeArrowheads="1"/>
          </p:cNvSpPr>
          <p:nvPr/>
        </p:nvSpPr>
        <p:spPr bwMode="auto">
          <a:xfrm>
            <a:off x="1000699" y="6385385"/>
            <a:ext cx="2236734" cy="461665"/>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2400" dirty="0">
                <a:latin typeface="Arial" panose="020B0604020202020204" pitchFamily="34" charset="0"/>
                <a:cs typeface="Arial" panose="020B0604020202020204" pitchFamily="34" charset="0"/>
              </a:rPr>
              <a:t>Cao </a:t>
            </a:r>
            <a:r>
              <a:rPr lang="en-US" sz="2400" dirty="0" err="1">
                <a:latin typeface="Arial" panose="020B0604020202020204" pitchFamily="34" charset="0"/>
                <a:cs typeface="Arial" panose="020B0604020202020204" pitchFamily="34" charset="0"/>
              </a:rPr>
              <a:t>đài</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72840452"/>
      </p:ext>
    </p:extLst>
  </p:cSld>
  <p:clrMapOvr>
    <a:masterClrMapping/>
  </p:clrMapOvr>
  <p:transition>
    <p:wedg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120" y="4479"/>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C97374A5-53F9-4A75-AF4C-0E8F3A0202BF}"/>
              </a:ext>
            </a:extLst>
          </p:cNvPr>
          <p:cNvSpPr txBox="1"/>
          <p:nvPr/>
        </p:nvSpPr>
        <p:spPr>
          <a:xfrm>
            <a:off x="5212081" y="504138"/>
            <a:ext cx="6045200" cy="2641406"/>
          </a:xfrm>
          <a:prstGeom prst="rect">
            <a:avLst/>
          </a:prstGeom>
        </p:spPr>
        <p:txBody>
          <a:bodyPr vert="horz" lIns="91440" tIns="45720" rIns="91440" bIns="45720" rtlCol="0" anchor="ctr">
            <a:noAutofit/>
          </a:bodyPr>
          <a:lstStyle/>
          <a:p>
            <a:pPr algn="just">
              <a:lnSpc>
                <a:spcPct val="90000"/>
              </a:lnSpc>
              <a:spcAft>
                <a:spcPts val="600"/>
              </a:spcAft>
            </a:pPr>
            <a:r>
              <a:rPr lang="vi-VN" sz="2600" dirty="0">
                <a:latin typeface="Times New Roman" panose="02020603050405020304" pitchFamily="18" charset="0"/>
                <a:cs typeface="Times New Roman" panose="02020603050405020304" pitchFamily="18" charset="0"/>
              </a:rPr>
              <a:t>Sắc màu văn hóa Hồi giáo ở quần đảo Malaysia, Indonesia, Brun</a:t>
            </a:r>
            <a:r>
              <a:rPr lang="en-US" sz="2600" dirty="0" err="1">
                <a:latin typeface="Times New Roman" panose="02020603050405020304" pitchFamily="18" charset="0"/>
                <a:cs typeface="Times New Roman" panose="02020603050405020304" pitchFamily="18" charset="0"/>
              </a:rPr>
              <a:t>ây</a:t>
            </a:r>
            <a:r>
              <a:rPr lang="vi-VN" sz="2600" dirty="0">
                <a:latin typeface="Times New Roman" panose="02020603050405020304" pitchFamily="18" charset="0"/>
                <a:cs typeface="Times New Roman" panose="02020603050405020304" pitchFamily="18" charset="0"/>
              </a:rPr>
              <a:t>: đây là ba quốc gia có cộng đồng cư dân theo Hồi giáo chiếm tỷ lệ cao (In</a:t>
            </a:r>
            <a:r>
              <a:rPr lang="en-US" sz="2600" dirty="0" err="1">
                <a:latin typeface="Times New Roman" panose="02020603050405020304" pitchFamily="18" charset="0"/>
                <a:cs typeface="Times New Roman" panose="02020603050405020304" pitchFamily="18" charset="0"/>
              </a:rPr>
              <a:t>đô</a:t>
            </a:r>
            <a:r>
              <a:rPr lang="vi-VN" sz="2600" dirty="0">
                <a:latin typeface="Times New Roman" panose="02020603050405020304" pitchFamily="18" charset="0"/>
                <a:cs typeface="Times New Roman" panose="02020603050405020304" pitchFamily="18" charset="0"/>
              </a:rPr>
              <a:t>n</a:t>
            </a:r>
            <a:r>
              <a:rPr lang="en-US" sz="2600" dirty="0" err="1">
                <a:latin typeface="Times New Roman" panose="02020603050405020304" pitchFamily="18" charset="0"/>
                <a:cs typeface="Times New Roman" panose="02020603050405020304" pitchFamily="18" charset="0"/>
              </a:rPr>
              <a:t>êx</a:t>
            </a:r>
            <a:r>
              <a:rPr lang="vi-VN" sz="2600" dirty="0">
                <a:latin typeface="Times New Roman" panose="02020603050405020304" pitchFamily="18" charset="0"/>
                <a:cs typeface="Times New Roman" panose="02020603050405020304" pitchFamily="18" charset="0"/>
              </a:rPr>
              <a:t>ia: 88%; Mala</a:t>
            </a:r>
            <a:r>
              <a:rPr lang="en-US" sz="2600" dirty="0">
                <a:latin typeface="Times New Roman" panose="02020603050405020304" pitchFamily="18" charset="0"/>
                <a:cs typeface="Times New Roman" panose="02020603050405020304" pitchFamily="18" charset="0"/>
              </a:rPr>
              <a:t>ix</a:t>
            </a:r>
            <a:r>
              <a:rPr lang="vi-VN" sz="2600" dirty="0">
                <a:latin typeface="Times New Roman" panose="02020603050405020304" pitchFamily="18" charset="0"/>
                <a:cs typeface="Times New Roman" panose="02020603050405020304" pitchFamily="18" charset="0"/>
              </a:rPr>
              <a:t>ia: 60,4%, Brun</a:t>
            </a:r>
            <a:r>
              <a:rPr lang="en-US" sz="2600" dirty="0" err="1">
                <a:latin typeface="Times New Roman" panose="02020603050405020304" pitchFamily="18" charset="0"/>
                <a:cs typeface="Times New Roman" panose="02020603050405020304" pitchFamily="18" charset="0"/>
              </a:rPr>
              <a:t>ây</a:t>
            </a:r>
            <a:r>
              <a:rPr lang="vi-VN" sz="2600" dirty="0">
                <a:latin typeface="Times New Roman" panose="02020603050405020304" pitchFamily="18" charset="0"/>
                <a:cs typeface="Times New Roman" panose="02020603050405020304" pitchFamily="18" charset="0"/>
              </a:rPr>
              <a:t>: 67%)</a:t>
            </a:r>
            <a:r>
              <a:rPr lang="en-US" sz="2600" dirty="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Hồi giáo trở thành hệ tư tưởng chi phối đời sống văn hóa xã hội. </a:t>
            </a:r>
            <a:endParaRPr lang="en-US" sz="2600" dirty="0">
              <a:latin typeface="Times New Roman" panose="02020603050405020304" pitchFamily="18" charset="0"/>
              <a:cs typeface="Times New Roman" panose="02020603050405020304" pitchFamily="18" charset="0"/>
            </a:endParaRPr>
          </a:p>
        </p:txBody>
      </p:sp>
      <p:sp>
        <p:nvSpPr>
          <p:cNvPr id="15" name="Rectangle 14">
            <a:extLst>
              <a:ext uri="{FF2B5EF4-FFF2-40B4-BE49-F238E27FC236}">
                <a16:creationId xmlns:a16="http://schemas.microsoft.com/office/drawing/2014/main" id="{25FF4266-6DCB-4C32-BC41-58DB8FF91116}"/>
              </a:ext>
            </a:extLst>
          </p:cNvPr>
          <p:cNvSpPr/>
          <p:nvPr/>
        </p:nvSpPr>
        <p:spPr>
          <a:xfrm>
            <a:off x="12932" y="16534"/>
            <a:ext cx="12192000" cy="6858000"/>
          </a:xfrm>
          <a:prstGeom prst="rect">
            <a:avLst/>
          </a:prstGeom>
          <a:noFill/>
          <a:ln w="76200" cmpd="thickThi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2">
            <a:extLst>
              <a:ext uri="{FF2B5EF4-FFF2-40B4-BE49-F238E27FC236}">
                <a16:creationId xmlns:a16="http://schemas.microsoft.com/office/drawing/2014/main" id="{8B55D0E4-770A-9E97-25FA-5070343E88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8160" y="3184005"/>
            <a:ext cx="4689072" cy="3238706"/>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98679E2F-4275-A803-CF15-CB3D7CDFCF1F}"/>
              </a:ext>
            </a:extLst>
          </p:cNvPr>
          <p:cNvSpPr txBox="1"/>
          <p:nvPr/>
        </p:nvSpPr>
        <p:spPr>
          <a:xfrm>
            <a:off x="167559" y="3133205"/>
            <a:ext cx="6365321" cy="3693319"/>
          </a:xfrm>
          <a:prstGeom prst="rect">
            <a:avLst/>
          </a:prstGeom>
          <a:noFill/>
        </p:spPr>
        <p:txBody>
          <a:bodyPr wrap="square">
            <a:spAutoFit/>
          </a:bodyPr>
          <a:lstStyle/>
          <a:p>
            <a:pPr algn="just"/>
            <a:r>
              <a:rPr lang="vi-VN" sz="2600" dirty="0">
                <a:latin typeface="Times New Roman" panose="02020603050405020304" pitchFamily="18" charset="0"/>
                <a:cs typeface="Times New Roman" panose="02020603050405020304" pitchFamily="18" charset="0"/>
              </a:rPr>
              <a:t>Sắc màu văn hóa ở các quốc gia Campuchia</a:t>
            </a:r>
            <a:r>
              <a:rPr lang="en-US" sz="2600" dirty="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Thái Lan, Lào, Myanmar. Hệ tư tưởng </a:t>
            </a:r>
            <a:r>
              <a:rPr lang="vi-VN" sz="2600" dirty="0">
                <a:solidFill>
                  <a:srgbClr val="FF0000"/>
                </a:solidFill>
                <a:latin typeface="Times New Roman" panose="02020603050405020304" pitchFamily="18" charset="0"/>
                <a:cs typeface="Times New Roman" panose="02020603050405020304" pitchFamily="18" charset="0"/>
              </a:rPr>
              <a:t>Phật giáo </a:t>
            </a:r>
            <a:r>
              <a:rPr lang="vi-VN" sz="2600" dirty="0">
                <a:latin typeface="Times New Roman" panose="02020603050405020304" pitchFamily="18" charset="0"/>
                <a:cs typeface="Times New Roman" panose="02020603050405020304" pitchFamily="18" charset="0"/>
              </a:rPr>
              <a:t>chi phối đời sống văn hóa xã hội. </a:t>
            </a:r>
            <a:r>
              <a:rPr lang="en-US" sz="2600" dirty="0">
                <a:latin typeface="Times New Roman" panose="02020603050405020304" pitchFamily="18" charset="0"/>
                <a:cs typeface="Times New Roman" panose="02020603050405020304" pitchFamily="18" charset="0"/>
              </a:rPr>
              <a:t>Ở</a:t>
            </a:r>
            <a:r>
              <a:rPr lang="vi-VN" sz="2600" dirty="0">
                <a:latin typeface="Times New Roman" panose="02020603050405020304" pitchFamily="18" charset="0"/>
                <a:cs typeface="Times New Roman" panose="02020603050405020304" pitchFamily="18" charset="0"/>
              </a:rPr>
              <a:t> Campuchia hiện Phật giáo là tôn giáo chiếm tỷ lệ cao (97</a:t>
            </a:r>
            <a:r>
              <a:rPr lang="en-US" sz="2600" dirty="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Hàng loạt các đền tháp được xây dựng, trong đó Angkor Vat là kiệt tác nghệ thuật, đỉnh cao của văn minh Campuchia, một di sản văn hóa của nhân loại (được UNESCO ghi danh là Di sản văn hóa thế giới)</a:t>
            </a:r>
            <a:r>
              <a:rPr lang="en-US" sz="2600" dirty="0">
                <a:latin typeface="Times New Roman" panose="02020603050405020304" pitchFamily="18" charset="0"/>
                <a:cs typeface="Times New Roman" panose="02020603050405020304" pitchFamily="18" charset="0"/>
              </a:rPr>
              <a:t>.</a:t>
            </a:r>
            <a:endParaRPr lang="vi-VN" sz="2600" dirty="0">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70926A40-4482-CFCB-F120-5549F793BBC5}"/>
              </a:ext>
            </a:extLst>
          </p:cNvPr>
          <p:cNvSpPr txBox="1"/>
          <p:nvPr/>
        </p:nvSpPr>
        <p:spPr>
          <a:xfrm>
            <a:off x="4988560" y="-50556"/>
            <a:ext cx="3784582" cy="738664"/>
          </a:xfrm>
          <a:prstGeom prst="rect">
            <a:avLst/>
          </a:prstGeom>
          <a:noFill/>
        </p:spPr>
        <p:txBody>
          <a:bodyPr wrap="square" rtlCol="0">
            <a:spAutoFit/>
          </a:bodyPr>
          <a:lstStyle/>
          <a:p>
            <a:pPr algn="ctr"/>
            <a:r>
              <a:rPr lang="en-US" sz="4200" b="1" dirty="0" err="1">
                <a:solidFill>
                  <a:srgbClr val="FF0000"/>
                </a:solidFill>
                <a:latin typeface="Times New Roman" panose="02020603050405020304" pitchFamily="18" charset="0"/>
                <a:cs typeface="Times New Roman" panose="02020603050405020304" pitchFamily="18" charset="0"/>
              </a:rPr>
              <a:t>Em</a:t>
            </a:r>
            <a:r>
              <a:rPr lang="en-US" sz="4200" b="1" dirty="0">
                <a:solidFill>
                  <a:srgbClr val="FF0000"/>
                </a:solidFill>
                <a:latin typeface="Times New Roman" panose="02020603050405020304" pitchFamily="18" charset="0"/>
                <a:cs typeface="Times New Roman" panose="02020603050405020304" pitchFamily="18" charset="0"/>
              </a:rPr>
              <a:t> </a:t>
            </a:r>
            <a:r>
              <a:rPr lang="en-US" sz="4200" b="1" dirty="0" err="1">
                <a:solidFill>
                  <a:srgbClr val="FF0000"/>
                </a:solidFill>
                <a:latin typeface="Times New Roman" panose="02020603050405020304" pitchFamily="18" charset="0"/>
                <a:cs typeface="Times New Roman" panose="02020603050405020304" pitchFamily="18" charset="0"/>
              </a:rPr>
              <a:t>có</a:t>
            </a:r>
            <a:r>
              <a:rPr lang="en-US" sz="4200" b="1" dirty="0">
                <a:solidFill>
                  <a:srgbClr val="FF0000"/>
                </a:solidFill>
                <a:latin typeface="Times New Roman" panose="02020603050405020304" pitchFamily="18" charset="0"/>
                <a:cs typeface="Times New Roman" panose="02020603050405020304" pitchFamily="18" charset="0"/>
              </a:rPr>
              <a:t> </a:t>
            </a:r>
            <a:r>
              <a:rPr lang="en-US" sz="4200" b="1" dirty="0" err="1">
                <a:solidFill>
                  <a:srgbClr val="FF0000"/>
                </a:solidFill>
                <a:latin typeface="Times New Roman" panose="02020603050405020304" pitchFamily="18" charset="0"/>
                <a:cs typeface="Times New Roman" panose="02020603050405020304" pitchFamily="18" charset="0"/>
              </a:rPr>
              <a:t>biết</a:t>
            </a:r>
            <a:r>
              <a:rPr lang="en-US" sz="4200" b="1" dirty="0">
                <a:solidFill>
                  <a:srgbClr val="FF0000"/>
                </a:solidFill>
                <a:latin typeface="Times New Roman" panose="02020603050405020304" pitchFamily="18" charset="0"/>
                <a:cs typeface="Times New Roman" panose="02020603050405020304" pitchFamily="18" charset="0"/>
              </a:rPr>
              <a:t>?</a:t>
            </a:r>
          </a:p>
        </p:txBody>
      </p:sp>
      <p:sp>
        <p:nvSpPr>
          <p:cNvPr id="23" name="TextBox 14"/>
          <p:cNvSpPr txBox="1">
            <a:spLocks noChangeArrowheads="1"/>
          </p:cNvSpPr>
          <p:nvPr/>
        </p:nvSpPr>
        <p:spPr bwMode="auto">
          <a:xfrm>
            <a:off x="9870569" y="5950098"/>
            <a:ext cx="1701844" cy="461665"/>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2400" dirty="0" err="1">
                <a:latin typeface="Arial" panose="020B0604020202020204" pitchFamily="34" charset="0"/>
                <a:cs typeface="Arial" panose="020B0604020202020204" pitchFamily="34" charset="0"/>
              </a:rPr>
              <a:t>Phật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giáo</a:t>
            </a:r>
            <a:endParaRPr lang="en-US" sz="2400" dirty="0">
              <a:latin typeface="Arial" panose="020B0604020202020204" pitchFamily="34" charset="0"/>
              <a:cs typeface="Arial" panose="020B0604020202020204" pitchFamily="34" charset="0"/>
            </a:endParaRPr>
          </a:p>
        </p:txBody>
      </p:sp>
      <p:pic>
        <p:nvPicPr>
          <p:cNvPr id="24" name="Picture 23"/>
          <p:cNvPicPr>
            <a:picLocks noChangeAspect="1"/>
          </p:cNvPicPr>
          <p:nvPr/>
        </p:nvPicPr>
        <p:blipFill>
          <a:blip r:embed="rId4"/>
          <a:stretch>
            <a:fillRect/>
          </a:stretch>
        </p:blipFill>
        <p:spPr>
          <a:xfrm>
            <a:off x="83507" y="243840"/>
            <a:ext cx="4732333" cy="2753088"/>
          </a:xfrm>
          <a:prstGeom prst="rect">
            <a:avLst/>
          </a:prstGeom>
        </p:spPr>
      </p:pic>
    </p:spTree>
    <p:extLst>
      <p:ext uri="{BB962C8B-B14F-4D97-AF65-F5344CB8AC3E}">
        <p14:creationId xmlns:p14="http://schemas.microsoft.com/office/powerpoint/2010/main" val="27368301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2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26"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0926A40-4482-CFCB-F120-5549F793BBC5}"/>
              </a:ext>
            </a:extLst>
          </p:cNvPr>
          <p:cNvSpPr txBox="1"/>
          <p:nvPr/>
        </p:nvSpPr>
        <p:spPr>
          <a:xfrm>
            <a:off x="812799" y="81186"/>
            <a:ext cx="3474721" cy="738664"/>
          </a:xfrm>
          <a:prstGeom prst="rect">
            <a:avLst/>
          </a:prstGeom>
          <a:noFill/>
        </p:spPr>
        <p:txBody>
          <a:bodyPr wrap="square" rtlCol="0">
            <a:spAutoFit/>
          </a:bodyPr>
          <a:lstStyle/>
          <a:p>
            <a:pPr algn="ctr"/>
            <a:r>
              <a:rPr lang="en-US" sz="4200" b="1" dirty="0" err="1">
                <a:solidFill>
                  <a:srgbClr val="FF0000"/>
                </a:solidFill>
                <a:latin typeface="Times New Roman" panose="02020603050405020304" pitchFamily="18" charset="0"/>
                <a:cs typeface="Times New Roman" panose="02020603050405020304" pitchFamily="18" charset="0"/>
              </a:rPr>
              <a:t>Em</a:t>
            </a:r>
            <a:r>
              <a:rPr lang="en-US" sz="4200" b="1" dirty="0">
                <a:solidFill>
                  <a:srgbClr val="FF0000"/>
                </a:solidFill>
                <a:latin typeface="Times New Roman" panose="02020603050405020304" pitchFamily="18" charset="0"/>
                <a:cs typeface="Times New Roman" panose="02020603050405020304" pitchFamily="18" charset="0"/>
              </a:rPr>
              <a:t> </a:t>
            </a:r>
            <a:r>
              <a:rPr lang="en-US" sz="4200" b="1" dirty="0" err="1">
                <a:solidFill>
                  <a:srgbClr val="FF0000"/>
                </a:solidFill>
                <a:latin typeface="Times New Roman" panose="02020603050405020304" pitchFamily="18" charset="0"/>
                <a:cs typeface="Times New Roman" panose="02020603050405020304" pitchFamily="18" charset="0"/>
              </a:rPr>
              <a:t>có</a:t>
            </a:r>
            <a:r>
              <a:rPr lang="en-US" sz="4200" b="1" dirty="0">
                <a:solidFill>
                  <a:srgbClr val="FF0000"/>
                </a:solidFill>
                <a:latin typeface="Times New Roman" panose="02020603050405020304" pitchFamily="18" charset="0"/>
                <a:cs typeface="Times New Roman" panose="02020603050405020304" pitchFamily="18" charset="0"/>
              </a:rPr>
              <a:t> </a:t>
            </a:r>
            <a:r>
              <a:rPr lang="en-US" sz="4200" b="1" dirty="0" err="1">
                <a:solidFill>
                  <a:srgbClr val="FF0000"/>
                </a:solidFill>
                <a:latin typeface="Times New Roman" panose="02020603050405020304" pitchFamily="18" charset="0"/>
                <a:cs typeface="Times New Roman" panose="02020603050405020304" pitchFamily="18" charset="0"/>
              </a:rPr>
              <a:t>biết</a:t>
            </a:r>
            <a:r>
              <a:rPr lang="en-US" sz="4200" b="1" dirty="0">
                <a:solidFill>
                  <a:srgbClr val="FF0000"/>
                </a:solidFill>
                <a:latin typeface="Times New Roman" panose="02020603050405020304" pitchFamily="18" charset="0"/>
                <a:cs typeface="Times New Roman" panose="02020603050405020304" pitchFamily="18" charset="0"/>
              </a:rPr>
              <a:t>?</a:t>
            </a:r>
          </a:p>
        </p:txBody>
      </p:sp>
      <p:pic>
        <p:nvPicPr>
          <p:cNvPr id="6" name="Picture 5"/>
          <p:cNvPicPr>
            <a:picLocks noChangeAspect="1"/>
          </p:cNvPicPr>
          <p:nvPr/>
        </p:nvPicPr>
        <p:blipFill>
          <a:blip r:embed="rId2"/>
          <a:srcRect/>
          <a:stretch>
            <a:fillRect/>
          </a:stretch>
        </p:blipFill>
        <p:spPr bwMode="auto">
          <a:xfrm>
            <a:off x="6816079" y="3429000"/>
            <a:ext cx="4451362" cy="32436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ectangle 6"/>
          <p:cNvSpPr/>
          <p:nvPr/>
        </p:nvSpPr>
        <p:spPr>
          <a:xfrm>
            <a:off x="8249239" y="6199997"/>
            <a:ext cx="2884654" cy="472614"/>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2400" dirty="0" err="1">
                <a:latin typeface="Arial" panose="020B0604020202020204" pitchFamily="34" charset="0"/>
                <a:cs typeface="Arial" panose="020B0604020202020204" pitchFamily="34" charset="0"/>
              </a:rPr>
              <a:t>Thiên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chúa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giáo</a:t>
            </a:r>
            <a:r>
              <a:rPr lang="en-US" sz="2400" dirty="0">
                <a:latin typeface="Arial" panose="020B0604020202020204" pitchFamily="34" charset="0"/>
                <a:cs typeface="Arial" panose="020B0604020202020204" pitchFamily="34" charset="0"/>
              </a:rPr>
              <a:t> </a:t>
            </a:r>
          </a:p>
        </p:txBody>
      </p:sp>
      <p:sp>
        <p:nvSpPr>
          <p:cNvPr id="9" name="TextBox 8">
            <a:extLst>
              <a:ext uri="{FF2B5EF4-FFF2-40B4-BE49-F238E27FC236}">
                <a16:creationId xmlns:a16="http://schemas.microsoft.com/office/drawing/2014/main" id="{0CF8C30B-81AC-6D03-8B80-B04A18AA1EC7}"/>
              </a:ext>
            </a:extLst>
          </p:cNvPr>
          <p:cNvSpPr txBox="1"/>
          <p:nvPr/>
        </p:nvSpPr>
        <p:spPr>
          <a:xfrm>
            <a:off x="812799" y="1256832"/>
            <a:ext cx="4590395" cy="4401205"/>
          </a:xfrm>
          <a:prstGeom prst="rect">
            <a:avLst/>
          </a:prstGeom>
          <a:noFill/>
        </p:spPr>
        <p:txBody>
          <a:bodyPr wrap="square">
            <a:spAutoFit/>
          </a:bodyPr>
          <a:lstStyle/>
          <a:p>
            <a:pPr algn="just"/>
            <a:r>
              <a:rPr lang="vi-VN" sz="2800" b="0" i="0" dirty="0">
                <a:solidFill>
                  <a:srgbClr val="141414"/>
                </a:solidFill>
                <a:effectLst/>
                <a:latin typeface="Times New Roman" panose="02020603050405020304" pitchFamily="18" charset="0"/>
                <a:cs typeface="Times New Roman" panose="02020603050405020304" pitchFamily="18" charset="0"/>
              </a:rPr>
              <a:t>Văn hóa Philipp</a:t>
            </a:r>
            <a:r>
              <a:rPr lang="en-US" sz="2800" b="0" i="0" dirty="0">
                <a:solidFill>
                  <a:srgbClr val="141414"/>
                </a:solidFill>
                <a:effectLst/>
                <a:latin typeface="Times New Roman" panose="02020603050405020304" pitchFamily="18" charset="0"/>
                <a:cs typeface="Times New Roman" panose="02020603050405020304" pitchFamily="18" charset="0"/>
              </a:rPr>
              <a:t>in</a:t>
            </a:r>
            <a:r>
              <a:rPr lang="vi-VN" sz="2800" b="0" i="0" dirty="0">
                <a:solidFill>
                  <a:srgbClr val="141414"/>
                </a:solidFill>
                <a:effectLst/>
                <a:latin typeface="Times New Roman" panose="02020603050405020304" pitchFamily="18" charset="0"/>
                <a:cs typeface="Times New Roman" panose="02020603050405020304" pitchFamily="18" charset="0"/>
              </a:rPr>
              <a:t> mang một sắc màu riêng của </a:t>
            </a:r>
            <a:r>
              <a:rPr lang="en-US" sz="2800" b="0" i="0" dirty="0" err="1">
                <a:solidFill>
                  <a:srgbClr val="FF0000"/>
                </a:solidFill>
                <a:effectLst/>
                <a:latin typeface="Times New Roman" panose="02020603050405020304" pitchFamily="18" charset="0"/>
                <a:cs typeface="Times New Roman" panose="02020603050405020304" pitchFamily="18" charset="0"/>
              </a:rPr>
              <a:t>Thiên</a:t>
            </a:r>
            <a:r>
              <a:rPr lang="en-US" sz="2800" b="0" i="0" dirty="0">
                <a:solidFill>
                  <a:srgbClr val="FF0000"/>
                </a:solidFill>
                <a:effectLst/>
                <a:latin typeface="Times New Roman" panose="02020603050405020304" pitchFamily="18" charset="0"/>
                <a:cs typeface="Times New Roman" panose="02020603050405020304" pitchFamily="18" charset="0"/>
              </a:rPr>
              <a:t> </a:t>
            </a:r>
            <a:r>
              <a:rPr lang="en-US" sz="2800" b="0" i="0" dirty="0" err="1">
                <a:solidFill>
                  <a:srgbClr val="FF0000"/>
                </a:solidFill>
                <a:effectLst/>
                <a:latin typeface="Times New Roman" panose="02020603050405020304" pitchFamily="18" charset="0"/>
                <a:cs typeface="Times New Roman" panose="02020603050405020304" pitchFamily="18" charset="0"/>
              </a:rPr>
              <a:t>chúa</a:t>
            </a:r>
            <a:r>
              <a:rPr lang="en-US" sz="2800" b="0" i="0" dirty="0">
                <a:solidFill>
                  <a:srgbClr val="FF0000"/>
                </a:solidFill>
                <a:effectLst/>
                <a:latin typeface="Times New Roman" panose="02020603050405020304" pitchFamily="18" charset="0"/>
                <a:cs typeface="Times New Roman" panose="02020603050405020304" pitchFamily="18" charset="0"/>
              </a:rPr>
              <a:t> </a:t>
            </a:r>
            <a:r>
              <a:rPr lang="en-US" sz="2800" b="0" i="0" dirty="0" err="1">
                <a:solidFill>
                  <a:srgbClr val="FF0000"/>
                </a:solidFill>
                <a:effectLst/>
                <a:latin typeface="Times New Roman" panose="02020603050405020304" pitchFamily="18" charset="0"/>
                <a:cs typeface="Times New Roman" panose="02020603050405020304" pitchFamily="18" charset="0"/>
              </a:rPr>
              <a:t>giáo</a:t>
            </a:r>
            <a:r>
              <a:rPr lang="vi-VN" sz="2800" b="0" i="0" dirty="0">
                <a:solidFill>
                  <a:srgbClr val="141414"/>
                </a:solidFill>
                <a:effectLst/>
                <a:latin typeface="Times New Roman" panose="02020603050405020304" pitchFamily="18" charset="0"/>
                <a:cs typeface="Times New Roman" panose="02020603050405020304" pitchFamily="18" charset="0"/>
              </a:rPr>
              <a:t>. Philipin là một trong hai nước tại châu Á (cùng với Đông Timor) có cộng đồng Công giáo La Mã chiếm đa số dân (khoảng </a:t>
            </a:r>
            <a:r>
              <a:rPr lang="en-US" sz="2800" b="0" i="0" dirty="0" err="1">
                <a:solidFill>
                  <a:srgbClr val="141414"/>
                </a:solidFill>
                <a:effectLst/>
                <a:latin typeface="Times New Roman" panose="02020603050405020304" pitchFamily="18" charset="0"/>
                <a:cs typeface="Times New Roman" panose="02020603050405020304" pitchFamily="18" charset="0"/>
              </a:rPr>
              <a:t>trên</a:t>
            </a:r>
            <a:r>
              <a:rPr lang="en-US" sz="2800" b="0" i="0" dirty="0">
                <a:solidFill>
                  <a:srgbClr val="141414"/>
                </a:solidFill>
                <a:effectLst/>
                <a:latin typeface="Times New Roman" panose="02020603050405020304" pitchFamily="18" charset="0"/>
                <a:cs typeface="Times New Roman" panose="02020603050405020304" pitchFamily="18" charset="0"/>
              </a:rPr>
              <a:t> 80</a:t>
            </a:r>
            <a:r>
              <a:rPr lang="vi-VN" sz="2800" b="0" i="0" dirty="0">
                <a:solidFill>
                  <a:srgbClr val="141414"/>
                </a:solidFill>
                <a:effectLst/>
                <a:latin typeface="Times New Roman" panose="02020603050405020304" pitchFamily="18" charset="0"/>
                <a:cs typeface="Times New Roman" panose="02020603050405020304" pitchFamily="18" charset="0"/>
              </a:rPr>
              <a:t>%</a:t>
            </a:r>
            <a:r>
              <a:rPr lang="en-US" sz="2800" b="0" i="0" dirty="0">
                <a:solidFill>
                  <a:srgbClr val="141414"/>
                </a:solidFill>
                <a:effectLst/>
                <a:latin typeface="Times New Roman" panose="02020603050405020304" pitchFamily="18" charset="0"/>
                <a:cs typeface="Times New Roman" panose="02020603050405020304" pitchFamily="18" charset="0"/>
              </a:rPr>
              <a:t> </a:t>
            </a:r>
            <a:r>
              <a:rPr lang="en-US" sz="2800" b="0" i="0" dirty="0" err="1">
                <a:solidFill>
                  <a:srgbClr val="141414"/>
                </a:solidFill>
                <a:effectLst/>
                <a:latin typeface="Times New Roman" panose="02020603050405020304" pitchFamily="18" charset="0"/>
                <a:cs typeface="Times New Roman" panose="02020603050405020304" pitchFamily="18" charset="0"/>
              </a:rPr>
              <a:t>dân</a:t>
            </a:r>
            <a:r>
              <a:rPr lang="en-US" sz="2800" b="0" i="0" dirty="0">
                <a:solidFill>
                  <a:srgbClr val="141414"/>
                </a:solidFill>
                <a:effectLst/>
                <a:latin typeface="Times New Roman" panose="02020603050405020304" pitchFamily="18" charset="0"/>
                <a:cs typeface="Times New Roman" panose="02020603050405020304" pitchFamily="18" charset="0"/>
              </a:rPr>
              <a:t> </a:t>
            </a:r>
            <a:r>
              <a:rPr lang="en-US" sz="2800" b="0" i="0" dirty="0" err="1">
                <a:solidFill>
                  <a:srgbClr val="141414"/>
                </a:solidFill>
                <a:effectLst/>
                <a:latin typeface="Times New Roman" panose="02020603050405020304" pitchFamily="18" charset="0"/>
                <a:cs typeface="Times New Roman" panose="02020603050405020304" pitchFamily="18" charset="0"/>
              </a:rPr>
              <a:t>số</a:t>
            </a:r>
            <a:r>
              <a:rPr lang="vi-VN" sz="2800" b="0" i="0" dirty="0">
                <a:solidFill>
                  <a:srgbClr val="141414"/>
                </a:solidFill>
                <a:effectLst/>
                <a:latin typeface="Times New Roman" panose="02020603050405020304" pitchFamily="18" charset="0"/>
                <a:cs typeface="Times New Roman" panose="02020603050405020304" pitchFamily="18" charset="0"/>
              </a:rPr>
              <a:t>) và là một trong những nước chịu ảnh hưởng của văn hóa phương Tây sớm hơn cả</a:t>
            </a:r>
            <a:r>
              <a:rPr lang="en-US" sz="2800" b="0" i="0" dirty="0">
                <a:solidFill>
                  <a:srgbClr val="141414"/>
                </a:solidFill>
                <a:effectLst/>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pic>
        <p:nvPicPr>
          <p:cNvPr id="18434" name="Picture 2" descr="http://www.archivioradiovaticana.va/vi/storico/2017/03/files/photo/2015/01/16/ANSA727597_Articol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6081" y="274321"/>
            <a:ext cx="4531360" cy="2867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34365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p:cNvGrpSpPr/>
          <p:nvPr/>
        </p:nvGrpSpPr>
        <p:grpSpPr>
          <a:xfrm>
            <a:off x="0" y="16613"/>
            <a:ext cx="5058387" cy="2139921"/>
            <a:chOff x="-654387" y="1426123"/>
            <a:chExt cx="5058386" cy="2139921"/>
          </a:xfrm>
        </p:grpSpPr>
        <p:sp>
          <p:nvSpPr>
            <p:cNvPr id="16" name="Rectangle 15"/>
            <p:cNvSpPr/>
            <p:nvPr/>
          </p:nvSpPr>
          <p:spPr>
            <a:xfrm>
              <a:off x="-337614" y="2088716"/>
              <a:ext cx="4001226" cy="1477328"/>
            </a:xfrm>
            <a:prstGeom prst="rect">
              <a:avLst/>
            </a:prstGeom>
          </p:spPr>
          <p:txBody>
            <a:bodyPr wrap="square">
              <a:spAutoFit/>
            </a:bodyPr>
            <a:lstStyle/>
            <a:p>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2.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Xã</a:t>
              </a:r>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hội</a:t>
              </a:r>
              <a:endPar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Đặc</a:t>
              </a:r>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điểm</a:t>
              </a:r>
              <a:endPar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p>
          </p:txBody>
        </p:sp>
        <p:sp>
          <p:nvSpPr>
            <p:cNvPr id="17" name="Rounded Rectangle 16"/>
            <p:cNvSpPr/>
            <p:nvPr/>
          </p:nvSpPr>
          <p:spPr>
            <a:xfrm>
              <a:off x="-654387" y="1426123"/>
              <a:ext cx="5058386" cy="732597"/>
            </a:xfrm>
            <a:prstGeom prst="roundRect">
              <a:avLst/>
            </a:pr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1911350">
                <a:spcBef>
                  <a:spcPts val="200"/>
                </a:spcBef>
                <a:spcAft>
                  <a:spcPts val="200"/>
                </a:spcAft>
              </a:pPr>
              <a:r>
                <a:rPr lang="en-US" sz="3200" b="1" dirty="0">
                  <a:latin typeface="Times New Roman" panose="02020603050405020304" pitchFamily="18" charset="0"/>
                  <a:cs typeface="Times New Roman" panose="02020603050405020304" pitchFamily="18" charset="0"/>
                </a:rPr>
                <a:t>III. DÂN CƯ VÀ XÃ HỘI</a:t>
              </a:r>
            </a:p>
          </p:txBody>
        </p:sp>
      </p:grpSp>
      <p:sp>
        <p:nvSpPr>
          <p:cNvPr id="9" name="Rectangle 9"/>
          <p:cNvSpPr>
            <a:spLocks noChangeArrowheads="1"/>
          </p:cNvSpPr>
          <p:nvPr/>
        </p:nvSpPr>
        <p:spPr bwMode="auto">
          <a:xfrm>
            <a:off x="4882455" y="974533"/>
            <a:ext cx="2761326" cy="615950"/>
          </a:xfrm>
          <a:prstGeom prst="rect">
            <a:avLst/>
          </a:prstGeom>
          <a:solidFill>
            <a:schemeClr val="accent6">
              <a:lumMod val="40000"/>
              <a:lumOff val="6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r>
              <a:rPr lang="en-US" sz="2800" b="1" dirty="0">
                <a:solidFill>
                  <a:srgbClr val="002060"/>
                </a:solidFill>
                <a:latin typeface="Arial" pitchFamily="34" charset="0"/>
                <a:cs typeface="Arial" pitchFamily="34" charset="0"/>
              </a:rPr>
              <a:t>XÃ HỘI</a:t>
            </a:r>
          </a:p>
        </p:txBody>
      </p:sp>
      <p:sp>
        <p:nvSpPr>
          <p:cNvPr id="10" name="Rectangle 14"/>
          <p:cNvSpPr>
            <a:spLocks noChangeArrowheads="1"/>
          </p:cNvSpPr>
          <p:nvPr/>
        </p:nvSpPr>
        <p:spPr bwMode="auto">
          <a:xfrm>
            <a:off x="8644223" y="2486845"/>
            <a:ext cx="2847899" cy="1900467"/>
          </a:xfrm>
          <a:prstGeom prst="rect">
            <a:avLst/>
          </a:prstGeom>
          <a:solidFill>
            <a:schemeClr val="bg1"/>
          </a:solidFill>
          <a:ln w="12700">
            <a:solidFill>
              <a:schemeClr val="tx1"/>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r>
              <a:rPr lang="en-US" sz="2400" dirty="0" err="1">
                <a:solidFill>
                  <a:srgbClr val="002060"/>
                </a:solidFill>
                <a:latin typeface="Arial" pitchFamily="34" charset="0"/>
                <a:cs typeface="Arial" pitchFamily="34" charset="0"/>
              </a:rPr>
              <a:t>Chính</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trị</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xã</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hội</a:t>
            </a:r>
            <a:r>
              <a:rPr lang="en-US" sz="2400" dirty="0">
                <a:solidFill>
                  <a:srgbClr val="002060"/>
                </a:solidFill>
                <a:latin typeface="Arial" pitchFamily="34" charset="0"/>
                <a:cs typeface="Arial" pitchFamily="34" charset="0"/>
              </a:rPr>
              <a:t> </a:t>
            </a:r>
          </a:p>
          <a:p>
            <a:pPr algn="ctr"/>
            <a:r>
              <a:rPr lang="en-US" sz="2400" dirty="0" err="1">
                <a:solidFill>
                  <a:srgbClr val="002060"/>
                </a:solidFill>
                <a:latin typeface="Arial" pitchFamily="34" charset="0"/>
                <a:cs typeface="Arial" pitchFamily="34" charset="0"/>
              </a:rPr>
              <a:t>Tương</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đối</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ổn</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định</a:t>
            </a:r>
            <a:r>
              <a:rPr lang="en-US" sz="2400" dirty="0">
                <a:solidFill>
                  <a:srgbClr val="002060"/>
                </a:solidFill>
                <a:latin typeface="Arial" pitchFamily="34" charset="0"/>
                <a:cs typeface="Arial" pitchFamily="34" charset="0"/>
              </a:rPr>
              <a:t>.</a:t>
            </a:r>
            <a:endParaRPr lang="vi-VN" sz="2400" dirty="0">
              <a:solidFill>
                <a:srgbClr val="002060"/>
              </a:solidFill>
              <a:latin typeface="Arial" pitchFamily="34" charset="0"/>
              <a:cs typeface="Arial" pitchFamily="34" charset="0"/>
            </a:endParaRPr>
          </a:p>
        </p:txBody>
      </p:sp>
      <p:sp>
        <p:nvSpPr>
          <p:cNvPr id="13" name="Line 36"/>
          <p:cNvSpPr>
            <a:spLocks noChangeShapeType="1"/>
          </p:cNvSpPr>
          <p:nvPr/>
        </p:nvSpPr>
        <p:spPr bwMode="auto">
          <a:xfrm>
            <a:off x="6107174" y="1557337"/>
            <a:ext cx="0" cy="576263"/>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14" name="Line 37"/>
          <p:cNvSpPr>
            <a:spLocks noChangeShapeType="1"/>
          </p:cNvSpPr>
          <p:nvPr/>
        </p:nvSpPr>
        <p:spPr bwMode="auto">
          <a:xfrm>
            <a:off x="2255520" y="2102651"/>
            <a:ext cx="7680960" cy="1428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18" name="Line 38"/>
          <p:cNvSpPr>
            <a:spLocks noChangeShapeType="1"/>
          </p:cNvSpPr>
          <p:nvPr/>
        </p:nvSpPr>
        <p:spPr bwMode="auto">
          <a:xfrm>
            <a:off x="2285487" y="2122967"/>
            <a:ext cx="0" cy="35877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19" name="Line 39"/>
          <p:cNvSpPr>
            <a:spLocks noChangeShapeType="1"/>
          </p:cNvSpPr>
          <p:nvPr/>
        </p:nvSpPr>
        <p:spPr bwMode="auto">
          <a:xfrm>
            <a:off x="9936480" y="2102651"/>
            <a:ext cx="0" cy="35877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20" name="Line 21"/>
          <p:cNvSpPr>
            <a:spLocks noChangeShapeType="1"/>
          </p:cNvSpPr>
          <p:nvPr/>
        </p:nvSpPr>
        <p:spPr bwMode="auto">
          <a:xfrm>
            <a:off x="5310766" y="3526330"/>
            <a:ext cx="0" cy="334963"/>
          </a:xfrm>
          <a:prstGeom prst="line">
            <a:avLst/>
          </a:prstGeom>
          <a:noFill/>
          <a:ln w="25400">
            <a:solidFill>
              <a:srgbClr val="0000FF"/>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21" name="Rectangle 20"/>
          <p:cNvSpPr>
            <a:spLocks noChangeArrowheads="1"/>
          </p:cNvSpPr>
          <p:nvPr/>
        </p:nvSpPr>
        <p:spPr bwMode="auto">
          <a:xfrm>
            <a:off x="419154" y="2495054"/>
            <a:ext cx="2750766" cy="1952377"/>
          </a:xfrm>
          <a:prstGeom prst="rect">
            <a:avLst/>
          </a:prstGeom>
          <a:solidFill>
            <a:schemeClr val="bg1"/>
          </a:solidFill>
          <a:ln w="6350">
            <a:solidFill>
              <a:schemeClr val="tx1"/>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r>
              <a:rPr lang="en-US" sz="2400" dirty="0" err="1">
                <a:solidFill>
                  <a:srgbClr val="002060"/>
                </a:solidFill>
                <a:latin typeface="Arial" pitchFamily="34" charset="0"/>
                <a:cs typeface="Arial" pitchFamily="34" charset="0"/>
              </a:rPr>
              <a:t>Phong</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tục</a:t>
            </a:r>
            <a:r>
              <a:rPr lang="en-US" sz="2400" dirty="0">
                <a:solidFill>
                  <a:srgbClr val="002060"/>
                </a:solidFill>
                <a:latin typeface="Arial" pitchFamily="34" charset="0"/>
                <a:cs typeface="Arial" pitchFamily="34" charset="0"/>
              </a:rPr>
              <a:t>, </a:t>
            </a:r>
          </a:p>
          <a:p>
            <a:pPr algn="ctr"/>
            <a:r>
              <a:rPr lang="en-US" sz="2400" dirty="0" err="1">
                <a:solidFill>
                  <a:srgbClr val="002060"/>
                </a:solidFill>
                <a:latin typeface="Arial" pitchFamily="34" charset="0"/>
                <a:cs typeface="Arial" pitchFamily="34" charset="0"/>
              </a:rPr>
              <a:t>sinh</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hoạt</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văn</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hóa</a:t>
            </a:r>
            <a:r>
              <a:rPr lang="en-US" sz="2400" dirty="0">
                <a:solidFill>
                  <a:srgbClr val="002060"/>
                </a:solidFill>
                <a:latin typeface="Arial" pitchFamily="34" charset="0"/>
                <a:cs typeface="Arial" pitchFamily="34" charset="0"/>
              </a:rPr>
              <a:t> </a:t>
            </a:r>
          </a:p>
          <a:p>
            <a:pPr algn="ctr"/>
            <a:r>
              <a:rPr lang="en-US" sz="2400" dirty="0" err="1">
                <a:solidFill>
                  <a:srgbClr val="002060"/>
                </a:solidFill>
                <a:latin typeface="Arial" pitchFamily="34" charset="0"/>
                <a:cs typeface="Arial" pitchFamily="34" charset="0"/>
              </a:rPr>
              <a:t>có</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nét</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tương</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đồng</a:t>
            </a:r>
            <a:r>
              <a:rPr lang="en-US" sz="2400" dirty="0">
                <a:solidFill>
                  <a:srgbClr val="002060"/>
                </a:solidFill>
                <a:latin typeface="Arial" pitchFamily="34" charset="0"/>
                <a:cs typeface="Arial" pitchFamily="34" charset="0"/>
              </a:rPr>
              <a:t>.</a:t>
            </a:r>
            <a:endParaRPr lang="vi-VN" sz="2400" dirty="0">
              <a:solidFill>
                <a:srgbClr val="002060"/>
              </a:solidFill>
              <a:latin typeface="Arial" pitchFamily="34" charset="0"/>
              <a:cs typeface="Arial" pitchFamily="34" charset="0"/>
            </a:endParaRPr>
          </a:p>
        </p:txBody>
      </p:sp>
      <p:sp>
        <p:nvSpPr>
          <p:cNvPr id="22" name="Rectangle 21"/>
          <p:cNvSpPr>
            <a:spLocks noChangeArrowheads="1"/>
          </p:cNvSpPr>
          <p:nvPr/>
        </p:nvSpPr>
        <p:spPr bwMode="auto">
          <a:xfrm>
            <a:off x="3589074" y="2495054"/>
            <a:ext cx="1971087" cy="1923918"/>
          </a:xfrm>
          <a:prstGeom prst="rect">
            <a:avLst/>
          </a:prstGeom>
          <a:solidFill>
            <a:schemeClr val="bg1"/>
          </a:solidFill>
          <a:ln w="9525">
            <a:solidFill>
              <a:schemeClr val="tx1"/>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r>
              <a:rPr lang="en-US" sz="2400" dirty="0" err="1">
                <a:solidFill>
                  <a:srgbClr val="002060"/>
                </a:solidFill>
                <a:latin typeface="Arial" pitchFamily="34" charset="0"/>
                <a:cs typeface="Arial" pitchFamily="34" charset="0"/>
              </a:rPr>
              <a:t>Đa</a:t>
            </a:r>
            <a:r>
              <a:rPr lang="en-US" sz="2400" dirty="0">
                <a:solidFill>
                  <a:srgbClr val="002060"/>
                </a:solidFill>
                <a:latin typeface="Arial" pitchFamily="34" charset="0"/>
                <a:cs typeface="Arial" pitchFamily="34" charset="0"/>
              </a:rPr>
              <a:t> </a:t>
            </a:r>
          </a:p>
          <a:p>
            <a:pPr algn="ctr"/>
            <a:r>
              <a:rPr lang="en-US" sz="2400" dirty="0" err="1">
                <a:solidFill>
                  <a:srgbClr val="002060"/>
                </a:solidFill>
                <a:latin typeface="Arial" pitchFamily="34" charset="0"/>
                <a:cs typeface="Arial" pitchFamily="34" charset="0"/>
              </a:rPr>
              <a:t>tôn</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giáo</a:t>
            </a:r>
            <a:r>
              <a:rPr lang="en-US" sz="2400" dirty="0">
                <a:solidFill>
                  <a:srgbClr val="002060"/>
                </a:solidFill>
                <a:latin typeface="Arial" pitchFamily="34" charset="0"/>
                <a:cs typeface="Arial" pitchFamily="34" charset="0"/>
              </a:rPr>
              <a:t>.</a:t>
            </a:r>
          </a:p>
        </p:txBody>
      </p:sp>
      <p:sp>
        <p:nvSpPr>
          <p:cNvPr id="26" name="Line 39"/>
          <p:cNvSpPr>
            <a:spLocks noChangeShapeType="1"/>
          </p:cNvSpPr>
          <p:nvPr/>
        </p:nvSpPr>
        <p:spPr bwMode="auto">
          <a:xfrm>
            <a:off x="4528300" y="2133600"/>
            <a:ext cx="0" cy="35877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36" name="Line 37"/>
          <p:cNvSpPr>
            <a:spLocks noChangeShapeType="1"/>
          </p:cNvSpPr>
          <p:nvPr/>
        </p:nvSpPr>
        <p:spPr bwMode="auto">
          <a:xfrm>
            <a:off x="1962309" y="4689647"/>
            <a:ext cx="7680960" cy="1428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37" name="Line 38"/>
          <p:cNvSpPr>
            <a:spLocks noChangeShapeType="1"/>
          </p:cNvSpPr>
          <p:nvPr/>
        </p:nvSpPr>
        <p:spPr bwMode="auto">
          <a:xfrm flipH="1">
            <a:off x="1954060" y="4480560"/>
            <a:ext cx="4654" cy="27915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38" name="Line 39"/>
          <p:cNvSpPr>
            <a:spLocks noChangeShapeType="1"/>
          </p:cNvSpPr>
          <p:nvPr/>
        </p:nvSpPr>
        <p:spPr bwMode="auto">
          <a:xfrm>
            <a:off x="9639673" y="4378194"/>
            <a:ext cx="0" cy="35877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27" name="Rectangle 26"/>
          <p:cNvSpPr>
            <a:spLocks noChangeArrowheads="1"/>
          </p:cNvSpPr>
          <p:nvPr/>
        </p:nvSpPr>
        <p:spPr bwMode="auto">
          <a:xfrm>
            <a:off x="5976443" y="2495054"/>
            <a:ext cx="2172930" cy="1923918"/>
          </a:xfrm>
          <a:prstGeom prst="rect">
            <a:avLst/>
          </a:prstGeom>
          <a:solidFill>
            <a:schemeClr val="bg1"/>
          </a:solidFill>
          <a:ln w="9525">
            <a:solidFill>
              <a:schemeClr val="tx1"/>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r>
              <a:rPr lang="en-US" sz="2400" dirty="0" err="1">
                <a:solidFill>
                  <a:srgbClr val="002060"/>
                </a:solidFill>
                <a:latin typeface="Arial" pitchFamily="34" charset="0"/>
                <a:cs typeface="Arial" pitchFamily="34" charset="0"/>
              </a:rPr>
              <a:t>Chênh</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lệch</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về</a:t>
            </a:r>
            <a:r>
              <a:rPr lang="en-US" sz="2400" dirty="0">
                <a:solidFill>
                  <a:srgbClr val="002060"/>
                </a:solidFill>
                <a:latin typeface="Arial" pitchFamily="34" charset="0"/>
                <a:cs typeface="Arial" pitchFamily="34" charset="0"/>
              </a:rPr>
              <a:t> </a:t>
            </a:r>
          </a:p>
          <a:p>
            <a:pPr algn="ctr"/>
            <a:r>
              <a:rPr lang="en-US" sz="2400" dirty="0" err="1">
                <a:solidFill>
                  <a:srgbClr val="002060"/>
                </a:solidFill>
                <a:latin typeface="Arial" pitchFamily="34" charset="0"/>
                <a:cs typeface="Arial" pitchFamily="34" charset="0"/>
              </a:rPr>
              <a:t>mức</a:t>
            </a:r>
            <a:r>
              <a:rPr lang="en-US" sz="2400" dirty="0">
                <a:solidFill>
                  <a:srgbClr val="002060"/>
                </a:solidFill>
                <a:latin typeface="Arial" pitchFamily="34" charset="0"/>
                <a:cs typeface="Arial" pitchFamily="34" charset="0"/>
              </a:rPr>
              <a:t> </a:t>
            </a:r>
            <a:r>
              <a:rPr lang="en-US" sz="2400" dirty="0" err="1">
                <a:solidFill>
                  <a:srgbClr val="002060"/>
                </a:solidFill>
                <a:latin typeface="Arial" pitchFamily="34" charset="0"/>
                <a:cs typeface="Arial" pitchFamily="34" charset="0"/>
              </a:rPr>
              <a:t>sống</a:t>
            </a:r>
            <a:r>
              <a:rPr lang="en-US" sz="2400" dirty="0">
                <a:solidFill>
                  <a:srgbClr val="002060"/>
                </a:solidFill>
                <a:latin typeface="Arial" pitchFamily="34" charset="0"/>
                <a:cs typeface="Arial" pitchFamily="34" charset="0"/>
              </a:rPr>
              <a:t>.</a:t>
            </a:r>
          </a:p>
        </p:txBody>
      </p:sp>
      <p:sp>
        <p:nvSpPr>
          <p:cNvPr id="28" name="Line 39"/>
          <p:cNvSpPr>
            <a:spLocks noChangeShapeType="1"/>
          </p:cNvSpPr>
          <p:nvPr/>
        </p:nvSpPr>
        <p:spPr bwMode="auto">
          <a:xfrm>
            <a:off x="7078460" y="2153920"/>
            <a:ext cx="0" cy="35877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31" name="Rectangle 30"/>
          <p:cNvSpPr>
            <a:spLocks noChangeArrowheads="1"/>
          </p:cNvSpPr>
          <p:nvPr/>
        </p:nvSpPr>
        <p:spPr bwMode="auto">
          <a:xfrm>
            <a:off x="316773" y="5056960"/>
            <a:ext cx="5427489" cy="1801040"/>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120000"/>
              </a:lnSpc>
            </a:pPr>
            <a:endParaRPr lang="en-US" sz="2600" u="sng" dirty="0">
              <a:solidFill>
                <a:srgbClr val="003300"/>
              </a:solidFill>
              <a:latin typeface="Times New Roman" panose="02020603050405020304" pitchFamily="18" charset="0"/>
              <a:cs typeface="Times New Roman" panose="02020603050405020304" pitchFamily="18" charset="0"/>
            </a:endParaRPr>
          </a:p>
          <a:p>
            <a:pPr>
              <a:lnSpc>
                <a:spcPct val="120000"/>
              </a:lnSpc>
            </a:pPr>
            <a:r>
              <a:rPr lang="en-US" sz="2600" u="sng" dirty="0" err="1">
                <a:solidFill>
                  <a:srgbClr val="003300"/>
                </a:solidFill>
                <a:latin typeface="Times New Roman" panose="02020603050405020304" pitchFamily="18" charset="0"/>
                <a:cs typeface="Times New Roman" panose="02020603050405020304" pitchFamily="18" charset="0"/>
              </a:rPr>
              <a:t>Thuận</a:t>
            </a:r>
            <a:r>
              <a:rPr lang="en-US" sz="2600" u="sng" dirty="0">
                <a:solidFill>
                  <a:srgbClr val="003300"/>
                </a:solidFill>
                <a:latin typeface="Times New Roman" panose="02020603050405020304" pitchFamily="18" charset="0"/>
                <a:cs typeface="Times New Roman" panose="02020603050405020304" pitchFamily="18" charset="0"/>
              </a:rPr>
              <a:t> </a:t>
            </a:r>
            <a:r>
              <a:rPr lang="en-US" sz="2600" u="sng" dirty="0" err="1">
                <a:solidFill>
                  <a:srgbClr val="003300"/>
                </a:solidFill>
                <a:latin typeface="Times New Roman" panose="02020603050405020304" pitchFamily="18" charset="0"/>
                <a:cs typeface="Times New Roman" panose="02020603050405020304" pitchFamily="18" charset="0"/>
              </a:rPr>
              <a:t>lợi</a:t>
            </a:r>
            <a:r>
              <a:rPr lang="en-US" sz="2600" u="sng" dirty="0">
                <a:solidFill>
                  <a:srgbClr val="003300"/>
                </a:solidFill>
                <a:latin typeface="Times New Roman" panose="02020603050405020304" pitchFamily="18" charset="0"/>
                <a:cs typeface="Times New Roman" panose="02020603050405020304" pitchFamily="18" charset="0"/>
              </a:rPr>
              <a:t>: </a:t>
            </a:r>
          </a:p>
          <a:p>
            <a:pPr algn="just">
              <a:lnSpc>
                <a:spcPct val="120000"/>
              </a:lnSpc>
            </a:pP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Nền</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văn</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hoá</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độc</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đáo</a:t>
            </a:r>
            <a:r>
              <a:rPr lang="en-US" sz="2600" dirty="0">
                <a:solidFill>
                  <a:srgbClr val="002060"/>
                </a:solidFill>
                <a:latin typeface="Times New Roman" panose="02020603050405020304" pitchFamily="18" charset="0"/>
                <a:cs typeface="Times New Roman" panose="02020603050405020304" pitchFamily="18" charset="0"/>
              </a:rPr>
              <a:t>.</a:t>
            </a:r>
          </a:p>
          <a:p>
            <a:pPr marL="174625" indent="-174625" algn="just">
              <a:lnSpc>
                <a:spcPct val="120000"/>
              </a:lnSpc>
              <a:buFontTx/>
              <a:buChar char="-"/>
            </a:pPr>
            <a:r>
              <a:rPr lang="en-US" sz="2600" dirty="0" err="1">
                <a:solidFill>
                  <a:srgbClr val="002060"/>
                </a:solidFill>
                <a:latin typeface="Times New Roman" panose="02020603050405020304" pitchFamily="18" charset="0"/>
                <a:cs typeface="Times New Roman" panose="02020603050405020304" pitchFamily="18" charset="0"/>
              </a:rPr>
              <a:t>Giao</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lưu</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hợp</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tác</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phát</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triển</a:t>
            </a:r>
            <a:r>
              <a:rPr lang="en-US" sz="2600" dirty="0">
                <a:solidFill>
                  <a:srgbClr val="002060"/>
                </a:solidFill>
                <a:latin typeface="Times New Roman" panose="02020603050405020304" pitchFamily="18" charset="0"/>
                <a:cs typeface="Times New Roman" panose="02020603050405020304" pitchFamily="18" charset="0"/>
              </a:rPr>
              <a:t> KT- </a:t>
            </a:r>
            <a:r>
              <a:rPr lang="en-US" sz="2600" dirty="0" err="1">
                <a:solidFill>
                  <a:srgbClr val="002060"/>
                </a:solidFill>
                <a:latin typeface="Times New Roman" panose="02020603050405020304" pitchFamily="18" charset="0"/>
                <a:cs typeface="Times New Roman" panose="02020603050405020304" pitchFamily="18" charset="0"/>
              </a:rPr>
              <a:t>xã</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hội</a:t>
            </a:r>
            <a:r>
              <a:rPr lang="en-US" sz="2600" dirty="0">
                <a:solidFill>
                  <a:srgbClr val="002060"/>
                </a:solidFill>
                <a:latin typeface="Times New Roman" panose="02020603050405020304" pitchFamily="18" charset="0"/>
                <a:cs typeface="Times New Roman" panose="02020603050405020304" pitchFamily="18" charset="0"/>
              </a:rPr>
              <a:t>.</a:t>
            </a:r>
          </a:p>
          <a:p>
            <a:pPr algn="just">
              <a:lnSpc>
                <a:spcPct val="120000"/>
              </a:lnSpc>
            </a:pPr>
            <a:endParaRPr lang="en-US" sz="2600" dirty="0">
              <a:solidFill>
                <a:srgbClr val="002060"/>
              </a:solidFill>
              <a:latin typeface="Times New Roman" panose="02020603050405020304" pitchFamily="18" charset="0"/>
              <a:cs typeface="Times New Roman" panose="02020603050405020304" pitchFamily="18" charset="0"/>
            </a:endParaRPr>
          </a:p>
          <a:p>
            <a:pPr algn="ctr"/>
            <a:endParaRPr lang="en-US" sz="2600" dirty="0">
              <a:solidFill>
                <a:srgbClr val="002060"/>
              </a:solidFill>
              <a:latin typeface="Times New Roman" panose="02020603050405020304" pitchFamily="18" charset="0"/>
              <a:cs typeface="Times New Roman" panose="02020603050405020304" pitchFamily="18" charset="0"/>
            </a:endParaRPr>
          </a:p>
        </p:txBody>
      </p:sp>
      <p:sp>
        <p:nvSpPr>
          <p:cNvPr id="32" name="Line 39"/>
          <p:cNvSpPr>
            <a:spLocks noChangeShapeType="1"/>
          </p:cNvSpPr>
          <p:nvPr/>
        </p:nvSpPr>
        <p:spPr bwMode="auto">
          <a:xfrm>
            <a:off x="3298940" y="4693920"/>
            <a:ext cx="0" cy="35877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33" name="Rectangle 32"/>
          <p:cNvSpPr>
            <a:spLocks noChangeArrowheads="1"/>
          </p:cNvSpPr>
          <p:nvPr/>
        </p:nvSpPr>
        <p:spPr bwMode="auto">
          <a:xfrm>
            <a:off x="6047986" y="5028500"/>
            <a:ext cx="5615693" cy="1829499"/>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just">
              <a:lnSpc>
                <a:spcPct val="120000"/>
              </a:lnSpc>
            </a:pPr>
            <a:endParaRPr lang="en-US" sz="2600" u="sng" dirty="0">
              <a:solidFill>
                <a:srgbClr val="003300"/>
              </a:solidFill>
              <a:latin typeface="Times New Roman" panose="02020603050405020304" pitchFamily="18" charset="0"/>
              <a:cs typeface="Times New Roman" panose="02020603050405020304" pitchFamily="18" charset="0"/>
            </a:endParaRPr>
          </a:p>
          <a:p>
            <a:pPr algn="just">
              <a:lnSpc>
                <a:spcPct val="120000"/>
              </a:lnSpc>
            </a:pPr>
            <a:r>
              <a:rPr lang="en-US" sz="2600" u="sng" dirty="0" err="1">
                <a:solidFill>
                  <a:srgbClr val="003300"/>
                </a:solidFill>
                <a:latin typeface="Times New Roman" panose="02020603050405020304" pitchFamily="18" charset="0"/>
                <a:cs typeface="Times New Roman" panose="02020603050405020304" pitchFamily="18" charset="0"/>
              </a:rPr>
              <a:t>Khó</a:t>
            </a:r>
            <a:r>
              <a:rPr lang="en-US" sz="2600" u="sng" dirty="0">
                <a:solidFill>
                  <a:srgbClr val="003300"/>
                </a:solidFill>
                <a:latin typeface="Times New Roman" panose="02020603050405020304" pitchFamily="18" charset="0"/>
                <a:cs typeface="Times New Roman" panose="02020603050405020304" pitchFamily="18" charset="0"/>
              </a:rPr>
              <a:t> </a:t>
            </a:r>
            <a:r>
              <a:rPr lang="en-US" sz="2600" u="sng" dirty="0" err="1">
                <a:solidFill>
                  <a:srgbClr val="003300"/>
                </a:solidFill>
                <a:latin typeface="Times New Roman" panose="02020603050405020304" pitchFamily="18" charset="0"/>
                <a:cs typeface="Times New Roman" panose="02020603050405020304" pitchFamily="18" charset="0"/>
              </a:rPr>
              <a:t>khăn</a:t>
            </a:r>
            <a:r>
              <a:rPr lang="en-US" sz="2600" u="sng" dirty="0">
                <a:solidFill>
                  <a:srgbClr val="003300"/>
                </a:solidFill>
                <a:latin typeface="Times New Roman" panose="02020603050405020304" pitchFamily="18" charset="0"/>
                <a:cs typeface="Times New Roman" panose="02020603050405020304" pitchFamily="18" charset="0"/>
              </a:rPr>
              <a:t>:</a:t>
            </a:r>
          </a:p>
          <a:p>
            <a:pPr algn="just">
              <a:lnSpc>
                <a:spcPct val="120000"/>
              </a:lnSpc>
            </a:pP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Quản</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lý</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ổn</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định</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chính</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trị</a:t>
            </a:r>
            <a:r>
              <a:rPr lang="en-US" sz="2600" dirty="0">
                <a:solidFill>
                  <a:srgbClr val="002060"/>
                </a:solidFill>
                <a:latin typeface="Times New Roman" panose="02020603050405020304" pitchFamily="18" charset="0"/>
                <a:cs typeface="Times New Roman" panose="02020603050405020304" pitchFamily="18" charset="0"/>
              </a:rPr>
              <a:t>, </a:t>
            </a:r>
          </a:p>
          <a:p>
            <a:pPr algn="just">
              <a:lnSpc>
                <a:spcPct val="120000"/>
              </a:lnSpc>
            </a:pPr>
            <a:r>
              <a:rPr lang="en-US" sz="2600" dirty="0" err="1">
                <a:solidFill>
                  <a:srgbClr val="002060"/>
                </a:solidFill>
                <a:latin typeface="Times New Roman" panose="02020603050405020304" pitchFamily="18" charset="0"/>
                <a:cs typeface="Times New Roman" panose="02020603050405020304" pitchFamily="18" charset="0"/>
              </a:rPr>
              <a:t>xã</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hội</a:t>
            </a:r>
            <a:endParaRPr lang="en-US" sz="2600" dirty="0">
              <a:solidFill>
                <a:srgbClr val="002060"/>
              </a:solidFill>
              <a:latin typeface="Times New Roman" panose="02020603050405020304" pitchFamily="18" charset="0"/>
              <a:cs typeface="Times New Roman" panose="02020603050405020304" pitchFamily="18" charset="0"/>
            </a:endParaRPr>
          </a:p>
          <a:p>
            <a:pPr algn="just"/>
            <a:endParaRPr lang="en-US" sz="2600" dirty="0">
              <a:solidFill>
                <a:srgbClr val="002060"/>
              </a:solidFill>
              <a:latin typeface="Times New Roman" panose="02020603050405020304" pitchFamily="18" charset="0"/>
              <a:cs typeface="Times New Roman" panose="02020603050405020304" pitchFamily="18" charset="0"/>
            </a:endParaRPr>
          </a:p>
        </p:txBody>
      </p:sp>
      <p:sp>
        <p:nvSpPr>
          <p:cNvPr id="34" name="Line 39"/>
          <p:cNvSpPr>
            <a:spLocks noChangeShapeType="1"/>
          </p:cNvSpPr>
          <p:nvPr/>
        </p:nvSpPr>
        <p:spPr bwMode="auto">
          <a:xfrm>
            <a:off x="7779500" y="4734560"/>
            <a:ext cx="0" cy="35877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Tree>
    <p:extLst>
      <p:ext uri="{BB962C8B-B14F-4D97-AF65-F5344CB8AC3E}">
        <p14:creationId xmlns:p14="http://schemas.microsoft.com/office/powerpoint/2010/main" val="4230967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1" grpId="0" animBg="1"/>
      <p:bldP spid="32" grpId="0" animBg="1"/>
      <p:bldP spid="33" grpId="0" animBg="1"/>
      <p:bldP spid="3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821A139-D294-4701-BEBF-5867C177923D}"/>
              </a:ext>
            </a:extLst>
          </p:cNvPr>
          <p:cNvSpPr/>
          <p:nvPr/>
        </p:nvSpPr>
        <p:spPr>
          <a:xfrm>
            <a:off x="236220" y="204953"/>
            <a:ext cx="11650980" cy="6348248"/>
          </a:xfrm>
          <a:prstGeom prst="rect">
            <a:avLst/>
          </a:prstGeom>
          <a:solidFill>
            <a:schemeClr val="bg1"/>
          </a:solidFill>
          <a:ln w="38100">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4" name="Picture 3">
            <a:extLst>
              <a:ext uri="{FF2B5EF4-FFF2-40B4-BE49-F238E27FC236}">
                <a16:creationId xmlns:a16="http://schemas.microsoft.com/office/drawing/2014/main" id="{7AF5C92C-916B-48D9-9839-BF400B6C4644}"/>
              </a:ext>
            </a:extLst>
          </p:cNvPr>
          <p:cNvPicPr>
            <a:picLocks noChangeAspect="1"/>
          </p:cNvPicPr>
          <p:nvPr/>
        </p:nvPicPr>
        <p:blipFill>
          <a:blip r:embed="rId2"/>
          <a:stretch>
            <a:fillRect/>
          </a:stretch>
        </p:blipFill>
        <p:spPr>
          <a:xfrm>
            <a:off x="304800" y="362607"/>
            <a:ext cx="11339543" cy="5923289"/>
          </a:xfrm>
          <a:prstGeom prst="rect">
            <a:avLst/>
          </a:prstGeom>
        </p:spPr>
      </p:pic>
    </p:spTree>
    <p:extLst>
      <p:ext uri="{BB962C8B-B14F-4D97-AF65-F5344CB8AC3E}">
        <p14:creationId xmlns:p14="http://schemas.microsoft.com/office/powerpoint/2010/main" val="1329908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group of people sitting at a table&#10;&#10;Description automatically generated">
            <a:extLst>
              <a:ext uri="{FF2B5EF4-FFF2-40B4-BE49-F238E27FC236}">
                <a16:creationId xmlns:a16="http://schemas.microsoft.com/office/drawing/2014/main" id="{2D798940-47E3-FD89-9CF5-5819F48F8FD1}"/>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l="7726" t="19915" r="8821" b="18704"/>
          <a:stretch/>
        </p:blipFill>
        <p:spPr>
          <a:xfrm>
            <a:off x="437806" y="3328361"/>
            <a:ext cx="4907126" cy="3209461"/>
          </a:xfrm>
          <a:prstGeom prst="rect">
            <a:avLst/>
          </a:prstGeom>
        </p:spPr>
      </p:pic>
      <p:sp>
        <p:nvSpPr>
          <p:cNvPr id="8" name="Rectangle: Rounded Corners 15">
            <a:extLst>
              <a:ext uri="{FF2B5EF4-FFF2-40B4-BE49-F238E27FC236}">
                <a16:creationId xmlns:a16="http://schemas.microsoft.com/office/drawing/2014/main" id="{47BCDF2C-439B-1D92-45FC-F671969787C9}"/>
              </a:ext>
            </a:extLst>
          </p:cNvPr>
          <p:cNvSpPr/>
          <p:nvPr/>
        </p:nvSpPr>
        <p:spPr>
          <a:xfrm>
            <a:off x="3026270" y="0"/>
            <a:ext cx="9165730" cy="3008184"/>
          </a:xfrm>
          <a:prstGeom prst="roundRect">
            <a:avLst>
              <a:gd name="adj" fmla="val 11014"/>
            </a:avLst>
          </a:prstGeom>
          <a:solidFill>
            <a:schemeClr val="bg2">
              <a:lumMod val="90000"/>
            </a:schemeClr>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marL="457200" indent="-457200" algn="just">
              <a:buFontTx/>
              <a:buChar char="-"/>
            </a:pPr>
            <a:r>
              <a:rPr lang="en-US" sz="2800" dirty="0" err="1">
                <a:solidFill>
                  <a:schemeClr val="tx1"/>
                </a:solidFill>
                <a:latin typeface="Times New Roman" panose="02020603050405020304" pitchFamily="18" charset="0"/>
                <a:cs typeface="Times New Roman" panose="02020603050405020304" pitchFamily="18" charset="0"/>
              </a:rPr>
              <a:t>Hoạt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động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theo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cặp</a:t>
            </a:r>
            <a:r>
              <a:rPr lang="en-US" sz="2800" dirty="0">
                <a:solidFill>
                  <a:schemeClr val="tx1"/>
                </a:solidFill>
                <a:latin typeface="Times New Roman" panose="02020603050405020304" pitchFamily="18" charset="0"/>
                <a:cs typeface="Times New Roman" panose="02020603050405020304" pitchFamily="18" charset="0"/>
              </a:rPr>
              <a:t>.</a:t>
            </a:r>
          </a:p>
          <a:p>
            <a:pPr marL="457200" indent="-457200" algn="just">
              <a:buFontTx/>
              <a:buChar char="-"/>
            </a:pPr>
            <a:r>
              <a:rPr lang="en-US" sz="2800" dirty="0">
                <a:solidFill>
                  <a:schemeClr val="tx1"/>
                </a:solidFill>
                <a:latin typeface="Times New Roman" panose="02020603050405020304" pitchFamily="18" charset="0"/>
                <a:cs typeface="Times New Roman" panose="02020603050405020304" pitchFamily="18" charset="0"/>
              </a:rPr>
              <a:t>M</a:t>
            </a:r>
            <a:r>
              <a:rPr lang="vi-VN" sz="2800" dirty="0">
                <a:solidFill>
                  <a:schemeClr val="tx1"/>
                </a:solidFill>
                <a:latin typeface="Times New Roman" panose="02020603050405020304" pitchFamily="18" charset="0"/>
                <a:cs typeface="Times New Roman" panose="02020603050405020304" pitchFamily="18" charset="0"/>
              </a:rPr>
              <a:t>ỗi </a:t>
            </a:r>
            <a:r>
              <a:rPr lang="en-US" sz="2800" dirty="0" err="1">
                <a:solidFill>
                  <a:schemeClr val="tx1"/>
                </a:solidFill>
                <a:latin typeface="Times New Roman" panose="02020603050405020304" pitchFamily="18" charset="0"/>
                <a:cs typeface="Times New Roman" panose="02020603050405020304" pitchFamily="18" charset="0"/>
              </a:rPr>
              <a:t>cặp</a:t>
            </a:r>
            <a:r>
              <a:rPr lang="vi-VN"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sẽ</a:t>
            </a:r>
            <a:r>
              <a:rPr lang="en-US" sz="2800" dirty="0">
                <a:solidFill>
                  <a:schemeClr val="tx1"/>
                </a:solidFill>
                <a:latin typeface="Times New Roman" panose="02020603050405020304" pitchFamily="18" charset="0"/>
                <a:cs typeface="Times New Roman" panose="02020603050405020304" pitchFamily="18" charset="0"/>
              </a:rPr>
              <a:t> </a:t>
            </a:r>
            <a:r>
              <a:rPr lang="vi-VN" sz="2800" dirty="0">
                <a:solidFill>
                  <a:schemeClr val="tx1"/>
                </a:solidFill>
                <a:latin typeface="Times New Roman" panose="02020603050405020304" pitchFamily="18" charset="0"/>
                <a:cs typeface="Times New Roman" panose="02020603050405020304" pitchFamily="18" charset="0"/>
              </a:rPr>
              <a:t>thảo luận, dựa vào các nội dung kiến thức trọng tâm đã </a:t>
            </a:r>
            <a:r>
              <a:rPr lang="en-US" sz="2800" dirty="0" err="1">
                <a:solidFill>
                  <a:schemeClr val="tx1"/>
                </a:solidFill>
                <a:latin typeface="Times New Roman" panose="02020603050405020304" pitchFamily="18" charset="0"/>
                <a:cs typeface="Times New Roman" panose="02020603050405020304" pitchFamily="18" charset="0"/>
              </a:rPr>
              <a:t>học</a:t>
            </a:r>
            <a:r>
              <a:rPr lang="en-US" sz="2800" dirty="0">
                <a:solidFill>
                  <a:schemeClr val="tx1"/>
                </a:solidFill>
                <a:latin typeface="Times New Roman" panose="02020603050405020304" pitchFamily="18" charset="0"/>
                <a:cs typeface="Times New Roman" panose="02020603050405020304" pitchFamily="18" charset="0"/>
              </a:rPr>
              <a:t> </a:t>
            </a:r>
            <a:r>
              <a:rPr lang="vi-VN" sz="2800" dirty="0">
                <a:solidFill>
                  <a:schemeClr val="tx1"/>
                </a:solidFill>
                <a:latin typeface="Times New Roman" panose="02020603050405020304" pitchFamily="18" charset="0"/>
                <a:cs typeface="Times New Roman" panose="02020603050405020304" pitchFamily="18" charset="0"/>
              </a:rPr>
              <a:t>để “Kết nối” các </a:t>
            </a:r>
            <a:r>
              <a:rPr lang="en-US" sz="2800" dirty="0" err="1">
                <a:solidFill>
                  <a:schemeClr val="tx1"/>
                </a:solidFill>
                <a:latin typeface="Times New Roman" panose="02020603050405020304" pitchFamily="18" charset="0"/>
                <a:cs typeface="Times New Roman" panose="02020603050405020304" pitchFamily="18" charset="0"/>
              </a:rPr>
              <a:t>nội</a:t>
            </a:r>
            <a:r>
              <a:rPr lang="en-US" sz="2800" dirty="0">
                <a:solidFill>
                  <a:schemeClr val="tx1"/>
                </a:solidFill>
                <a:latin typeface="Times New Roman" panose="02020603050405020304" pitchFamily="18" charset="0"/>
                <a:cs typeface="Times New Roman" panose="02020603050405020304" pitchFamily="18" charset="0"/>
              </a:rPr>
              <a:t> dung</a:t>
            </a:r>
            <a:r>
              <a:rPr lang="vi-VN" sz="2800" dirty="0">
                <a:solidFill>
                  <a:schemeClr val="tx1"/>
                </a:solidFill>
                <a:latin typeface="Times New Roman" panose="02020603050405020304" pitchFamily="18" charset="0"/>
                <a:cs typeface="Times New Roman" panose="02020603050405020304" pitchFamily="18" charset="0"/>
              </a:rPr>
              <a:t> kiến thức với nhau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sao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cho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phù</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hợp</a:t>
            </a:r>
            <a:r>
              <a:rPr lang="en-US" sz="2800" dirty="0">
                <a:solidFill>
                  <a:schemeClr val="tx1"/>
                </a:solidFill>
                <a:latin typeface="Times New Roman" panose="02020603050405020304" pitchFamily="18" charset="0"/>
                <a:cs typeface="Times New Roman" panose="02020603050405020304" pitchFamily="18" charset="0"/>
              </a:rPr>
              <a:t>.</a:t>
            </a:r>
          </a:p>
          <a:p>
            <a:pPr marL="457200" indent="-457200" algn="just">
              <a:buFontTx/>
              <a:buChar char="-"/>
            </a:pPr>
            <a:r>
              <a:rPr lang="en-US" sz="2800" dirty="0" err="1">
                <a:solidFill>
                  <a:schemeClr val="tx1"/>
                </a:solidFill>
                <a:latin typeface="Times New Roman" panose="02020603050405020304" pitchFamily="18" charset="0"/>
                <a:cs typeface="Times New Roman" panose="02020603050405020304" pitchFamily="18" charset="0"/>
              </a:rPr>
              <a:t>Thời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gian</a:t>
            </a:r>
            <a:r>
              <a:rPr lang="en-US" sz="2800" dirty="0">
                <a:solidFill>
                  <a:schemeClr val="tx1"/>
                </a:solidFill>
                <a:latin typeface="Times New Roman" panose="02020603050405020304" pitchFamily="18" charset="0"/>
                <a:cs typeface="Times New Roman" panose="02020603050405020304" pitchFamily="18" charset="0"/>
              </a:rPr>
              <a:t>: 3 </a:t>
            </a:r>
            <a:r>
              <a:rPr lang="en-US" sz="2800" dirty="0" err="1">
                <a:solidFill>
                  <a:schemeClr val="tx1"/>
                </a:solidFill>
                <a:latin typeface="Times New Roman" panose="02020603050405020304" pitchFamily="18" charset="0"/>
                <a:cs typeface="Times New Roman" panose="02020603050405020304" pitchFamily="18" charset="0"/>
              </a:rPr>
              <a:t>phút</a:t>
            </a:r>
            <a:endParaRPr lang="en-US" sz="2800" dirty="0">
              <a:solidFill>
                <a:schemeClr val="tx1"/>
              </a:solidFill>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DA2CCA39-931A-D6C8-8CF1-5D82647AFB1F}"/>
              </a:ext>
            </a:extLst>
          </p:cNvPr>
          <p:cNvPicPr>
            <a:picLocks noChangeAspect="1"/>
          </p:cNvPicPr>
          <p:nvPr/>
        </p:nvPicPr>
        <p:blipFill>
          <a:blip r:embed="rId3"/>
          <a:stretch>
            <a:fillRect/>
          </a:stretch>
        </p:blipFill>
        <p:spPr>
          <a:xfrm>
            <a:off x="5429090" y="4160518"/>
            <a:ext cx="1956986" cy="1798476"/>
          </a:xfrm>
          <a:prstGeom prst="rect">
            <a:avLst/>
          </a:prstGeom>
        </p:spPr>
      </p:pic>
      <p:grpSp>
        <p:nvGrpSpPr>
          <p:cNvPr id="10" name="Group 9">
            <a:extLst>
              <a:ext uri="{FF2B5EF4-FFF2-40B4-BE49-F238E27FC236}">
                <a16:creationId xmlns:a16="http://schemas.microsoft.com/office/drawing/2014/main" id="{83D943DA-6C8D-B1BB-F730-8FA29FA68ACF}"/>
              </a:ext>
            </a:extLst>
          </p:cNvPr>
          <p:cNvGrpSpPr/>
          <p:nvPr/>
        </p:nvGrpSpPr>
        <p:grpSpPr>
          <a:xfrm>
            <a:off x="7568503" y="4231077"/>
            <a:ext cx="3388347" cy="2153534"/>
            <a:chOff x="8081282" y="4346730"/>
            <a:chExt cx="3388347" cy="2153534"/>
          </a:xfrm>
        </p:grpSpPr>
        <p:sp>
          <p:nvSpPr>
            <p:cNvPr id="11" name="Rectangle: Rounded Corners 3">
              <a:extLst>
                <a:ext uri="{FF2B5EF4-FFF2-40B4-BE49-F238E27FC236}">
                  <a16:creationId xmlns:a16="http://schemas.microsoft.com/office/drawing/2014/main" id="{798518C6-E9EB-3DC5-E7BB-59166E846C73}"/>
                </a:ext>
              </a:extLst>
            </p:cNvPr>
            <p:cNvSpPr/>
            <p:nvPr/>
          </p:nvSpPr>
          <p:spPr>
            <a:xfrm rot="10800000" flipV="1">
              <a:off x="10015168" y="4346730"/>
              <a:ext cx="1453243" cy="557855"/>
            </a:xfrm>
            <a:prstGeom prst="roundRect">
              <a:avLst>
                <a:gd name="adj" fmla="val 11014"/>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2400">
                  <a:solidFill>
                    <a:schemeClr val="accent1">
                      <a:lumMod val="50000"/>
                    </a:schemeClr>
                  </a:solidFill>
                  <a:latin typeface="#9Slide03 SFU Futura_12" panose="00000400000000000000" pitchFamily="2" charset="0"/>
                </a:rPr>
                <a:t>A</a:t>
              </a:r>
            </a:p>
          </p:txBody>
        </p:sp>
        <p:sp>
          <p:nvSpPr>
            <p:cNvPr id="12" name="Rectangle: Rounded Corners 6">
              <a:extLst>
                <a:ext uri="{FF2B5EF4-FFF2-40B4-BE49-F238E27FC236}">
                  <a16:creationId xmlns:a16="http://schemas.microsoft.com/office/drawing/2014/main" id="{35FB1A55-9BBD-E41B-8C88-AFB2F9D18F3B}"/>
                </a:ext>
              </a:extLst>
            </p:cNvPr>
            <p:cNvSpPr/>
            <p:nvPr/>
          </p:nvSpPr>
          <p:spPr>
            <a:xfrm rot="10800000" flipV="1">
              <a:off x="10015168" y="5149897"/>
              <a:ext cx="1453243" cy="557855"/>
            </a:xfrm>
            <a:prstGeom prst="roundRect">
              <a:avLst>
                <a:gd name="adj" fmla="val 11014"/>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2400" dirty="0">
                  <a:solidFill>
                    <a:schemeClr val="accent1">
                      <a:lumMod val="50000"/>
                    </a:schemeClr>
                  </a:solidFill>
                  <a:latin typeface="#9Slide03 SFU Futura_12" panose="00000400000000000000" pitchFamily="2" charset="0"/>
                </a:rPr>
                <a:t>B</a:t>
              </a:r>
            </a:p>
          </p:txBody>
        </p:sp>
        <p:sp>
          <p:nvSpPr>
            <p:cNvPr id="13" name="Rectangle: Rounded Corners 7">
              <a:extLst>
                <a:ext uri="{FF2B5EF4-FFF2-40B4-BE49-F238E27FC236}">
                  <a16:creationId xmlns:a16="http://schemas.microsoft.com/office/drawing/2014/main" id="{66AD53B7-9C99-AA59-E9EB-71227E26929F}"/>
                </a:ext>
              </a:extLst>
            </p:cNvPr>
            <p:cNvSpPr/>
            <p:nvPr/>
          </p:nvSpPr>
          <p:spPr>
            <a:xfrm rot="10800000" flipV="1">
              <a:off x="8081282" y="4346730"/>
              <a:ext cx="1453243" cy="557855"/>
            </a:xfrm>
            <a:prstGeom prst="roundRect">
              <a:avLst>
                <a:gd name="adj" fmla="val 11014"/>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400" dirty="0">
                  <a:solidFill>
                    <a:schemeClr val="accent1">
                      <a:lumMod val="50000"/>
                    </a:schemeClr>
                  </a:solidFill>
                  <a:latin typeface="#9Slide03 SFU Futura_12" panose="00000400000000000000" pitchFamily="2" charset="0"/>
                </a:rPr>
                <a:t>1</a:t>
              </a:r>
            </a:p>
          </p:txBody>
        </p:sp>
        <p:sp>
          <p:nvSpPr>
            <p:cNvPr id="14" name="Rectangle: Rounded Corners 8">
              <a:extLst>
                <a:ext uri="{FF2B5EF4-FFF2-40B4-BE49-F238E27FC236}">
                  <a16:creationId xmlns:a16="http://schemas.microsoft.com/office/drawing/2014/main" id="{8165CFAB-A17A-4867-14CB-18E57FB3774E}"/>
                </a:ext>
              </a:extLst>
            </p:cNvPr>
            <p:cNvSpPr/>
            <p:nvPr/>
          </p:nvSpPr>
          <p:spPr>
            <a:xfrm rot="10800000" flipV="1">
              <a:off x="8081282" y="5149897"/>
              <a:ext cx="1453243" cy="557855"/>
            </a:xfrm>
            <a:prstGeom prst="roundRect">
              <a:avLst>
                <a:gd name="adj" fmla="val 11014"/>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400">
                  <a:solidFill>
                    <a:schemeClr val="accent1">
                      <a:lumMod val="50000"/>
                    </a:schemeClr>
                  </a:solidFill>
                  <a:latin typeface="#9Slide03 SFU Futura_12" panose="00000400000000000000" pitchFamily="2" charset="0"/>
                </a:rPr>
                <a:t>2</a:t>
              </a:r>
            </a:p>
          </p:txBody>
        </p:sp>
        <p:cxnSp>
          <p:nvCxnSpPr>
            <p:cNvPr id="15" name="Straight Arrow Connector 14">
              <a:extLst>
                <a:ext uri="{FF2B5EF4-FFF2-40B4-BE49-F238E27FC236}">
                  <a16:creationId xmlns:a16="http://schemas.microsoft.com/office/drawing/2014/main" id="{3012E19F-F64F-B929-60C5-E193660E2FC4}"/>
                </a:ext>
              </a:extLst>
            </p:cNvPr>
            <p:cNvCxnSpPr>
              <a:stCxn id="13" idx="1"/>
            </p:cNvCxnSpPr>
            <p:nvPr/>
          </p:nvCxnSpPr>
          <p:spPr>
            <a:xfrm>
              <a:off x="9534525" y="4625658"/>
              <a:ext cx="480643" cy="904285"/>
            </a:xfrm>
            <a:prstGeom prst="straightConnector1">
              <a:avLst/>
            </a:prstGeom>
            <a:ln w="28575">
              <a:tailEnd type="triangle"/>
            </a:ln>
          </p:spPr>
          <p:style>
            <a:lnRef idx="3">
              <a:schemeClr val="accent1"/>
            </a:lnRef>
            <a:fillRef idx="0">
              <a:schemeClr val="accent1"/>
            </a:fillRef>
            <a:effectRef idx="2">
              <a:schemeClr val="accent1"/>
            </a:effectRef>
            <a:fontRef idx="minor">
              <a:schemeClr val="tx1"/>
            </a:fontRef>
          </p:style>
        </p:cxnSp>
        <p:cxnSp>
          <p:nvCxnSpPr>
            <p:cNvPr id="16" name="Straight Arrow Connector 15">
              <a:extLst>
                <a:ext uri="{FF2B5EF4-FFF2-40B4-BE49-F238E27FC236}">
                  <a16:creationId xmlns:a16="http://schemas.microsoft.com/office/drawing/2014/main" id="{CD810791-29D3-C873-0640-1971A8D6A0E2}"/>
                </a:ext>
              </a:extLst>
            </p:cNvPr>
            <p:cNvCxnSpPr>
              <a:cxnSpLocks/>
            </p:cNvCxnSpPr>
            <p:nvPr/>
          </p:nvCxnSpPr>
          <p:spPr>
            <a:xfrm flipV="1">
              <a:off x="9534525" y="4630986"/>
              <a:ext cx="480643" cy="1609027"/>
            </a:xfrm>
            <a:prstGeom prst="straightConnector1">
              <a:avLst/>
            </a:prstGeom>
            <a:ln w="28575">
              <a:tailEnd type="triangle"/>
            </a:ln>
          </p:spPr>
          <p:style>
            <a:lnRef idx="3">
              <a:schemeClr val="accent1"/>
            </a:lnRef>
            <a:fillRef idx="0">
              <a:schemeClr val="accent1"/>
            </a:fillRef>
            <a:effectRef idx="2">
              <a:schemeClr val="accent1"/>
            </a:effectRef>
            <a:fontRef idx="minor">
              <a:schemeClr val="tx1"/>
            </a:fontRef>
          </p:style>
        </p:cxnSp>
        <p:sp>
          <p:nvSpPr>
            <p:cNvPr id="17" name="Rectangle: Rounded Corners 21">
              <a:extLst>
                <a:ext uri="{FF2B5EF4-FFF2-40B4-BE49-F238E27FC236}">
                  <a16:creationId xmlns:a16="http://schemas.microsoft.com/office/drawing/2014/main" id="{2BC6F39E-961F-F615-978C-D5005D63734C}"/>
                </a:ext>
              </a:extLst>
            </p:cNvPr>
            <p:cNvSpPr/>
            <p:nvPr/>
          </p:nvSpPr>
          <p:spPr>
            <a:xfrm rot="10800000" flipV="1">
              <a:off x="10016386" y="5942409"/>
              <a:ext cx="1453243" cy="557855"/>
            </a:xfrm>
            <a:prstGeom prst="roundRect">
              <a:avLst>
                <a:gd name="adj" fmla="val 11014"/>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2400">
                  <a:solidFill>
                    <a:schemeClr val="accent1">
                      <a:lumMod val="50000"/>
                    </a:schemeClr>
                  </a:solidFill>
                  <a:latin typeface="#9Slide03 SFU Futura_12" panose="00000400000000000000" pitchFamily="2" charset="0"/>
                </a:rPr>
                <a:t>C</a:t>
              </a:r>
            </a:p>
          </p:txBody>
        </p:sp>
        <p:sp>
          <p:nvSpPr>
            <p:cNvPr id="18" name="Rectangle: Rounded Corners 22">
              <a:extLst>
                <a:ext uri="{FF2B5EF4-FFF2-40B4-BE49-F238E27FC236}">
                  <a16:creationId xmlns:a16="http://schemas.microsoft.com/office/drawing/2014/main" id="{619A995A-D544-5745-B91D-D2CE4F28EA33}"/>
                </a:ext>
              </a:extLst>
            </p:cNvPr>
            <p:cNvSpPr/>
            <p:nvPr/>
          </p:nvSpPr>
          <p:spPr>
            <a:xfrm rot="10800000" flipV="1">
              <a:off x="8082500" y="5942409"/>
              <a:ext cx="1453243" cy="557855"/>
            </a:xfrm>
            <a:prstGeom prst="roundRect">
              <a:avLst>
                <a:gd name="adj" fmla="val 11014"/>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400">
                  <a:solidFill>
                    <a:schemeClr val="accent1">
                      <a:lumMod val="50000"/>
                    </a:schemeClr>
                  </a:solidFill>
                  <a:latin typeface="#9Slide03 SFU Futura_12" panose="00000400000000000000" pitchFamily="2" charset="0"/>
                </a:rPr>
                <a:t>3</a:t>
              </a:r>
            </a:p>
          </p:txBody>
        </p:sp>
        <p:cxnSp>
          <p:nvCxnSpPr>
            <p:cNvPr id="19" name="Straight Arrow Connector 18">
              <a:extLst>
                <a:ext uri="{FF2B5EF4-FFF2-40B4-BE49-F238E27FC236}">
                  <a16:creationId xmlns:a16="http://schemas.microsoft.com/office/drawing/2014/main" id="{1F3D2E2A-5268-0A2A-A894-1849088A4786}"/>
                </a:ext>
              </a:extLst>
            </p:cNvPr>
            <p:cNvCxnSpPr>
              <a:cxnSpLocks/>
              <a:endCxn id="17" idx="3"/>
            </p:cNvCxnSpPr>
            <p:nvPr/>
          </p:nvCxnSpPr>
          <p:spPr>
            <a:xfrm>
              <a:off x="9533307" y="5428825"/>
              <a:ext cx="483079" cy="792512"/>
            </a:xfrm>
            <a:prstGeom prst="straightConnector1">
              <a:avLst/>
            </a:prstGeom>
            <a:ln w="28575">
              <a:tailEnd type="triangle"/>
            </a:ln>
          </p:spPr>
          <p:style>
            <a:lnRef idx="3">
              <a:schemeClr val="accent1"/>
            </a:lnRef>
            <a:fillRef idx="0">
              <a:schemeClr val="accent1"/>
            </a:fillRef>
            <a:effectRef idx="2">
              <a:schemeClr val="accent1"/>
            </a:effectRef>
            <a:fontRef idx="minor">
              <a:schemeClr val="tx1"/>
            </a:fontRef>
          </p:style>
        </p:cxnSp>
      </p:grpSp>
      <p:grpSp>
        <p:nvGrpSpPr>
          <p:cNvPr id="20" name="Group 19">
            <a:extLst>
              <a:ext uri="{FF2B5EF4-FFF2-40B4-BE49-F238E27FC236}">
                <a16:creationId xmlns:a16="http://schemas.microsoft.com/office/drawing/2014/main" id="{33E94EF0-C9BD-DCAE-3818-ECBD527F6509}"/>
              </a:ext>
            </a:extLst>
          </p:cNvPr>
          <p:cNvGrpSpPr/>
          <p:nvPr/>
        </p:nvGrpSpPr>
        <p:grpSpPr>
          <a:xfrm>
            <a:off x="8071442" y="3020666"/>
            <a:ext cx="2381250" cy="1066800"/>
            <a:chOff x="8621059" y="3179344"/>
            <a:chExt cx="2381250" cy="1066800"/>
          </a:xfrm>
        </p:grpSpPr>
        <p:grpSp>
          <p:nvGrpSpPr>
            <p:cNvPr id="21" name="Group 20">
              <a:extLst>
                <a:ext uri="{FF2B5EF4-FFF2-40B4-BE49-F238E27FC236}">
                  <a16:creationId xmlns:a16="http://schemas.microsoft.com/office/drawing/2014/main" id="{C41400DD-291E-C0B4-1484-C757E3DDEFBF}"/>
                </a:ext>
              </a:extLst>
            </p:cNvPr>
            <p:cNvGrpSpPr/>
            <p:nvPr/>
          </p:nvGrpSpPr>
          <p:grpSpPr>
            <a:xfrm>
              <a:off x="8621059" y="3179344"/>
              <a:ext cx="2381250" cy="1066800"/>
              <a:chOff x="8621059" y="3179344"/>
              <a:chExt cx="2381250" cy="1066800"/>
            </a:xfrm>
          </p:grpSpPr>
          <p:pic>
            <p:nvPicPr>
              <p:cNvPr id="23" name="Picture 22">
                <a:extLst>
                  <a:ext uri="{FF2B5EF4-FFF2-40B4-BE49-F238E27FC236}">
                    <a16:creationId xmlns:a16="http://schemas.microsoft.com/office/drawing/2014/main" id="{0656C753-DB63-B898-19A5-47E3027D11D9}"/>
                  </a:ext>
                </a:extLst>
              </p:cNvPr>
              <p:cNvPicPr>
                <a:picLocks noChangeAspect="1"/>
              </p:cNvPicPr>
              <p:nvPr/>
            </p:nvPicPr>
            <p:blipFill>
              <a:blip r:embed="rId4"/>
              <a:stretch>
                <a:fillRect/>
              </a:stretch>
            </p:blipFill>
            <p:spPr>
              <a:xfrm>
                <a:off x="8621059" y="3179344"/>
                <a:ext cx="2381250" cy="1066800"/>
              </a:xfrm>
              <a:prstGeom prst="rect">
                <a:avLst/>
              </a:prstGeom>
            </p:spPr>
          </p:pic>
          <p:sp>
            <p:nvSpPr>
              <p:cNvPr id="24" name="Rectangle: Rounded Corners 28">
                <a:extLst>
                  <a:ext uri="{FF2B5EF4-FFF2-40B4-BE49-F238E27FC236}">
                    <a16:creationId xmlns:a16="http://schemas.microsoft.com/office/drawing/2014/main" id="{701EF026-C59E-F393-F84B-A16DA91E7E1D}"/>
                  </a:ext>
                </a:extLst>
              </p:cNvPr>
              <p:cNvSpPr/>
              <p:nvPr/>
            </p:nvSpPr>
            <p:spPr>
              <a:xfrm>
                <a:off x="8880523" y="3557723"/>
                <a:ext cx="725404" cy="447115"/>
              </a:xfrm>
              <a:prstGeom prst="round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t>1…A</a:t>
                </a:r>
              </a:p>
            </p:txBody>
          </p:sp>
        </p:grpSp>
        <p:pic>
          <p:nvPicPr>
            <p:cNvPr id="22" name="Picture 21">
              <a:extLst>
                <a:ext uri="{FF2B5EF4-FFF2-40B4-BE49-F238E27FC236}">
                  <a16:creationId xmlns:a16="http://schemas.microsoft.com/office/drawing/2014/main" id="{3D3663C4-BCA8-AF95-FB46-26B5A4256B0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609" b="89943" l="9770" r="89943">
                          <a14:foregroundMark x1="53448" y1="6609" x2="57471" y2="9195"/>
                          <a14:foregroundMark x1="43103" y1="71839" x2="44253" y2="66667"/>
                          <a14:foregroundMark x1="64368" y1="62644" x2="72414" y2="62644"/>
                          <a14:foregroundMark x1="60920" y1="88793" x2="63506" y2="88793"/>
                          <a14:foregroundMark x1="14655" y1="69540" x2="14655" y2="69540"/>
                          <a14:foregroundMark x1="13218" y1="67816" x2="15517" y2="72701"/>
                          <a14:foregroundMark x1="21839" y1="58333" x2="27299" y2="49425"/>
                        </a14:backgroundRemoval>
                      </a14:imgEffect>
                    </a14:imgLayer>
                  </a14:imgProps>
                </a:ext>
              </a:extLst>
            </a:blip>
            <a:stretch>
              <a:fillRect/>
            </a:stretch>
          </p:blipFill>
          <p:spPr>
            <a:xfrm>
              <a:off x="8973349" y="3465087"/>
              <a:ext cx="632577" cy="632577"/>
            </a:xfrm>
            <a:prstGeom prst="rect">
              <a:avLst/>
            </a:prstGeom>
          </p:spPr>
        </p:pic>
      </p:grpSp>
      <p:pic>
        <p:nvPicPr>
          <p:cNvPr id="25" name="Picture 24">
            <a:extLst>
              <a:ext uri="{FF2B5EF4-FFF2-40B4-BE49-F238E27FC236}">
                <a16:creationId xmlns:a16="http://schemas.microsoft.com/office/drawing/2014/main" id="{E6883B42-02A7-B8B5-327F-9E53898C8850}"/>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4592" b="94388" l="3814" r="94492">
                        <a14:foregroundMark x1="41949" y1="4592" x2="50847" y2="61735"/>
                        <a14:foregroundMark x1="38136" y1="33673" x2="67373" y2="33673"/>
                        <a14:foregroundMark x1="31780" y1="26531" x2="41102" y2="42347"/>
                        <a14:foregroundMark x1="3814" y1="45918" x2="20763" y2="54592"/>
                        <a14:foregroundMark x1="49153" y1="94388" x2="49153" y2="83673"/>
                        <a14:foregroundMark x1="92373" y1="50510" x2="94492" y2="42347"/>
                      </a14:backgroundRemoval>
                    </a14:imgEffect>
                  </a14:imgLayer>
                </a14:imgProps>
              </a:ext>
            </a:extLst>
          </a:blip>
          <a:stretch>
            <a:fillRect/>
          </a:stretch>
        </p:blipFill>
        <p:spPr>
          <a:xfrm>
            <a:off x="10700839" y="115695"/>
            <a:ext cx="1101819" cy="915070"/>
          </a:xfrm>
          <a:prstGeom prst="rect">
            <a:avLst/>
          </a:prstGeom>
        </p:spPr>
      </p:pic>
      <p:sp>
        <p:nvSpPr>
          <p:cNvPr id="26" name="Rectangle 25">
            <a:extLst>
              <a:ext uri="{FF2B5EF4-FFF2-40B4-BE49-F238E27FC236}">
                <a16:creationId xmlns:a16="http://schemas.microsoft.com/office/drawing/2014/main" id="{1BC4A4F0-35C2-6128-B010-529B9D9E0D40}"/>
              </a:ext>
            </a:extLst>
          </p:cNvPr>
          <p:cNvSpPr/>
          <p:nvPr/>
        </p:nvSpPr>
        <p:spPr>
          <a:xfrm>
            <a:off x="5364480" y="-17292"/>
            <a:ext cx="4700837" cy="584775"/>
          </a:xfrm>
          <a:prstGeom prst="rect">
            <a:avLst/>
          </a:prstGeom>
          <a:noFill/>
          <a:ln>
            <a:noFill/>
            <a:prstDash val="sysDot"/>
          </a:ln>
        </p:spPr>
        <p:txBody>
          <a:bodyPr wrap="square" lIns="91440" tIns="45720" rIns="91440" bIns="45720">
            <a:spAutoFit/>
          </a:bodyPr>
          <a:lstStyle/>
          <a:p>
            <a:pPr algn="ctr"/>
            <a:r>
              <a:rPr lang="en-US" sz="3200" b="1" dirty="0">
                <a:ln w="9525">
                  <a:solidFill>
                    <a:prstClr val="white"/>
                  </a:solidFill>
                  <a:prstDash val="solid"/>
                </a:ln>
                <a:solidFill>
                  <a:schemeClr val="tx1">
                    <a:lumMod val="95000"/>
                    <a:lumOff val="5000"/>
                  </a:schemeClr>
                </a:solidFill>
                <a:effectLst>
                  <a:outerShdw blurRad="12700" dist="38100" dir="2700000" algn="tl" rotWithShape="0">
                    <a:srgbClr val="4472C4">
                      <a:lumMod val="60000"/>
                      <a:lumOff val="40000"/>
                    </a:srgbClr>
                  </a:outerShdw>
                </a:effectLst>
                <a:latin typeface="Times New Roman" panose="02020603050405020304" pitchFamily="18" charset="0"/>
                <a:cs typeface="Times New Roman" panose="02020603050405020304" pitchFamily="18" charset="0"/>
              </a:rPr>
              <a:t>TRÒ CHƠI: KẾT NỐI</a:t>
            </a:r>
          </a:p>
        </p:txBody>
      </p:sp>
      <p:grpSp>
        <p:nvGrpSpPr>
          <p:cNvPr id="27" name="Group 26"/>
          <p:cNvGrpSpPr/>
          <p:nvPr/>
        </p:nvGrpSpPr>
        <p:grpSpPr>
          <a:xfrm>
            <a:off x="119103" y="354723"/>
            <a:ext cx="2218960" cy="1047358"/>
            <a:chOff x="75971" y="1051852"/>
            <a:chExt cx="2087356" cy="1038077"/>
          </a:xfrm>
        </p:grpSpPr>
        <p:grpSp>
          <p:nvGrpSpPr>
            <p:cNvPr id="28" name="Group 27"/>
            <p:cNvGrpSpPr/>
            <p:nvPr/>
          </p:nvGrpSpPr>
          <p:grpSpPr>
            <a:xfrm>
              <a:off x="762000" y="1425879"/>
              <a:ext cx="1401327" cy="664050"/>
              <a:chOff x="5507432" y="3371212"/>
              <a:chExt cx="3674668" cy="1857615"/>
            </a:xfrm>
          </p:grpSpPr>
          <p:grpSp>
            <p:nvGrpSpPr>
              <p:cNvPr id="30" name="组合 1483"/>
              <p:cNvGrpSpPr/>
              <p:nvPr/>
            </p:nvGrpSpPr>
            <p:grpSpPr>
              <a:xfrm>
                <a:off x="5507432" y="3371212"/>
                <a:ext cx="3674668" cy="1857615"/>
                <a:chOff x="28079" y="1041053"/>
                <a:chExt cx="7035801" cy="4572000"/>
              </a:xfrm>
            </p:grpSpPr>
            <p:sp>
              <p:nvSpPr>
                <p:cNvPr id="32" name="Freeform 422"/>
                <p:cNvSpPr>
                  <a:spLocks/>
                </p:cNvSpPr>
                <p:nvPr/>
              </p:nvSpPr>
              <p:spPr bwMode="auto">
                <a:xfrm>
                  <a:off x="28079" y="1041053"/>
                  <a:ext cx="7035801" cy="4572000"/>
                </a:xfrm>
                <a:custGeom>
                  <a:avLst/>
                  <a:gdLst>
                    <a:gd name="T0" fmla="*/ 929 w 1660"/>
                    <a:gd name="T1" fmla="*/ 1077 h 1077"/>
                    <a:gd name="T2" fmla="*/ 867 w 1660"/>
                    <a:gd name="T3" fmla="*/ 1073 h 1077"/>
                    <a:gd name="T4" fmla="*/ 763 w 1660"/>
                    <a:gd name="T5" fmla="*/ 1036 h 1077"/>
                    <a:gd name="T6" fmla="*/ 674 w 1660"/>
                    <a:gd name="T7" fmla="*/ 987 h 1077"/>
                    <a:gd name="T8" fmla="*/ 601 w 1660"/>
                    <a:gd name="T9" fmla="*/ 1022 h 1077"/>
                    <a:gd name="T10" fmla="*/ 526 w 1660"/>
                    <a:gd name="T11" fmla="*/ 1033 h 1077"/>
                    <a:gd name="T12" fmla="*/ 522 w 1660"/>
                    <a:gd name="T13" fmla="*/ 1033 h 1077"/>
                    <a:gd name="T14" fmla="*/ 328 w 1660"/>
                    <a:gd name="T15" fmla="*/ 957 h 1077"/>
                    <a:gd name="T16" fmla="*/ 245 w 1660"/>
                    <a:gd name="T17" fmla="*/ 821 h 1077"/>
                    <a:gd name="T18" fmla="*/ 245 w 1660"/>
                    <a:gd name="T19" fmla="*/ 816 h 1077"/>
                    <a:gd name="T20" fmla="*/ 228 w 1660"/>
                    <a:gd name="T21" fmla="*/ 816 h 1077"/>
                    <a:gd name="T22" fmla="*/ 16 w 1660"/>
                    <a:gd name="T23" fmla="*/ 673 h 1077"/>
                    <a:gd name="T24" fmla="*/ 31 w 1660"/>
                    <a:gd name="T25" fmla="*/ 526 h 1077"/>
                    <a:gd name="T26" fmla="*/ 112 w 1660"/>
                    <a:gd name="T27" fmla="*/ 440 h 1077"/>
                    <a:gd name="T28" fmla="*/ 100 w 1660"/>
                    <a:gd name="T29" fmla="*/ 272 h 1077"/>
                    <a:gd name="T30" fmla="*/ 219 w 1660"/>
                    <a:gd name="T31" fmla="*/ 167 h 1077"/>
                    <a:gd name="T32" fmla="*/ 271 w 1660"/>
                    <a:gd name="T33" fmla="*/ 162 h 1077"/>
                    <a:gd name="T34" fmla="*/ 336 w 1660"/>
                    <a:gd name="T35" fmla="*/ 169 h 1077"/>
                    <a:gd name="T36" fmla="*/ 360 w 1660"/>
                    <a:gd name="T37" fmla="*/ 109 h 1077"/>
                    <a:gd name="T38" fmla="*/ 603 w 1660"/>
                    <a:gd name="T39" fmla="*/ 0 h 1077"/>
                    <a:gd name="T40" fmla="*/ 613 w 1660"/>
                    <a:gd name="T41" fmla="*/ 0 h 1077"/>
                    <a:gd name="T42" fmla="*/ 831 w 1660"/>
                    <a:gd name="T43" fmla="*/ 112 h 1077"/>
                    <a:gd name="T44" fmla="*/ 863 w 1660"/>
                    <a:gd name="T45" fmla="*/ 196 h 1077"/>
                    <a:gd name="T46" fmla="*/ 878 w 1660"/>
                    <a:gd name="T47" fmla="*/ 195 h 1077"/>
                    <a:gd name="T48" fmla="*/ 933 w 1660"/>
                    <a:gd name="T49" fmla="*/ 208 h 1077"/>
                    <a:gd name="T50" fmla="*/ 973 w 1660"/>
                    <a:gd name="T51" fmla="*/ 136 h 1077"/>
                    <a:gd name="T52" fmla="*/ 1251 w 1660"/>
                    <a:gd name="T53" fmla="*/ 33 h 1077"/>
                    <a:gd name="T54" fmla="*/ 1287 w 1660"/>
                    <a:gd name="T55" fmla="*/ 35 h 1077"/>
                    <a:gd name="T56" fmla="*/ 1455 w 1660"/>
                    <a:gd name="T57" fmla="*/ 129 h 1077"/>
                    <a:gd name="T58" fmla="*/ 1513 w 1660"/>
                    <a:gd name="T59" fmla="*/ 253 h 1077"/>
                    <a:gd name="T60" fmla="*/ 1619 w 1660"/>
                    <a:gd name="T61" fmla="*/ 370 h 1077"/>
                    <a:gd name="T62" fmla="*/ 1606 w 1660"/>
                    <a:gd name="T63" fmla="*/ 443 h 1077"/>
                    <a:gd name="T64" fmla="*/ 1618 w 1660"/>
                    <a:gd name="T65" fmla="*/ 456 h 1077"/>
                    <a:gd name="T66" fmla="*/ 1648 w 1660"/>
                    <a:gd name="T67" fmla="*/ 660 h 1077"/>
                    <a:gd name="T68" fmla="*/ 1408 w 1660"/>
                    <a:gd name="T69" fmla="*/ 814 h 1077"/>
                    <a:gd name="T70" fmla="*/ 1320 w 1660"/>
                    <a:gd name="T71" fmla="*/ 807 h 1077"/>
                    <a:gd name="T72" fmla="*/ 1122 w 1660"/>
                    <a:gd name="T73" fmla="*/ 1038 h 1077"/>
                    <a:gd name="T74" fmla="*/ 929 w 1660"/>
                    <a:gd name="T75" fmla="*/ 1077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60" h="1077">
                      <a:moveTo>
                        <a:pt x="929" y="1077"/>
                      </a:moveTo>
                      <a:cubicBezTo>
                        <a:pt x="908" y="1077"/>
                        <a:pt x="887" y="1075"/>
                        <a:pt x="867" y="1073"/>
                      </a:cubicBezTo>
                      <a:cubicBezTo>
                        <a:pt x="853" y="1071"/>
                        <a:pt x="804" y="1053"/>
                        <a:pt x="763" y="1036"/>
                      </a:cubicBezTo>
                      <a:cubicBezTo>
                        <a:pt x="717" y="1016"/>
                        <a:pt x="690" y="1000"/>
                        <a:pt x="674" y="987"/>
                      </a:cubicBezTo>
                      <a:cubicBezTo>
                        <a:pt x="653" y="1003"/>
                        <a:pt x="629" y="1014"/>
                        <a:pt x="601" y="1022"/>
                      </a:cubicBezTo>
                      <a:cubicBezTo>
                        <a:pt x="578" y="1029"/>
                        <a:pt x="553" y="1032"/>
                        <a:pt x="526" y="1033"/>
                      </a:cubicBezTo>
                      <a:cubicBezTo>
                        <a:pt x="525" y="1033"/>
                        <a:pt x="523" y="1033"/>
                        <a:pt x="522" y="1033"/>
                      </a:cubicBezTo>
                      <a:cubicBezTo>
                        <a:pt x="457" y="1033"/>
                        <a:pt x="385" y="1004"/>
                        <a:pt x="328" y="957"/>
                      </a:cubicBezTo>
                      <a:cubicBezTo>
                        <a:pt x="299" y="933"/>
                        <a:pt x="250" y="877"/>
                        <a:pt x="245" y="821"/>
                      </a:cubicBezTo>
                      <a:cubicBezTo>
                        <a:pt x="245" y="819"/>
                        <a:pt x="245" y="817"/>
                        <a:pt x="245" y="816"/>
                      </a:cubicBezTo>
                      <a:cubicBezTo>
                        <a:pt x="239" y="816"/>
                        <a:pt x="234" y="816"/>
                        <a:pt x="228" y="816"/>
                      </a:cubicBezTo>
                      <a:cubicBezTo>
                        <a:pt x="127" y="816"/>
                        <a:pt x="46" y="761"/>
                        <a:pt x="16" y="673"/>
                      </a:cubicBezTo>
                      <a:cubicBezTo>
                        <a:pt x="0" y="628"/>
                        <a:pt x="5" y="574"/>
                        <a:pt x="31" y="526"/>
                      </a:cubicBezTo>
                      <a:cubicBezTo>
                        <a:pt x="50" y="488"/>
                        <a:pt x="79" y="458"/>
                        <a:pt x="112" y="440"/>
                      </a:cubicBezTo>
                      <a:cubicBezTo>
                        <a:pt x="86" y="384"/>
                        <a:pt x="81" y="323"/>
                        <a:pt x="100" y="272"/>
                      </a:cubicBezTo>
                      <a:cubicBezTo>
                        <a:pt x="120" y="221"/>
                        <a:pt x="162" y="184"/>
                        <a:pt x="219" y="167"/>
                      </a:cubicBezTo>
                      <a:cubicBezTo>
                        <a:pt x="236" y="162"/>
                        <a:pt x="259" y="162"/>
                        <a:pt x="271" y="162"/>
                      </a:cubicBezTo>
                      <a:cubicBezTo>
                        <a:pt x="286" y="162"/>
                        <a:pt x="311" y="163"/>
                        <a:pt x="336" y="169"/>
                      </a:cubicBezTo>
                      <a:cubicBezTo>
                        <a:pt x="339" y="148"/>
                        <a:pt x="347" y="128"/>
                        <a:pt x="360" y="109"/>
                      </a:cubicBezTo>
                      <a:cubicBezTo>
                        <a:pt x="409" y="38"/>
                        <a:pt x="522" y="0"/>
                        <a:pt x="603" y="0"/>
                      </a:cubicBezTo>
                      <a:cubicBezTo>
                        <a:pt x="607" y="0"/>
                        <a:pt x="610" y="0"/>
                        <a:pt x="613" y="0"/>
                      </a:cubicBezTo>
                      <a:cubicBezTo>
                        <a:pt x="681" y="3"/>
                        <a:pt x="779" y="39"/>
                        <a:pt x="831" y="112"/>
                      </a:cubicBezTo>
                      <a:cubicBezTo>
                        <a:pt x="850" y="139"/>
                        <a:pt x="861" y="167"/>
                        <a:pt x="863" y="196"/>
                      </a:cubicBezTo>
                      <a:cubicBezTo>
                        <a:pt x="868" y="196"/>
                        <a:pt x="873" y="195"/>
                        <a:pt x="878" y="195"/>
                      </a:cubicBezTo>
                      <a:cubicBezTo>
                        <a:pt x="897" y="195"/>
                        <a:pt x="916" y="200"/>
                        <a:pt x="933" y="208"/>
                      </a:cubicBezTo>
                      <a:cubicBezTo>
                        <a:pt x="940" y="182"/>
                        <a:pt x="954" y="158"/>
                        <a:pt x="973" y="136"/>
                      </a:cubicBezTo>
                      <a:cubicBezTo>
                        <a:pt x="1040" y="60"/>
                        <a:pt x="1165" y="33"/>
                        <a:pt x="1251" y="33"/>
                      </a:cubicBezTo>
                      <a:cubicBezTo>
                        <a:pt x="1263" y="33"/>
                        <a:pt x="1275" y="34"/>
                        <a:pt x="1287" y="35"/>
                      </a:cubicBezTo>
                      <a:cubicBezTo>
                        <a:pt x="1360" y="42"/>
                        <a:pt x="1409" y="69"/>
                        <a:pt x="1455" y="129"/>
                      </a:cubicBezTo>
                      <a:cubicBezTo>
                        <a:pt x="1488" y="171"/>
                        <a:pt x="1508" y="212"/>
                        <a:pt x="1513" y="253"/>
                      </a:cubicBezTo>
                      <a:cubicBezTo>
                        <a:pt x="1571" y="260"/>
                        <a:pt x="1612" y="316"/>
                        <a:pt x="1619" y="370"/>
                      </a:cubicBezTo>
                      <a:cubicBezTo>
                        <a:pt x="1623" y="397"/>
                        <a:pt x="1618" y="423"/>
                        <a:pt x="1606" y="443"/>
                      </a:cubicBezTo>
                      <a:cubicBezTo>
                        <a:pt x="1610" y="447"/>
                        <a:pt x="1614" y="451"/>
                        <a:pt x="1618" y="456"/>
                      </a:cubicBezTo>
                      <a:cubicBezTo>
                        <a:pt x="1660" y="512"/>
                        <a:pt x="1658" y="624"/>
                        <a:pt x="1648" y="660"/>
                      </a:cubicBezTo>
                      <a:cubicBezTo>
                        <a:pt x="1628" y="731"/>
                        <a:pt x="1570" y="814"/>
                        <a:pt x="1408" y="814"/>
                      </a:cubicBezTo>
                      <a:cubicBezTo>
                        <a:pt x="1381" y="814"/>
                        <a:pt x="1351" y="812"/>
                        <a:pt x="1320" y="807"/>
                      </a:cubicBezTo>
                      <a:cubicBezTo>
                        <a:pt x="1288" y="919"/>
                        <a:pt x="1222" y="997"/>
                        <a:pt x="1122" y="1038"/>
                      </a:cubicBezTo>
                      <a:cubicBezTo>
                        <a:pt x="1062" y="1063"/>
                        <a:pt x="996" y="1077"/>
                        <a:pt x="929" y="1077"/>
                      </a:cubicBezTo>
                      <a:close/>
                    </a:path>
                  </a:pathLst>
                </a:custGeom>
                <a:solidFill>
                  <a:srgbClr val="FF99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defTabSz="866943" fontAlgn="base">
                    <a:spcBef>
                      <a:spcPct val="0"/>
                    </a:spcBef>
                    <a:spcAft>
                      <a:spcPct val="0"/>
                    </a:spcAft>
                    <a:buClrTx/>
                  </a:pPr>
                  <a:endParaRPr lang="zh-CN" altLang="en-US" sz="1707" kern="1200">
                    <a:solidFill>
                      <a:prstClr val="black"/>
                    </a:solidFill>
                    <a:latin typeface="Calibri" panose="020F0502020204030204" pitchFamily="34" charset="0"/>
                    <a:ea typeface="宋体" panose="02010600030101010101" pitchFamily="2" charset="-122"/>
                    <a:cs typeface="+mn-cs"/>
                  </a:endParaRPr>
                </a:p>
              </p:txBody>
            </p:sp>
            <p:sp>
              <p:nvSpPr>
                <p:cNvPr id="33" name="Freeform 423"/>
                <p:cNvSpPr>
                  <a:spLocks noEditPoints="1"/>
                </p:cNvSpPr>
                <p:nvPr/>
              </p:nvSpPr>
              <p:spPr bwMode="auto">
                <a:xfrm>
                  <a:off x="185242" y="1168053"/>
                  <a:ext cx="6726238" cy="4318000"/>
                </a:xfrm>
                <a:custGeom>
                  <a:avLst/>
                  <a:gdLst>
                    <a:gd name="T0" fmla="*/ 607 w 1587"/>
                    <a:gd name="T1" fmla="*/ 941 h 1017"/>
                    <a:gd name="T2" fmla="*/ 647 w 1587"/>
                    <a:gd name="T3" fmla="*/ 905 h 1017"/>
                    <a:gd name="T4" fmla="*/ 685 w 1587"/>
                    <a:gd name="T5" fmla="*/ 947 h 1017"/>
                    <a:gd name="T6" fmla="*/ 765 w 1587"/>
                    <a:gd name="T7" fmla="*/ 989 h 1017"/>
                    <a:gd name="T8" fmla="*/ 834 w 1587"/>
                    <a:gd name="T9" fmla="*/ 1010 h 1017"/>
                    <a:gd name="T10" fmla="*/ 941 w 1587"/>
                    <a:gd name="T11" fmla="*/ 1009 h 1017"/>
                    <a:gd name="T12" fmla="*/ 1003 w 1587"/>
                    <a:gd name="T13" fmla="*/ 1001 h 1017"/>
                    <a:gd name="T14" fmla="*/ 1070 w 1587"/>
                    <a:gd name="T15" fmla="*/ 980 h 1017"/>
                    <a:gd name="T16" fmla="*/ 1136 w 1587"/>
                    <a:gd name="T17" fmla="*/ 940 h 1017"/>
                    <a:gd name="T18" fmla="*/ 1202 w 1587"/>
                    <a:gd name="T19" fmla="*/ 880 h 1017"/>
                    <a:gd name="T20" fmla="*/ 1236 w 1587"/>
                    <a:gd name="T21" fmla="*/ 815 h 1017"/>
                    <a:gd name="T22" fmla="*/ 1288 w 1587"/>
                    <a:gd name="T23" fmla="*/ 742 h 1017"/>
                    <a:gd name="T24" fmla="*/ 1349 w 1587"/>
                    <a:gd name="T25" fmla="*/ 751 h 1017"/>
                    <a:gd name="T26" fmla="*/ 1421 w 1587"/>
                    <a:gd name="T27" fmla="*/ 746 h 1017"/>
                    <a:gd name="T28" fmla="*/ 1492 w 1587"/>
                    <a:gd name="T29" fmla="*/ 725 h 1017"/>
                    <a:gd name="T30" fmla="*/ 1562 w 1587"/>
                    <a:gd name="T31" fmla="*/ 670 h 1017"/>
                    <a:gd name="T32" fmla="*/ 1582 w 1587"/>
                    <a:gd name="T33" fmla="*/ 583 h 1017"/>
                    <a:gd name="T34" fmla="*/ 1581 w 1587"/>
                    <a:gd name="T35" fmla="*/ 521 h 1017"/>
                    <a:gd name="T36" fmla="*/ 1561 w 1587"/>
                    <a:gd name="T37" fmla="*/ 451 h 1017"/>
                    <a:gd name="T38" fmla="*/ 1496 w 1587"/>
                    <a:gd name="T39" fmla="*/ 427 h 1017"/>
                    <a:gd name="T40" fmla="*/ 1548 w 1587"/>
                    <a:gd name="T41" fmla="*/ 358 h 1017"/>
                    <a:gd name="T42" fmla="*/ 1537 w 1587"/>
                    <a:gd name="T43" fmla="*/ 299 h 1017"/>
                    <a:gd name="T44" fmla="*/ 1477 w 1587"/>
                    <a:gd name="T45" fmla="*/ 259 h 1017"/>
                    <a:gd name="T46" fmla="*/ 1448 w 1587"/>
                    <a:gd name="T47" fmla="*/ 244 h 1017"/>
                    <a:gd name="T48" fmla="*/ 1428 w 1587"/>
                    <a:gd name="T49" fmla="*/ 175 h 1017"/>
                    <a:gd name="T50" fmla="*/ 1384 w 1587"/>
                    <a:gd name="T51" fmla="*/ 108 h 1017"/>
                    <a:gd name="T52" fmla="*/ 1331 w 1587"/>
                    <a:gd name="T53" fmla="*/ 59 h 1017"/>
                    <a:gd name="T54" fmla="*/ 1243 w 1587"/>
                    <a:gd name="T55" fmla="*/ 39 h 1017"/>
                    <a:gd name="T56" fmla="*/ 1169 w 1587"/>
                    <a:gd name="T57" fmla="*/ 41 h 1017"/>
                    <a:gd name="T58" fmla="*/ 1080 w 1587"/>
                    <a:gd name="T59" fmla="*/ 54 h 1017"/>
                    <a:gd name="T60" fmla="*/ 1014 w 1587"/>
                    <a:gd name="T61" fmla="*/ 85 h 1017"/>
                    <a:gd name="T62" fmla="*/ 940 w 1587"/>
                    <a:gd name="T63" fmla="*/ 160 h 1017"/>
                    <a:gd name="T64" fmla="*/ 922 w 1587"/>
                    <a:gd name="T65" fmla="*/ 219 h 1017"/>
                    <a:gd name="T66" fmla="*/ 906 w 1587"/>
                    <a:gd name="T67" fmla="*/ 219 h 1017"/>
                    <a:gd name="T68" fmla="*/ 837 w 1587"/>
                    <a:gd name="T69" fmla="*/ 198 h 1017"/>
                    <a:gd name="T70" fmla="*/ 791 w 1587"/>
                    <a:gd name="T71" fmla="*/ 166 h 1017"/>
                    <a:gd name="T72" fmla="*/ 783 w 1587"/>
                    <a:gd name="T73" fmla="*/ 122 h 1017"/>
                    <a:gd name="T74" fmla="*/ 720 w 1587"/>
                    <a:gd name="T75" fmla="*/ 58 h 1017"/>
                    <a:gd name="T76" fmla="*/ 655 w 1587"/>
                    <a:gd name="T77" fmla="*/ 23 h 1017"/>
                    <a:gd name="T78" fmla="*/ 583 w 1587"/>
                    <a:gd name="T79" fmla="*/ 1 h 1017"/>
                    <a:gd name="T80" fmla="*/ 480 w 1587"/>
                    <a:gd name="T81" fmla="*/ 19 h 1017"/>
                    <a:gd name="T82" fmla="*/ 421 w 1587"/>
                    <a:gd name="T83" fmla="*/ 39 h 1017"/>
                    <a:gd name="T84" fmla="*/ 361 w 1587"/>
                    <a:gd name="T85" fmla="*/ 80 h 1017"/>
                    <a:gd name="T86" fmla="*/ 332 w 1587"/>
                    <a:gd name="T87" fmla="*/ 162 h 1017"/>
                    <a:gd name="T88" fmla="*/ 334 w 1587"/>
                    <a:gd name="T89" fmla="*/ 194 h 1017"/>
                    <a:gd name="T90" fmla="*/ 269 w 1587"/>
                    <a:gd name="T91" fmla="*/ 164 h 1017"/>
                    <a:gd name="T92" fmla="*/ 195 w 1587"/>
                    <a:gd name="T93" fmla="*/ 170 h 1017"/>
                    <a:gd name="T94" fmla="*/ 116 w 1587"/>
                    <a:gd name="T95" fmla="*/ 211 h 1017"/>
                    <a:gd name="T96" fmla="*/ 87 w 1587"/>
                    <a:gd name="T97" fmla="*/ 278 h 1017"/>
                    <a:gd name="T98" fmla="*/ 101 w 1587"/>
                    <a:gd name="T99" fmla="*/ 382 h 1017"/>
                    <a:gd name="T100" fmla="*/ 118 w 1587"/>
                    <a:gd name="T101" fmla="*/ 421 h 1017"/>
                    <a:gd name="T102" fmla="*/ 57 w 1587"/>
                    <a:gd name="T103" fmla="*/ 460 h 1017"/>
                    <a:gd name="T104" fmla="*/ 18 w 1587"/>
                    <a:gd name="T105" fmla="*/ 521 h 1017"/>
                    <a:gd name="T106" fmla="*/ 2 w 1587"/>
                    <a:gd name="T107" fmla="*/ 599 h 1017"/>
                    <a:gd name="T108" fmla="*/ 23 w 1587"/>
                    <a:gd name="T109" fmla="*/ 668 h 1017"/>
                    <a:gd name="T110" fmla="*/ 91 w 1587"/>
                    <a:gd name="T111" fmla="*/ 726 h 1017"/>
                    <a:gd name="T112" fmla="*/ 161 w 1587"/>
                    <a:gd name="T113" fmla="*/ 749 h 1017"/>
                    <a:gd name="T114" fmla="*/ 250 w 1587"/>
                    <a:gd name="T115" fmla="*/ 749 h 1017"/>
                    <a:gd name="T116" fmla="*/ 253 w 1587"/>
                    <a:gd name="T117" fmla="*/ 824 h 1017"/>
                    <a:gd name="T118" fmla="*/ 286 w 1587"/>
                    <a:gd name="T119" fmla="*/ 876 h 1017"/>
                    <a:gd name="T120" fmla="*/ 340 w 1587"/>
                    <a:gd name="T121" fmla="*/ 925 h 1017"/>
                    <a:gd name="T122" fmla="*/ 423 w 1587"/>
                    <a:gd name="T123" fmla="*/ 959 h 1017"/>
                    <a:gd name="T124" fmla="*/ 485 w 1587"/>
                    <a:gd name="T125" fmla="*/ 97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87" h="1017">
                      <a:moveTo>
                        <a:pt x="555" y="958"/>
                      </a:moveTo>
                      <a:cubicBezTo>
                        <a:pt x="550" y="960"/>
                        <a:pt x="545" y="961"/>
                        <a:pt x="540" y="962"/>
                      </a:cubicBezTo>
                      <a:cubicBezTo>
                        <a:pt x="539" y="962"/>
                        <a:pt x="538" y="963"/>
                        <a:pt x="539" y="965"/>
                      </a:cubicBezTo>
                      <a:cubicBezTo>
                        <a:pt x="539" y="966"/>
                        <a:pt x="540" y="967"/>
                        <a:pt x="542" y="967"/>
                      </a:cubicBezTo>
                      <a:cubicBezTo>
                        <a:pt x="546" y="966"/>
                        <a:pt x="551" y="965"/>
                        <a:pt x="556" y="963"/>
                      </a:cubicBezTo>
                      <a:cubicBezTo>
                        <a:pt x="558" y="963"/>
                        <a:pt x="558" y="961"/>
                        <a:pt x="558" y="960"/>
                      </a:cubicBezTo>
                      <a:cubicBezTo>
                        <a:pt x="558" y="959"/>
                        <a:pt x="556" y="958"/>
                        <a:pt x="555" y="958"/>
                      </a:cubicBezTo>
                      <a:close/>
                      <a:moveTo>
                        <a:pt x="578" y="950"/>
                      </a:moveTo>
                      <a:cubicBezTo>
                        <a:pt x="573" y="952"/>
                        <a:pt x="569" y="954"/>
                        <a:pt x="564" y="956"/>
                      </a:cubicBezTo>
                      <a:cubicBezTo>
                        <a:pt x="563" y="956"/>
                        <a:pt x="562" y="957"/>
                        <a:pt x="563" y="959"/>
                      </a:cubicBezTo>
                      <a:cubicBezTo>
                        <a:pt x="563" y="960"/>
                        <a:pt x="564" y="961"/>
                        <a:pt x="566" y="960"/>
                      </a:cubicBezTo>
                      <a:cubicBezTo>
                        <a:pt x="571" y="959"/>
                        <a:pt x="575" y="957"/>
                        <a:pt x="580" y="955"/>
                      </a:cubicBezTo>
                      <a:cubicBezTo>
                        <a:pt x="581" y="955"/>
                        <a:pt x="582" y="953"/>
                        <a:pt x="581" y="952"/>
                      </a:cubicBezTo>
                      <a:cubicBezTo>
                        <a:pt x="581" y="950"/>
                        <a:pt x="579" y="950"/>
                        <a:pt x="578" y="950"/>
                      </a:cubicBezTo>
                      <a:close/>
                      <a:moveTo>
                        <a:pt x="604" y="937"/>
                      </a:moveTo>
                      <a:cubicBezTo>
                        <a:pt x="600" y="940"/>
                        <a:pt x="596" y="942"/>
                        <a:pt x="591" y="944"/>
                      </a:cubicBezTo>
                      <a:cubicBezTo>
                        <a:pt x="590" y="945"/>
                        <a:pt x="590" y="946"/>
                        <a:pt x="590" y="948"/>
                      </a:cubicBezTo>
                      <a:cubicBezTo>
                        <a:pt x="591" y="949"/>
                        <a:pt x="593" y="949"/>
                        <a:pt x="594" y="949"/>
                      </a:cubicBezTo>
                      <a:cubicBezTo>
                        <a:pt x="598" y="946"/>
                        <a:pt x="603" y="944"/>
                        <a:pt x="607" y="941"/>
                      </a:cubicBezTo>
                      <a:cubicBezTo>
                        <a:pt x="608" y="940"/>
                        <a:pt x="608" y="939"/>
                        <a:pt x="608" y="938"/>
                      </a:cubicBezTo>
                      <a:cubicBezTo>
                        <a:pt x="607" y="937"/>
                        <a:pt x="605" y="936"/>
                        <a:pt x="604" y="937"/>
                      </a:cubicBezTo>
                      <a:close/>
                      <a:moveTo>
                        <a:pt x="628" y="919"/>
                      </a:moveTo>
                      <a:cubicBezTo>
                        <a:pt x="624" y="922"/>
                        <a:pt x="620" y="925"/>
                        <a:pt x="616" y="928"/>
                      </a:cubicBezTo>
                      <a:cubicBezTo>
                        <a:pt x="615" y="929"/>
                        <a:pt x="615" y="931"/>
                        <a:pt x="616" y="932"/>
                      </a:cubicBezTo>
                      <a:cubicBezTo>
                        <a:pt x="617" y="933"/>
                        <a:pt x="618" y="933"/>
                        <a:pt x="619" y="932"/>
                      </a:cubicBezTo>
                      <a:cubicBezTo>
                        <a:pt x="623" y="929"/>
                        <a:pt x="627" y="926"/>
                        <a:pt x="631" y="922"/>
                      </a:cubicBezTo>
                      <a:cubicBezTo>
                        <a:pt x="632" y="921"/>
                        <a:pt x="632" y="920"/>
                        <a:pt x="631" y="919"/>
                      </a:cubicBezTo>
                      <a:cubicBezTo>
                        <a:pt x="630" y="918"/>
                        <a:pt x="629" y="918"/>
                        <a:pt x="628" y="919"/>
                      </a:cubicBezTo>
                      <a:close/>
                      <a:moveTo>
                        <a:pt x="645" y="909"/>
                      </a:moveTo>
                      <a:cubicBezTo>
                        <a:pt x="645" y="908"/>
                        <a:pt x="646" y="906"/>
                        <a:pt x="647" y="905"/>
                      </a:cubicBezTo>
                      <a:cubicBezTo>
                        <a:pt x="647" y="904"/>
                        <a:pt x="647" y="903"/>
                        <a:pt x="647" y="903"/>
                      </a:cubicBezTo>
                      <a:cubicBezTo>
                        <a:pt x="647" y="902"/>
                        <a:pt x="647" y="901"/>
                        <a:pt x="646" y="901"/>
                      </a:cubicBezTo>
                      <a:cubicBezTo>
                        <a:pt x="646" y="901"/>
                        <a:pt x="645" y="900"/>
                        <a:pt x="644" y="901"/>
                      </a:cubicBezTo>
                      <a:cubicBezTo>
                        <a:pt x="644" y="901"/>
                        <a:pt x="643" y="901"/>
                        <a:pt x="643" y="902"/>
                      </a:cubicBezTo>
                      <a:cubicBezTo>
                        <a:pt x="641" y="904"/>
                        <a:pt x="639" y="906"/>
                        <a:pt x="638" y="908"/>
                      </a:cubicBezTo>
                      <a:cubicBezTo>
                        <a:pt x="637" y="909"/>
                        <a:pt x="637" y="911"/>
                        <a:pt x="638" y="912"/>
                      </a:cubicBezTo>
                      <a:cubicBezTo>
                        <a:pt x="639" y="913"/>
                        <a:pt x="641" y="912"/>
                        <a:pt x="641" y="911"/>
                      </a:cubicBezTo>
                      <a:cubicBezTo>
                        <a:pt x="643" y="909"/>
                        <a:pt x="645" y="907"/>
                        <a:pt x="647" y="905"/>
                      </a:cubicBezTo>
                      <a:cubicBezTo>
                        <a:pt x="648" y="903"/>
                        <a:pt x="647" y="902"/>
                        <a:pt x="646" y="901"/>
                      </a:cubicBezTo>
                      <a:cubicBezTo>
                        <a:pt x="645" y="900"/>
                        <a:pt x="644" y="900"/>
                        <a:pt x="643" y="902"/>
                      </a:cubicBezTo>
                      <a:cubicBezTo>
                        <a:pt x="641" y="904"/>
                        <a:pt x="640" y="906"/>
                        <a:pt x="640" y="909"/>
                      </a:cubicBezTo>
                      <a:cubicBezTo>
                        <a:pt x="640" y="910"/>
                        <a:pt x="641" y="911"/>
                        <a:pt x="642" y="912"/>
                      </a:cubicBezTo>
                      <a:cubicBezTo>
                        <a:pt x="644" y="912"/>
                        <a:pt x="645" y="911"/>
                        <a:pt x="645" y="909"/>
                      </a:cubicBezTo>
                      <a:close/>
                      <a:moveTo>
                        <a:pt x="660" y="931"/>
                      </a:moveTo>
                      <a:cubicBezTo>
                        <a:pt x="656" y="928"/>
                        <a:pt x="652" y="924"/>
                        <a:pt x="650" y="921"/>
                      </a:cubicBezTo>
                      <a:cubicBezTo>
                        <a:pt x="649" y="920"/>
                        <a:pt x="647" y="920"/>
                        <a:pt x="646" y="921"/>
                      </a:cubicBezTo>
                      <a:cubicBezTo>
                        <a:pt x="645" y="921"/>
                        <a:pt x="645" y="923"/>
                        <a:pt x="646" y="924"/>
                      </a:cubicBezTo>
                      <a:cubicBezTo>
                        <a:pt x="649" y="928"/>
                        <a:pt x="652" y="931"/>
                        <a:pt x="657" y="935"/>
                      </a:cubicBezTo>
                      <a:cubicBezTo>
                        <a:pt x="658" y="936"/>
                        <a:pt x="660" y="936"/>
                        <a:pt x="660" y="935"/>
                      </a:cubicBezTo>
                      <a:cubicBezTo>
                        <a:pt x="661" y="933"/>
                        <a:pt x="661" y="932"/>
                        <a:pt x="660" y="931"/>
                      </a:cubicBezTo>
                      <a:close/>
                      <a:moveTo>
                        <a:pt x="685" y="947"/>
                      </a:moveTo>
                      <a:cubicBezTo>
                        <a:pt x="680" y="945"/>
                        <a:pt x="676" y="942"/>
                        <a:pt x="672" y="940"/>
                      </a:cubicBezTo>
                      <a:cubicBezTo>
                        <a:pt x="671" y="939"/>
                        <a:pt x="669" y="939"/>
                        <a:pt x="669" y="940"/>
                      </a:cubicBezTo>
                      <a:cubicBezTo>
                        <a:pt x="668" y="941"/>
                        <a:pt x="668" y="943"/>
                        <a:pt x="669" y="944"/>
                      </a:cubicBezTo>
                      <a:cubicBezTo>
                        <a:pt x="673" y="946"/>
                        <a:pt x="678" y="949"/>
                        <a:pt x="682" y="952"/>
                      </a:cubicBezTo>
                      <a:cubicBezTo>
                        <a:pt x="684" y="952"/>
                        <a:pt x="685" y="952"/>
                        <a:pt x="686" y="951"/>
                      </a:cubicBezTo>
                      <a:cubicBezTo>
                        <a:pt x="686" y="950"/>
                        <a:pt x="686" y="948"/>
                        <a:pt x="685" y="947"/>
                      </a:cubicBezTo>
                      <a:close/>
                      <a:moveTo>
                        <a:pt x="711" y="961"/>
                      </a:moveTo>
                      <a:cubicBezTo>
                        <a:pt x="707" y="959"/>
                        <a:pt x="702" y="957"/>
                        <a:pt x="698" y="954"/>
                      </a:cubicBezTo>
                      <a:cubicBezTo>
                        <a:pt x="697" y="954"/>
                        <a:pt x="695" y="954"/>
                        <a:pt x="695" y="955"/>
                      </a:cubicBezTo>
                      <a:cubicBezTo>
                        <a:pt x="694" y="957"/>
                        <a:pt x="694" y="958"/>
                        <a:pt x="696" y="959"/>
                      </a:cubicBezTo>
                      <a:cubicBezTo>
                        <a:pt x="700" y="961"/>
                        <a:pt x="705" y="963"/>
                        <a:pt x="709" y="966"/>
                      </a:cubicBezTo>
                      <a:cubicBezTo>
                        <a:pt x="710" y="966"/>
                        <a:pt x="712" y="966"/>
                        <a:pt x="713" y="964"/>
                      </a:cubicBezTo>
                      <a:cubicBezTo>
                        <a:pt x="713" y="963"/>
                        <a:pt x="713" y="962"/>
                        <a:pt x="711" y="961"/>
                      </a:cubicBezTo>
                      <a:close/>
                      <a:moveTo>
                        <a:pt x="739" y="973"/>
                      </a:moveTo>
                      <a:cubicBezTo>
                        <a:pt x="734" y="971"/>
                        <a:pt x="730" y="969"/>
                        <a:pt x="725" y="967"/>
                      </a:cubicBezTo>
                      <a:cubicBezTo>
                        <a:pt x="724" y="967"/>
                        <a:pt x="722" y="967"/>
                        <a:pt x="722" y="969"/>
                      </a:cubicBezTo>
                      <a:cubicBezTo>
                        <a:pt x="721" y="970"/>
                        <a:pt x="722" y="971"/>
                        <a:pt x="723" y="972"/>
                      </a:cubicBezTo>
                      <a:cubicBezTo>
                        <a:pt x="727" y="974"/>
                        <a:pt x="732" y="976"/>
                        <a:pt x="737" y="978"/>
                      </a:cubicBezTo>
                      <a:cubicBezTo>
                        <a:pt x="738" y="979"/>
                        <a:pt x="739" y="978"/>
                        <a:pt x="740" y="977"/>
                      </a:cubicBezTo>
                      <a:cubicBezTo>
                        <a:pt x="741" y="975"/>
                        <a:pt x="740" y="974"/>
                        <a:pt x="739" y="973"/>
                      </a:cubicBezTo>
                      <a:close/>
                      <a:moveTo>
                        <a:pt x="766" y="985"/>
                      </a:moveTo>
                      <a:cubicBezTo>
                        <a:pt x="762" y="983"/>
                        <a:pt x="757" y="981"/>
                        <a:pt x="753" y="979"/>
                      </a:cubicBezTo>
                      <a:cubicBezTo>
                        <a:pt x="751" y="979"/>
                        <a:pt x="750" y="979"/>
                        <a:pt x="749" y="981"/>
                      </a:cubicBezTo>
                      <a:cubicBezTo>
                        <a:pt x="749" y="982"/>
                        <a:pt x="749" y="983"/>
                        <a:pt x="751" y="984"/>
                      </a:cubicBezTo>
                      <a:cubicBezTo>
                        <a:pt x="755" y="986"/>
                        <a:pt x="760" y="988"/>
                        <a:pt x="765" y="989"/>
                      </a:cubicBezTo>
                      <a:cubicBezTo>
                        <a:pt x="766" y="990"/>
                        <a:pt x="767" y="989"/>
                        <a:pt x="768" y="988"/>
                      </a:cubicBezTo>
                      <a:cubicBezTo>
                        <a:pt x="768" y="987"/>
                        <a:pt x="768" y="985"/>
                        <a:pt x="766" y="985"/>
                      </a:cubicBezTo>
                      <a:close/>
                      <a:moveTo>
                        <a:pt x="795" y="995"/>
                      </a:moveTo>
                      <a:cubicBezTo>
                        <a:pt x="790" y="994"/>
                        <a:pt x="785" y="992"/>
                        <a:pt x="780" y="990"/>
                      </a:cubicBezTo>
                      <a:cubicBezTo>
                        <a:pt x="779" y="990"/>
                        <a:pt x="778" y="990"/>
                        <a:pt x="777" y="992"/>
                      </a:cubicBezTo>
                      <a:cubicBezTo>
                        <a:pt x="777" y="993"/>
                        <a:pt x="777" y="994"/>
                        <a:pt x="779" y="995"/>
                      </a:cubicBezTo>
                      <a:cubicBezTo>
                        <a:pt x="784" y="997"/>
                        <a:pt x="788" y="998"/>
                        <a:pt x="793" y="1000"/>
                      </a:cubicBezTo>
                      <a:cubicBezTo>
                        <a:pt x="794" y="1000"/>
                        <a:pt x="796" y="1000"/>
                        <a:pt x="796" y="998"/>
                      </a:cubicBezTo>
                      <a:cubicBezTo>
                        <a:pt x="797" y="997"/>
                        <a:pt x="796" y="996"/>
                        <a:pt x="795" y="995"/>
                      </a:cubicBezTo>
                      <a:close/>
                      <a:moveTo>
                        <a:pt x="823" y="1005"/>
                      </a:moveTo>
                      <a:cubicBezTo>
                        <a:pt x="819" y="1004"/>
                        <a:pt x="814" y="1002"/>
                        <a:pt x="809" y="1000"/>
                      </a:cubicBezTo>
                      <a:cubicBezTo>
                        <a:pt x="807" y="1000"/>
                        <a:pt x="806" y="1000"/>
                        <a:pt x="806" y="1002"/>
                      </a:cubicBezTo>
                      <a:cubicBezTo>
                        <a:pt x="805" y="1003"/>
                        <a:pt x="806" y="1004"/>
                        <a:pt x="807" y="1005"/>
                      </a:cubicBezTo>
                      <a:cubicBezTo>
                        <a:pt x="813" y="1007"/>
                        <a:pt x="817" y="1008"/>
                        <a:pt x="822" y="1010"/>
                      </a:cubicBezTo>
                      <a:cubicBezTo>
                        <a:pt x="823" y="1010"/>
                        <a:pt x="824" y="1009"/>
                        <a:pt x="825" y="1008"/>
                      </a:cubicBezTo>
                      <a:cubicBezTo>
                        <a:pt x="825" y="1007"/>
                        <a:pt x="824" y="1005"/>
                        <a:pt x="823" y="1005"/>
                      </a:cubicBezTo>
                      <a:close/>
                      <a:moveTo>
                        <a:pt x="852" y="1010"/>
                      </a:moveTo>
                      <a:cubicBezTo>
                        <a:pt x="847" y="1009"/>
                        <a:pt x="842" y="1009"/>
                        <a:pt x="837" y="1008"/>
                      </a:cubicBezTo>
                      <a:cubicBezTo>
                        <a:pt x="836" y="1008"/>
                        <a:pt x="835" y="1009"/>
                        <a:pt x="834" y="1010"/>
                      </a:cubicBezTo>
                      <a:cubicBezTo>
                        <a:pt x="834" y="1012"/>
                        <a:pt x="835" y="1013"/>
                        <a:pt x="837" y="1013"/>
                      </a:cubicBezTo>
                      <a:cubicBezTo>
                        <a:pt x="842" y="1014"/>
                        <a:pt x="847" y="1014"/>
                        <a:pt x="852" y="1015"/>
                      </a:cubicBezTo>
                      <a:cubicBezTo>
                        <a:pt x="853" y="1015"/>
                        <a:pt x="854" y="1014"/>
                        <a:pt x="854" y="1012"/>
                      </a:cubicBezTo>
                      <a:cubicBezTo>
                        <a:pt x="854" y="1011"/>
                        <a:pt x="853" y="1010"/>
                        <a:pt x="852" y="1010"/>
                      </a:cubicBezTo>
                      <a:close/>
                      <a:moveTo>
                        <a:pt x="882" y="1011"/>
                      </a:moveTo>
                      <a:cubicBezTo>
                        <a:pt x="877" y="1011"/>
                        <a:pt x="872" y="1011"/>
                        <a:pt x="867" y="1011"/>
                      </a:cubicBezTo>
                      <a:cubicBezTo>
                        <a:pt x="866" y="1011"/>
                        <a:pt x="864" y="1012"/>
                        <a:pt x="864" y="1013"/>
                      </a:cubicBezTo>
                      <a:cubicBezTo>
                        <a:pt x="864" y="1015"/>
                        <a:pt x="865" y="1016"/>
                        <a:pt x="867" y="1016"/>
                      </a:cubicBezTo>
                      <a:cubicBezTo>
                        <a:pt x="872" y="1016"/>
                        <a:pt x="877" y="1016"/>
                        <a:pt x="882" y="1016"/>
                      </a:cubicBezTo>
                      <a:cubicBezTo>
                        <a:pt x="883" y="1016"/>
                        <a:pt x="884" y="1015"/>
                        <a:pt x="884" y="1014"/>
                      </a:cubicBezTo>
                      <a:cubicBezTo>
                        <a:pt x="884" y="1013"/>
                        <a:pt x="883" y="1011"/>
                        <a:pt x="882" y="1011"/>
                      </a:cubicBezTo>
                      <a:close/>
                      <a:moveTo>
                        <a:pt x="912" y="1011"/>
                      </a:moveTo>
                      <a:cubicBezTo>
                        <a:pt x="907" y="1011"/>
                        <a:pt x="902" y="1011"/>
                        <a:pt x="897" y="1012"/>
                      </a:cubicBezTo>
                      <a:cubicBezTo>
                        <a:pt x="895" y="1012"/>
                        <a:pt x="894" y="1013"/>
                        <a:pt x="894" y="1014"/>
                      </a:cubicBezTo>
                      <a:cubicBezTo>
                        <a:pt x="894" y="1015"/>
                        <a:pt x="895" y="1017"/>
                        <a:pt x="897" y="1017"/>
                      </a:cubicBezTo>
                      <a:cubicBezTo>
                        <a:pt x="902" y="1016"/>
                        <a:pt x="907" y="1016"/>
                        <a:pt x="912" y="1016"/>
                      </a:cubicBezTo>
                      <a:cubicBezTo>
                        <a:pt x="913" y="1016"/>
                        <a:pt x="914" y="1015"/>
                        <a:pt x="914" y="1014"/>
                      </a:cubicBezTo>
                      <a:cubicBezTo>
                        <a:pt x="914" y="1012"/>
                        <a:pt x="913" y="1011"/>
                        <a:pt x="912" y="1011"/>
                      </a:cubicBezTo>
                      <a:close/>
                      <a:moveTo>
                        <a:pt x="941" y="1009"/>
                      </a:moveTo>
                      <a:cubicBezTo>
                        <a:pt x="936" y="1009"/>
                        <a:pt x="932" y="1010"/>
                        <a:pt x="927" y="1010"/>
                      </a:cubicBezTo>
                      <a:cubicBezTo>
                        <a:pt x="925" y="1010"/>
                        <a:pt x="924" y="1012"/>
                        <a:pt x="924" y="1013"/>
                      </a:cubicBezTo>
                      <a:cubicBezTo>
                        <a:pt x="924" y="1014"/>
                        <a:pt x="926" y="1015"/>
                        <a:pt x="927" y="1015"/>
                      </a:cubicBezTo>
                      <a:cubicBezTo>
                        <a:pt x="932" y="1015"/>
                        <a:pt x="937" y="1014"/>
                        <a:pt x="942" y="1014"/>
                      </a:cubicBezTo>
                      <a:cubicBezTo>
                        <a:pt x="943" y="1014"/>
                        <a:pt x="944" y="1013"/>
                        <a:pt x="944" y="1011"/>
                      </a:cubicBezTo>
                      <a:cubicBezTo>
                        <a:pt x="944" y="1010"/>
                        <a:pt x="943" y="1009"/>
                        <a:pt x="941" y="1009"/>
                      </a:cubicBezTo>
                      <a:close/>
                      <a:moveTo>
                        <a:pt x="971" y="1005"/>
                      </a:moveTo>
                      <a:cubicBezTo>
                        <a:pt x="966" y="1006"/>
                        <a:pt x="961" y="1006"/>
                        <a:pt x="956" y="1007"/>
                      </a:cubicBezTo>
                      <a:cubicBezTo>
                        <a:pt x="955" y="1007"/>
                        <a:pt x="954" y="1009"/>
                        <a:pt x="954" y="1010"/>
                      </a:cubicBezTo>
                      <a:cubicBezTo>
                        <a:pt x="954" y="1011"/>
                        <a:pt x="956" y="1012"/>
                        <a:pt x="957" y="1012"/>
                      </a:cubicBezTo>
                      <a:cubicBezTo>
                        <a:pt x="962" y="1011"/>
                        <a:pt x="967" y="1011"/>
                        <a:pt x="972" y="1010"/>
                      </a:cubicBezTo>
                      <a:cubicBezTo>
                        <a:pt x="973" y="1010"/>
                        <a:pt x="974" y="1008"/>
                        <a:pt x="974" y="1007"/>
                      </a:cubicBezTo>
                      <a:cubicBezTo>
                        <a:pt x="974" y="1006"/>
                        <a:pt x="972" y="1005"/>
                        <a:pt x="971" y="1005"/>
                      </a:cubicBezTo>
                      <a:close/>
                      <a:moveTo>
                        <a:pt x="1000" y="999"/>
                      </a:moveTo>
                      <a:cubicBezTo>
                        <a:pt x="995" y="1000"/>
                        <a:pt x="991" y="1001"/>
                        <a:pt x="986" y="1002"/>
                      </a:cubicBezTo>
                      <a:cubicBezTo>
                        <a:pt x="984" y="1002"/>
                        <a:pt x="983" y="1004"/>
                        <a:pt x="984" y="1005"/>
                      </a:cubicBezTo>
                      <a:cubicBezTo>
                        <a:pt x="984" y="1006"/>
                        <a:pt x="985" y="1007"/>
                        <a:pt x="987" y="1007"/>
                      </a:cubicBezTo>
                      <a:cubicBezTo>
                        <a:pt x="992" y="1006"/>
                        <a:pt x="997" y="1005"/>
                        <a:pt x="1001" y="1004"/>
                      </a:cubicBezTo>
                      <a:cubicBezTo>
                        <a:pt x="1003" y="1004"/>
                        <a:pt x="1004" y="1002"/>
                        <a:pt x="1003" y="1001"/>
                      </a:cubicBezTo>
                      <a:cubicBezTo>
                        <a:pt x="1003" y="1000"/>
                        <a:pt x="1002" y="999"/>
                        <a:pt x="1000" y="999"/>
                      </a:cubicBezTo>
                      <a:close/>
                      <a:moveTo>
                        <a:pt x="1029" y="991"/>
                      </a:moveTo>
                      <a:cubicBezTo>
                        <a:pt x="1024" y="993"/>
                        <a:pt x="1020" y="994"/>
                        <a:pt x="1015" y="995"/>
                      </a:cubicBezTo>
                      <a:cubicBezTo>
                        <a:pt x="1013" y="996"/>
                        <a:pt x="1013" y="997"/>
                        <a:pt x="1013" y="998"/>
                      </a:cubicBezTo>
                      <a:cubicBezTo>
                        <a:pt x="1013" y="1000"/>
                        <a:pt x="1015" y="1001"/>
                        <a:pt x="1016" y="1000"/>
                      </a:cubicBezTo>
                      <a:cubicBezTo>
                        <a:pt x="1021" y="999"/>
                        <a:pt x="1026" y="998"/>
                        <a:pt x="1031" y="996"/>
                      </a:cubicBezTo>
                      <a:cubicBezTo>
                        <a:pt x="1032" y="996"/>
                        <a:pt x="1033" y="994"/>
                        <a:pt x="1032" y="993"/>
                      </a:cubicBezTo>
                      <a:cubicBezTo>
                        <a:pt x="1032" y="992"/>
                        <a:pt x="1030" y="991"/>
                        <a:pt x="1029" y="991"/>
                      </a:cubicBezTo>
                      <a:close/>
                      <a:moveTo>
                        <a:pt x="1057" y="982"/>
                      </a:moveTo>
                      <a:cubicBezTo>
                        <a:pt x="1053" y="983"/>
                        <a:pt x="1048" y="985"/>
                        <a:pt x="1043" y="987"/>
                      </a:cubicBezTo>
                      <a:cubicBezTo>
                        <a:pt x="1042" y="987"/>
                        <a:pt x="1041" y="989"/>
                        <a:pt x="1042" y="990"/>
                      </a:cubicBezTo>
                      <a:cubicBezTo>
                        <a:pt x="1042" y="991"/>
                        <a:pt x="1044" y="992"/>
                        <a:pt x="1045" y="991"/>
                      </a:cubicBezTo>
                      <a:cubicBezTo>
                        <a:pt x="1050" y="990"/>
                        <a:pt x="1054" y="988"/>
                        <a:pt x="1059" y="986"/>
                      </a:cubicBezTo>
                      <a:cubicBezTo>
                        <a:pt x="1060" y="986"/>
                        <a:pt x="1061" y="984"/>
                        <a:pt x="1061" y="983"/>
                      </a:cubicBezTo>
                      <a:cubicBezTo>
                        <a:pt x="1060" y="982"/>
                        <a:pt x="1059" y="981"/>
                        <a:pt x="1057" y="982"/>
                      </a:cubicBezTo>
                      <a:close/>
                      <a:moveTo>
                        <a:pt x="1085" y="970"/>
                      </a:moveTo>
                      <a:cubicBezTo>
                        <a:pt x="1080" y="972"/>
                        <a:pt x="1076" y="974"/>
                        <a:pt x="1072" y="976"/>
                      </a:cubicBezTo>
                      <a:cubicBezTo>
                        <a:pt x="1071" y="976"/>
                        <a:pt x="1071" y="976"/>
                        <a:pt x="1071" y="976"/>
                      </a:cubicBezTo>
                      <a:cubicBezTo>
                        <a:pt x="1070" y="977"/>
                        <a:pt x="1069" y="978"/>
                        <a:pt x="1070" y="980"/>
                      </a:cubicBezTo>
                      <a:cubicBezTo>
                        <a:pt x="1070" y="981"/>
                        <a:pt x="1072" y="981"/>
                        <a:pt x="1073" y="981"/>
                      </a:cubicBezTo>
                      <a:cubicBezTo>
                        <a:pt x="1073" y="981"/>
                        <a:pt x="1073" y="981"/>
                        <a:pt x="1073" y="981"/>
                      </a:cubicBezTo>
                      <a:cubicBezTo>
                        <a:pt x="1078" y="979"/>
                        <a:pt x="1083" y="977"/>
                        <a:pt x="1087" y="975"/>
                      </a:cubicBezTo>
                      <a:cubicBezTo>
                        <a:pt x="1088" y="974"/>
                        <a:pt x="1089" y="973"/>
                        <a:pt x="1088" y="971"/>
                      </a:cubicBezTo>
                      <a:cubicBezTo>
                        <a:pt x="1088" y="970"/>
                        <a:pt x="1086" y="970"/>
                        <a:pt x="1085" y="970"/>
                      </a:cubicBezTo>
                      <a:close/>
                      <a:moveTo>
                        <a:pt x="1111" y="956"/>
                      </a:moveTo>
                      <a:cubicBezTo>
                        <a:pt x="1107" y="959"/>
                        <a:pt x="1103" y="961"/>
                        <a:pt x="1098" y="964"/>
                      </a:cubicBezTo>
                      <a:cubicBezTo>
                        <a:pt x="1097" y="964"/>
                        <a:pt x="1096" y="966"/>
                        <a:pt x="1097" y="967"/>
                      </a:cubicBezTo>
                      <a:cubicBezTo>
                        <a:pt x="1098" y="968"/>
                        <a:pt x="1099" y="969"/>
                        <a:pt x="1100" y="968"/>
                      </a:cubicBezTo>
                      <a:cubicBezTo>
                        <a:pt x="1105" y="966"/>
                        <a:pt x="1109" y="963"/>
                        <a:pt x="1114" y="961"/>
                      </a:cubicBezTo>
                      <a:cubicBezTo>
                        <a:pt x="1115" y="960"/>
                        <a:pt x="1115" y="958"/>
                        <a:pt x="1114" y="957"/>
                      </a:cubicBezTo>
                      <a:cubicBezTo>
                        <a:pt x="1114" y="956"/>
                        <a:pt x="1112" y="956"/>
                        <a:pt x="1111" y="956"/>
                      </a:cubicBezTo>
                      <a:close/>
                      <a:moveTo>
                        <a:pt x="1136" y="940"/>
                      </a:moveTo>
                      <a:cubicBezTo>
                        <a:pt x="1132" y="943"/>
                        <a:pt x="1128" y="946"/>
                        <a:pt x="1124" y="948"/>
                      </a:cubicBezTo>
                      <a:cubicBezTo>
                        <a:pt x="1123" y="949"/>
                        <a:pt x="1122" y="951"/>
                        <a:pt x="1123" y="952"/>
                      </a:cubicBezTo>
                      <a:cubicBezTo>
                        <a:pt x="1124" y="953"/>
                        <a:pt x="1125" y="953"/>
                        <a:pt x="1126" y="953"/>
                      </a:cubicBezTo>
                      <a:cubicBezTo>
                        <a:pt x="1131" y="950"/>
                        <a:pt x="1135" y="947"/>
                        <a:pt x="1139" y="944"/>
                      </a:cubicBezTo>
                      <a:cubicBezTo>
                        <a:pt x="1140" y="943"/>
                        <a:pt x="1140" y="942"/>
                        <a:pt x="1139" y="940"/>
                      </a:cubicBezTo>
                      <a:cubicBezTo>
                        <a:pt x="1139" y="939"/>
                        <a:pt x="1137" y="939"/>
                        <a:pt x="1136" y="940"/>
                      </a:cubicBezTo>
                      <a:close/>
                      <a:moveTo>
                        <a:pt x="1159" y="921"/>
                      </a:moveTo>
                      <a:cubicBezTo>
                        <a:pt x="1155" y="924"/>
                        <a:pt x="1151" y="928"/>
                        <a:pt x="1148" y="931"/>
                      </a:cubicBezTo>
                      <a:cubicBezTo>
                        <a:pt x="1147" y="932"/>
                        <a:pt x="1146" y="933"/>
                        <a:pt x="1147" y="934"/>
                      </a:cubicBezTo>
                      <a:cubicBezTo>
                        <a:pt x="1148" y="935"/>
                        <a:pt x="1150" y="935"/>
                        <a:pt x="1151" y="935"/>
                      </a:cubicBezTo>
                      <a:cubicBezTo>
                        <a:pt x="1155" y="931"/>
                        <a:pt x="1158" y="928"/>
                        <a:pt x="1162" y="925"/>
                      </a:cubicBezTo>
                      <a:cubicBezTo>
                        <a:pt x="1163" y="924"/>
                        <a:pt x="1163" y="922"/>
                        <a:pt x="1162" y="921"/>
                      </a:cubicBezTo>
                      <a:cubicBezTo>
                        <a:pt x="1161" y="920"/>
                        <a:pt x="1160" y="920"/>
                        <a:pt x="1159" y="921"/>
                      </a:cubicBezTo>
                      <a:close/>
                      <a:moveTo>
                        <a:pt x="1180" y="900"/>
                      </a:moveTo>
                      <a:cubicBezTo>
                        <a:pt x="1176" y="904"/>
                        <a:pt x="1173" y="907"/>
                        <a:pt x="1169" y="911"/>
                      </a:cubicBezTo>
                      <a:cubicBezTo>
                        <a:pt x="1169" y="912"/>
                        <a:pt x="1169" y="913"/>
                        <a:pt x="1170" y="914"/>
                      </a:cubicBezTo>
                      <a:cubicBezTo>
                        <a:pt x="1170" y="915"/>
                        <a:pt x="1172" y="915"/>
                        <a:pt x="1173" y="914"/>
                      </a:cubicBezTo>
                      <a:cubicBezTo>
                        <a:pt x="1177" y="911"/>
                        <a:pt x="1180" y="907"/>
                        <a:pt x="1183" y="903"/>
                      </a:cubicBezTo>
                      <a:cubicBezTo>
                        <a:pt x="1184" y="902"/>
                        <a:pt x="1184" y="901"/>
                        <a:pt x="1183" y="900"/>
                      </a:cubicBezTo>
                      <a:cubicBezTo>
                        <a:pt x="1182" y="899"/>
                        <a:pt x="1181" y="899"/>
                        <a:pt x="1180" y="900"/>
                      </a:cubicBezTo>
                      <a:close/>
                      <a:moveTo>
                        <a:pt x="1198" y="877"/>
                      </a:moveTo>
                      <a:cubicBezTo>
                        <a:pt x="1195" y="881"/>
                        <a:pt x="1192" y="885"/>
                        <a:pt x="1189" y="888"/>
                      </a:cubicBezTo>
                      <a:cubicBezTo>
                        <a:pt x="1188" y="890"/>
                        <a:pt x="1189" y="891"/>
                        <a:pt x="1190" y="892"/>
                      </a:cubicBezTo>
                      <a:cubicBezTo>
                        <a:pt x="1191" y="893"/>
                        <a:pt x="1192" y="893"/>
                        <a:pt x="1193" y="892"/>
                      </a:cubicBezTo>
                      <a:cubicBezTo>
                        <a:pt x="1196" y="888"/>
                        <a:pt x="1199" y="884"/>
                        <a:pt x="1202" y="880"/>
                      </a:cubicBezTo>
                      <a:cubicBezTo>
                        <a:pt x="1203" y="878"/>
                        <a:pt x="1203" y="877"/>
                        <a:pt x="1202" y="876"/>
                      </a:cubicBezTo>
                      <a:cubicBezTo>
                        <a:pt x="1201" y="875"/>
                        <a:pt x="1199" y="876"/>
                        <a:pt x="1198" y="877"/>
                      </a:cubicBezTo>
                      <a:close/>
                      <a:moveTo>
                        <a:pt x="1214" y="852"/>
                      </a:moveTo>
                      <a:cubicBezTo>
                        <a:pt x="1212" y="856"/>
                        <a:pt x="1209" y="860"/>
                        <a:pt x="1207" y="864"/>
                      </a:cubicBezTo>
                      <a:cubicBezTo>
                        <a:pt x="1206" y="865"/>
                        <a:pt x="1206" y="867"/>
                        <a:pt x="1207" y="868"/>
                      </a:cubicBezTo>
                      <a:cubicBezTo>
                        <a:pt x="1208" y="869"/>
                        <a:pt x="1210" y="868"/>
                        <a:pt x="1211" y="867"/>
                      </a:cubicBezTo>
                      <a:cubicBezTo>
                        <a:pt x="1213" y="863"/>
                        <a:pt x="1216" y="859"/>
                        <a:pt x="1219" y="854"/>
                      </a:cubicBezTo>
                      <a:cubicBezTo>
                        <a:pt x="1219" y="853"/>
                        <a:pt x="1219" y="851"/>
                        <a:pt x="1218" y="851"/>
                      </a:cubicBezTo>
                      <a:cubicBezTo>
                        <a:pt x="1217" y="850"/>
                        <a:pt x="1215" y="850"/>
                        <a:pt x="1214" y="852"/>
                      </a:cubicBezTo>
                      <a:close/>
                      <a:moveTo>
                        <a:pt x="1228" y="825"/>
                      </a:moveTo>
                      <a:cubicBezTo>
                        <a:pt x="1226" y="830"/>
                        <a:pt x="1224" y="834"/>
                        <a:pt x="1222" y="839"/>
                      </a:cubicBezTo>
                      <a:cubicBezTo>
                        <a:pt x="1221" y="840"/>
                        <a:pt x="1221" y="841"/>
                        <a:pt x="1223" y="842"/>
                      </a:cubicBezTo>
                      <a:cubicBezTo>
                        <a:pt x="1224" y="843"/>
                        <a:pt x="1225" y="842"/>
                        <a:pt x="1226" y="841"/>
                      </a:cubicBezTo>
                      <a:cubicBezTo>
                        <a:pt x="1228" y="836"/>
                        <a:pt x="1231" y="832"/>
                        <a:pt x="1233" y="827"/>
                      </a:cubicBezTo>
                      <a:cubicBezTo>
                        <a:pt x="1233" y="826"/>
                        <a:pt x="1233" y="825"/>
                        <a:pt x="1231" y="824"/>
                      </a:cubicBezTo>
                      <a:cubicBezTo>
                        <a:pt x="1230" y="823"/>
                        <a:pt x="1229" y="824"/>
                        <a:pt x="1228" y="825"/>
                      </a:cubicBezTo>
                      <a:close/>
                      <a:moveTo>
                        <a:pt x="1240" y="798"/>
                      </a:moveTo>
                      <a:cubicBezTo>
                        <a:pt x="1238" y="802"/>
                        <a:pt x="1236" y="807"/>
                        <a:pt x="1234" y="812"/>
                      </a:cubicBezTo>
                      <a:cubicBezTo>
                        <a:pt x="1234" y="813"/>
                        <a:pt x="1234" y="814"/>
                        <a:pt x="1236" y="815"/>
                      </a:cubicBezTo>
                      <a:cubicBezTo>
                        <a:pt x="1237" y="815"/>
                        <a:pt x="1238" y="815"/>
                        <a:pt x="1239" y="814"/>
                      </a:cubicBezTo>
                      <a:cubicBezTo>
                        <a:pt x="1241" y="809"/>
                        <a:pt x="1243" y="804"/>
                        <a:pt x="1244" y="800"/>
                      </a:cubicBezTo>
                      <a:cubicBezTo>
                        <a:pt x="1245" y="798"/>
                        <a:pt x="1244" y="797"/>
                        <a:pt x="1243" y="796"/>
                      </a:cubicBezTo>
                      <a:cubicBezTo>
                        <a:pt x="1242" y="796"/>
                        <a:pt x="1240" y="796"/>
                        <a:pt x="1240" y="798"/>
                      </a:cubicBezTo>
                      <a:close/>
                      <a:moveTo>
                        <a:pt x="1249" y="769"/>
                      </a:moveTo>
                      <a:cubicBezTo>
                        <a:pt x="1248" y="774"/>
                        <a:pt x="1246" y="779"/>
                        <a:pt x="1245" y="784"/>
                      </a:cubicBezTo>
                      <a:cubicBezTo>
                        <a:pt x="1244" y="785"/>
                        <a:pt x="1245" y="786"/>
                        <a:pt x="1246" y="787"/>
                      </a:cubicBezTo>
                      <a:cubicBezTo>
                        <a:pt x="1247" y="787"/>
                        <a:pt x="1249" y="787"/>
                        <a:pt x="1249" y="785"/>
                      </a:cubicBezTo>
                      <a:cubicBezTo>
                        <a:pt x="1251" y="781"/>
                        <a:pt x="1252" y="776"/>
                        <a:pt x="1254" y="771"/>
                      </a:cubicBezTo>
                      <a:cubicBezTo>
                        <a:pt x="1254" y="770"/>
                        <a:pt x="1253" y="768"/>
                        <a:pt x="1252" y="768"/>
                      </a:cubicBezTo>
                      <a:cubicBezTo>
                        <a:pt x="1251" y="767"/>
                        <a:pt x="1249" y="768"/>
                        <a:pt x="1249" y="769"/>
                      </a:cubicBezTo>
                      <a:close/>
                      <a:moveTo>
                        <a:pt x="1256" y="741"/>
                      </a:moveTo>
                      <a:cubicBezTo>
                        <a:pt x="1255" y="745"/>
                        <a:pt x="1254" y="750"/>
                        <a:pt x="1253" y="755"/>
                      </a:cubicBezTo>
                      <a:cubicBezTo>
                        <a:pt x="1253" y="756"/>
                        <a:pt x="1253" y="758"/>
                        <a:pt x="1255" y="758"/>
                      </a:cubicBezTo>
                      <a:cubicBezTo>
                        <a:pt x="1256" y="758"/>
                        <a:pt x="1257" y="758"/>
                        <a:pt x="1258" y="756"/>
                      </a:cubicBezTo>
                      <a:cubicBezTo>
                        <a:pt x="1259" y="751"/>
                        <a:pt x="1260" y="747"/>
                        <a:pt x="1261" y="742"/>
                      </a:cubicBezTo>
                      <a:cubicBezTo>
                        <a:pt x="1262" y="740"/>
                        <a:pt x="1261" y="739"/>
                        <a:pt x="1259" y="739"/>
                      </a:cubicBezTo>
                      <a:cubicBezTo>
                        <a:pt x="1258" y="738"/>
                        <a:pt x="1257" y="739"/>
                        <a:pt x="1256" y="741"/>
                      </a:cubicBezTo>
                      <a:close/>
                      <a:moveTo>
                        <a:pt x="1288" y="742"/>
                      </a:moveTo>
                      <a:cubicBezTo>
                        <a:pt x="1283" y="742"/>
                        <a:pt x="1278" y="741"/>
                        <a:pt x="1273" y="740"/>
                      </a:cubicBezTo>
                      <a:cubicBezTo>
                        <a:pt x="1272" y="740"/>
                        <a:pt x="1270" y="741"/>
                        <a:pt x="1270" y="742"/>
                      </a:cubicBezTo>
                      <a:cubicBezTo>
                        <a:pt x="1270" y="743"/>
                        <a:pt x="1271" y="745"/>
                        <a:pt x="1272" y="745"/>
                      </a:cubicBezTo>
                      <a:cubicBezTo>
                        <a:pt x="1277" y="746"/>
                        <a:pt x="1282" y="747"/>
                        <a:pt x="1287" y="747"/>
                      </a:cubicBezTo>
                      <a:cubicBezTo>
                        <a:pt x="1288" y="748"/>
                        <a:pt x="1290" y="747"/>
                        <a:pt x="1290" y="745"/>
                      </a:cubicBezTo>
                      <a:cubicBezTo>
                        <a:pt x="1290" y="744"/>
                        <a:pt x="1289" y="743"/>
                        <a:pt x="1288" y="742"/>
                      </a:cubicBezTo>
                      <a:close/>
                      <a:moveTo>
                        <a:pt x="1317" y="746"/>
                      </a:moveTo>
                      <a:cubicBezTo>
                        <a:pt x="1312" y="746"/>
                        <a:pt x="1307" y="745"/>
                        <a:pt x="1302" y="745"/>
                      </a:cubicBezTo>
                      <a:cubicBezTo>
                        <a:pt x="1301" y="744"/>
                        <a:pt x="1300" y="745"/>
                        <a:pt x="1300" y="747"/>
                      </a:cubicBezTo>
                      <a:cubicBezTo>
                        <a:pt x="1299" y="748"/>
                        <a:pt x="1300" y="749"/>
                        <a:pt x="1302" y="750"/>
                      </a:cubicBezTo>
                      <a:cubicBezTo>
                        <a:pt x="1307" y="750"/>
                        <a:pt x="1312" y="751"/>
                        <a:pt x="1317" y="751"/>
                      </a:cubicBezTo>
                      <a:cubicBezTo>
                        <a:pt x="1318" y="752"/>
                        <a:pt x="1319" y="751"/>
                        <a:pt x="1320" y="749"/>
                      </a:cubicBezTo>
                      <a:cubicBezTo>
                        <a:pt x="1320" y="748"/>
                        <a:pt x="1319" y="747"/>
                        <a:pt x="1317" y="746"/>
                      </a:cubicBezTo>
                      <a:close/>
                      <a:moveTo>
                        <a:pt x="1347" y="749"/>
                      </a:moveTo>
                      <a:cubicBezTo>
                        <a:pt x="1342" y="749"/>
                        <a:pt x="1337" y="748"/>
                        <a:pt x="1332" y="748"/>
                      </a:cubicBezTo>
                      <a:cubicBezTo>
                        <a:pt x="1331" y="748"/>
                        <a:pt x="1330" y="749"/>
                        <a:pt x="1329" y="750"/>
                      </a:cubicBezTo>
                      <a:cubicBezTo>
                        <a:pt x="1329" y="751"/>
                        <a:pt x="1330" y="753"/>
                        <a:pt x="1332" y="753"/>
                      </a:cubicBezTo>
                      <a:cubicBezTo>
                        <a:pt x="1337" y="753"/>
                        <a:pt x="1342" y="754"/>
                        <a:pt x="1347" y="754"/>
                      </a:cubicBezTo>
                      <a:cubicBezTo>
                        <a:pt x="1348" y="754"/>
                        <a:pt x="1349" y="753"/>
                        <a:pt x="1349" y="751"/>
                      </a:cubicBezTo>
                      <a:cubicBezTo>
                        <a:pt x="1350" y="750"/>
                        <a:pt x="1348" y="749"/>
                        <a:pt x="1347" y="749"/>
                      </a:cubicBezTo>
                      <a:close/>
                      <a:moveTo>
                        <a:pt x="1377" y="749"/>
                      </a:moveTo>
                      <a:cubicBezTo>
                        <a:pt x="1375" y="749"/>
                        <a:pt x="1373" y="749"/>
                        <a:pt x="1371" y="749"/>
                      </a:cubicBezTo>
                      <a:cubicBezTo>
                        <a:pt x="1368" y="749"/>
                        <a:pt x="1365" y="749"/>
                        <a:pt x="1362" y="749"/>
                      </a:cubicBezTo>
                      <a:cubicBezTo>
                        <a:pt x="1361" y="749"/>
                        <a:pt x="1359" y="750"/>
                        <a:pt x="1359" y="752"/>
                      </a:cubicBezTo>
                      <a:cubicBezTo>
                        <a:pt x="1359" y="753"/>
                        <a:pt x="1361" y="754"/>
                        <a:pt x="1362" y="754"/>
                      </a:cubicBezTo>
                      <a:cubicBezTo>
                        <a:pt x="1365" y="754"/>
                        <a:pt x="1368" y="754"/>
                        <a:pt x="1371" y="754"/>
                      </a:cubicBezTo>
                      <a:cubicBezTo>
                        <a:pt x="1373" y="754"/>
                        <a:pt x="1375" y="754"/>
                        <a:pt x="1377" y="754"/>
                      </a:cubicBezTo>
                      <a:cubicBezTo>
                        <a:pt x="1378" y="754"/>
                        <a:pt x="1379" y="753"/>
                        <a:pt x="1379" y="752"/>
                      </a:cubicBezTo>
                      <a:cubicBezTo>
                        <a:pt x="1379" y="751"/>
                        <a:pt x="1378" y="749"/>
                        <a:pt x="1377" y="749"/>
                      </a:cubicBezTo>
                      <a:close/>
                      <a:moveTo>
                        <a:pt x="1407" y="748"/>
                      </a:moveTo>
                      <a:cubicBezTo>
                        <a:pt x="1402" y="748"/>
                        <a:pt x="1397" y="749"/>
                        <a:pt x="1392" y="749"/>
                      </a:cubicBezTo>
                      <a:cubicBezTo>
                        <a:pt x="1390" y="749"/>
                        <a:pt x="1389" y="750"/>
                        <a:pt x="1389" y="752"/>
                      </a:cubicBezTo>
                      <a:cubicBezTo>
                        <a:pt x="1389" y="753"/>
                        <a:pt x="1391" y="754"/>
                        <a:pt x="1392" y="754"/>
                      </a:cubicBezTo>
                      <a:cubicBezTo>
                        <a:pt x="1397" y="754"/>
                        <a:pt x="1402" y="753"/>
                        <a:pt x="1407" y="753"/>
                      </a:cubicBezTo>
                      <a:cubicBezTo>
                        <a:pt x="1408" y="753"/>
                        <a:pt x="1410" y="752"/>
                        <a:pt x="1409" y="750"/>
                      </a:cubicBezTo>
                      <a:cubicBezTo>
                        <a:pt x="1409" y="749"/>
                        <a:pt x="1408" y="748"/>
                        <a:pt x="1407" y="748"/>
                      </a:cubicBezTo>
                      <a:close/>
                      <a:moveTo>
                        <a:pt x="1436" y="744"/>
                      </a:moveTo>
                      <a:cubicBezTo>
                        <a:pt x="1431" y="745"/>
                        <a:pt x="1426" y="745"/>
                        <a:pt x="1421" y="746"/>
                      </a:cubicBezTo>
                      <a:cubicBezTo>
                        <a:pt x="1420" y="746"/>
                        <a:pt x="1419" y="748"/>
                        <a:pt x="1419" y="749"/>
                      </a:cubicBezTo>
                      <a:cubicBezTo>
                        <a:pt x="1420" y="750"/>
                        <a:pt x="1421" y="751"/>
                        <a:pt x="1422" y="751"/>
                      </a:cubicBezTo>
                      <a:cubicBezTo>
                        <a:pt x="1427" y="750"/>
                        <a:pt x="1432" y="750"/>
                        <a:pt x="1437" y="749"/>
                      </a:cubicBezTo>
                      <a:cubicBezTo>
                        <a:pt x="1438" y="748"/>
                        <a:pt x="1439" y="747"/>
                        <a:pt x="1439" y="746"/>
                      </a:cubicBezTo>
                      <a:cubicBezTo>
                        <a:pt x="1439" y="744"/>
                        <a:pt x="1437" y="743"/>
                        <a:pt x="1436" y="744"/>
                      </a:cubicBezTo>
                      <a:close/>
                      <a:moveTo>
                        <a:pt x="1465" y="736"/>
                      </a:moveTo>
                      <a:cubicBezTo>
                        <a:pt x="1460" y="738"/>
                        <a:pt x="1455" y="739"/>
                        <a:pt x="1451" y="740"/>
                      </a:cubicBezTo>
                      <a:cubicBezTo>
                        <a:pt x="1449" y="741"/>
                        <a:pt x="1448" y="742"/>
                        <a:pt x="1449" y="744"/>
                      </a:cubicBezTo>
                      <a:cubicBezTo>
                        <a:pt x="1449" y="745"/>
                        <a:pt x="1451" y="746"/>
                        <a:pt x="1452" y="745"/>
                      </a:cubicBezTo>
                      <a:cubicBezTo>
                        <a:pt x="1457" y="744"/>
                        <a:pt x="1462" y="743"/>
                        <a:pt x="1466" y="741"/>
                      </a:cubicBezTo>
                      <a:cubicBezTo>
                        <a:pt x="1468" y="741"/>
                        <a:pt x="1468" y="739"/>
                        <a:pt x="1468" y="738"/>
                      </a:cubicBezTo>
                      <a:cubicBezTo>
                        <a:pt x="1468" y="737"/>
                        <a:pt x="1466" y="736"/>
                        <a:pt x="1465" y="736"/>
                      </a:cubicBezTo>
                      <a:close/>
                      <a:moveTo>
                        <a:pt x="1492" y="725"/>
                      </a:moveTo>
                      <a:cubicBezTo>
                        <a:pt x="1488" y="728"/>
                        <a:pt x="1483" y="730"/>
                        <a:pt x="1479" y="731"/>
                      </a:cubicBezTo>
                      <a:cubicBezTo>
                        <a:pt x="1478" y="732"/>
                        <a:pt x="1477" y="733"/>
                        <a:pt x="1477" y="735"/>
                      </a:cubicBezTo>
                      <a:cubicBezTo>
                        <a:pt x="1478" y="736"/>
                        <a:pt x="1479" y="737"/>
                        <a:pt x="1481" y="736"/>
                      </a:cubicBezTo>
                      <a:cubicBezTo>
                        <a:pt x="1485" y="734"/>
                        <a:pt x="1490" y="732"/>
                        <a:pt x="1495" y="730"/>
                      </a:cubicBezTo>
                      <a:cubicBezTo>
                        <a:pt x="1496" y="729"/>
                        <a:pt x="1496" y="728"/>
                        <a:pt x="1496" y="726"/>
                      </a:cubicBezTo>
                      <a:cubicBezTo>
                        <a:pt x="1495" y="725"/>
                        <a:pt x="1494" y="725"/>
                        <a:pt x="1492" y="725"/>
                      </a:cubicBezTo>
                      <a:close/>
                      <a:moveTo>
                        <a:pt x="1518" y="710"/>
                      </a:moveTo>
                      <a:cubicBezTo>
                        <a:pt x="1514" y="713"/>
                        <a:pt x="1509" y="716"/>
                        <a:pt x="1505" y="718"/>
                      </a:cubicBezTo>
                      <a:cubicBezTo>
                        <a:pt x="1504" y="719"/>
                        <a:pt x="1504" y="720"/>
                        <a:pt x="1504" y="722"/>
                      </a:cubicBezTo>
                      <a:cubicBezTo>
                        <a:pt x="1505" y="723"/>
                        <a:pt x="1507" y="723"/>
                        <a:pt x="1508" y="723"/>
                      </a:cubicBezTo>
                      <a:cubicBezTo>
                        <a:pt x="1512" y="720"/>
                        <a:pt x="1516" y="717"/>
                        <a:pt x="1521" y="714"/>
                      </a:cubicBezTo>
                      <a:cubicBezTo>
                        <a:pt x="1522" y="713"/>
                        <a:pt x="1522" y="712"/>
                        <a:pt x="1521" y="711"/>
                      </a:cubicBezTo>
                      <a:cubicBezTo>
                        <a:pt x="1520" y="709"/>
                        <a:pt x="1519" y="709"/>
                        <a:pt x="1518" y="710"/>
                      </a:cubicBezTo>
                      <a:close/>
                      <a:moveTo>
                        <a:pt x="1539" y="690"/>
                      </a:moveTo>
                      <a:cubicBezTo>
                        <a:pt x="1536" y="694"/>
                        <a:pt x="1533" y="697"/>
                        <a:pt x="1529" y="701"/>
                      </a:cubicBezTo>
                      <a:cubicBezTo>
                        <a:pt x="1528" y="702"/>
                        <a:pt x="1528" y="703"/>
                        <a:pt x="1529" y="704"/>
                      </a:cubicBezTo>
                      <a:cubicBezTo>
                        <a:pt x="1530" y="705"/>
                        <a:pt x="1531" y="705"/>
                        <a:pt x="1532" y="704"/>
                      </a:cubicBezTo>
                      <a:cubicBezTo>
                        <a:pt x="1536" y="701"/>
                        <a:pt x="1540" y="698"/>
                        <a:pt x="1543" y="694"/>
                      </a:cubicBezTo>
                      <a:cubicBezTo>
                        <a:pt x="1544" y="693"/>
                        <a:pt x="1544" y="691"/>
                        <a:pt x="1543" y="690"/>
                      </a:cubicBezTo>
                      <a:cubicBezTo>
                        <a:pt x="1542" y="689"/>
                        <a:pt x="1540" y="689"/>
                        <a:pt x="1539" y="690"/>
                      </a:cubicBezTo>
                      <a:close/>
                      <a:moveTo>
                        <a:pt x="1557" y="667"/>
                      </a:moveTo>
                      <a:cubicBezTo>
                        <a:pt x="1555" y="671"/>
                        <a:pt x="1552" y="675"/>
                        <a:pt x="1549" y="679"/>
                      </a:cubicBezTo>
                      <a:cubicBezTo>
                        <a:pt x="1548" y="680"/>
                        <a:pt x="1548" y="682"/>
                        <a:pt x="1549" y="683"/>
                      </a:cubicBezTo>
                      <a:cubicBezTo>
                        <a:pt x="1551" y="683"/>
                        <a:pt x="1552" y="683"/>
                        <a:pt x="1553" y="682"/>
                      </a:cubicBezTo>
                      <a:cubicBezTo>
                        <a:pt x="1556" y="678"/>
                        <a:pt x="1559" y="674"/>
                        <a:pt x="1562" y="670"/>
                      </a:cubicBezTo>
                      <a:cubicBezTo>
                        <a:pt x="1562" y="668"/>
                        <a:pt x="1562" y="667"/>
                        <a:pt x="1561" y="666"/>
                      </a:cubicBezTo>
                      <a:cubicBezTo>
                        <a:pt x="1560" y="665"/>
                        <a:pt x="1558" y="666"/>
                        <a:pt x="1557" y="667"/>
                      </a:cubicBezTo>
                      <a:close/>
                      <a:moveTo>
                        <a:pt x="1570" y="641"/>
                      </a:moveTo>
                      <a:cubicBezTo>
                        <a:pt x="1569" y="645"/>
                        <a:pt x="1567" y="650"/>
                        <a:pt x="1564" y="654"/>
                      </a:cubicBezTo>
                      <a:cubicBezTo>
                        <a:pt x="1564" y="655"/>
                        <a:pt x="1564" y="657"/>
                        <a:pt x="1566" y="657"/>
                      </a:cubicBezTo>
                      <a:cubicBezTo>
                        <a:pt x="1567" y="658"/>
                        <a:pt x="1568" y="657"/>
                        <a:pt x="1569" y="656"/>
                      </a:cubicBezTo>
                      <a:cubicBezTo>
                        <a:pt x="1571" y="652"/>
                        <a:pt x="1573" y="647"/>
                        <a:pt x="1575" y="642"/>
                      </a:cubicBezTo>
                      <a:cubicBezTo>
                        <a:pt x="1576" y="641"/>
                        <a:pt x="1575" y="640"/>
                        <a:pt x="1574" y="639"/>
                      </a:cubicBezTo>
                      <a:cubicBezTo>
                        <a:pt x="1572" y="639"/>
                        <a:pt x="1571" y="639"/>
                        <a:pt x="1570" y="641"/>
                      </a:cubicBezTo>
                      <a:close/>
                      <a:moveTo>
                        <a:pt x="1579" y="612"/>
                      </a:moveTo>
                      <a:cubicBezTo>
                        <a:pt x="1578" y="616"/>
                        <a:pt x="1578" y="618"/>
                        <a:pt x="1577" y="621"/>
                      </a:cubicBezTo>
                      <a:cubicBezTo>
                        <a:pt x="1577" y="623"/>
                        <a:pt x="1576" y="625"/>
                        <a:pt x="1575" y="627"/>
                      </a:cubicBezTo>
                      <a:cubicBezTo>
                        <a:pt x="1575" y="628"/>
                        <a:pt x="1576" y="629"/>
                        <a:pt x="1577" y="630"/>
                      </a:cubicBezTo>
                      <a:cubicBezTo>
                        <a:pt x="1578" y="630"/>
                        <a:pt x="1580" y="629"/>
                        <a:pt x="1580" y="628"/>
                      </a:cubicBezTo>
                      <a:cubicBezTo>
                        <a:pt x="1581" y="626"/>
                        <a:pt x="1581" y="624"/>
                        <a:pt x="1582" y="622"/>
                      </a:cubicBezTo>
                      <a:cubicBezTo>
                        <a:pt x="1583" y="619"/>
                        <a:pt x="1583" y="617"/>
                        <a:pt x="1584" y="613"/>
                      </a:cubicBezTo>
                      <a:cubicBezTo>
                        <a:pt x="1584" y="612"/>
                        <a:pt x="1583" y="611"/>
                        <a:pt x="1582" y="610"/>
                      </a:cubicBezTo>
                      <a:cubicBezTo>
                        <a:pt x="1581" y="610"/>
                        <a:pt x="1579" y="611"/>
                        <a:pt x="1579" y="612"/>
                      </a:cubicBezTo>
                      <a:close/>
                      <a:moveTo>
                        <a:pt x="1582" y="583"/>
                      </a:moveTo>
                      <a:cubicBezTo>
                        <a:pt x="1581" y="588"/>
                        <a:pt x="1581" y="593"/>
                        <a:pt x="1581" y="598"/>
                      </a:cubicBezTo>
                      <a:cubicBezTo>
                        <a:pt x="1581" y="599"/>
                        <a:pt x="1582" y="600"/>
                        <a:pt x="1583" y="600"/>
                      </a:cubicBezTo>
                      <a:cubicBezTo>
                        <a:pt x="1584" y="601"/>
                        <a:pt x="1586" y="600"/>
                        <a:pt x="1586" y="598"/>
                      </a:cubicBezTo>
                      <a:cubicBezTo>
                        <a:pt x="1586" y="593"/>
                        <a:pt x="1586" y="588"/>
                        <a:pt x="1587" y="583"/>
                      </a:cubicBezTo>
                      <a:cubicBezTo>
                        <a:pt x="1587" y="582"/>
                        <a:pt x="1586" y="580"/>
                        <a:pt x="1584" y="580"/>
                      </a:cubicBezTo>
                      <a:cubicBezTo>
                        <a:pt x="1583" y="580"/>
                        <a:pt x="1582" y="581"/>
                        <a:pt x="1582" y="583"/>
                      </a:cubicBezTo>
                      <a:close/>
                      <a:moveTo>
                        <a:pt x="1581" y="553"/>
                      </a:moveTo>
                      <a:cubicBezTo>
                        <a:pt x="1582" y="558"/>
                        <a:pt x="1582" y="563"/>
                        <a:pt x="1582" y="568"/>
                      </a:cubicBezTo>
                      <a:cubicBezTo>
                        <a:pt x="1582" y="569"/>
                        <a:pt x="1583" y="570"/>
                        <a:pt x="1584" y="570"/>
                      </a:cubicBezTo>
                      <a:cubicBezTo>
                        <a:pt x="1586" y="570"/>
                        <a:pt x="1587" y="569"/>
                        <a:pt x="1587" y="568"/>
                      </a:cubicBezTo>
                      <a:cubicBezTo>
                        <a:pt x="1587" y="563"/>
                        <a:pt x="1587" y="558"/>
                        <a:pt x="1586" y="553"/>
                      </a:cubicBezTo>
                      <a:cubicBezTo>
                        <a:pt x="1586" y="551"/>
                        <a:pt x="1585" y="550"/>
                        <a:pt x="1584" y="550"/>
                      </a:cubicBezTo>
                      <a:cubicBezTo>
                        <a:pt x="1582" y="551"/>
                        <a:pt x="1581" y="552"/>
                        <a:pt x="1581" y="553"/>
                      </a:cubicBezTo>
                      <a:close/>
                      <a:moveTo>
                        <a:pt x="1579" y="523"/>
                      </a:moveTo>
                      <a:cubicBezTo>
                        <a:pt x="1579" y="528"/>
                        <a:pt x="1580" y="533"/>
                        <a:pt x="1580" y="538"/>
                      </a:cubicBezTo>
                      <a:cubicBezTo>
                        <a:pt x="1580" y="540"/>
                        <a:pt x="1582" y="541"/>
                        <a:pt x="1583" y="540"/>
                      </a:cubicBezTo>
                      <a:cubicBezTo>
                        <a:pt x="1584" y="540"/>
                        <a:pt x="1585" y="539"/>
                        <a:pt x="1585" y="538"/>
                      </a:cubicBezTo>
                      <a:cubicBezTo>
                        <a:pt x="1585" y="533"/>
                        <a:pt x="1584" y="528"/>
                        <a:pt x="1584" y="523"/>
                      </a:cubicBezTo>
                      <a:cubicBezTo>
                        <a:pt x="1583" y="521"/>
                        <a:pt x="1582" y="520"/>
                        <a:pt x="1581" y="521"/>
                      </a:cubicBezTo>
                      <a:cubicBezTo>
                        <a:pt x="1579" y="521"/>
                        <a:pt x="1578" y="522"/>
                        <a:pt x="1579" y="523"/>
                      </a:cubicBezTo>
                      <a:close/>
                      <a:moveTo>
                        <a:pt x="1573" y="494"/>
                      </a:moveTo>
                      <a:cubicBezTo>
                        <a:pt x="1574" y="499"/>
                        <a:pt x="1575" y="504"/>
                        <a:pt x="1576" y="509"/>
                      </a:cubicBezTo>
                      <a:cubicBezTo>
                        <a:pt x="1577" y="510"/>
                        <a:pt x="1578" y="511"/>
                        <a:pt x="1579" y="511"/>
                      </a:cubicBezTo>
                      <a:cubicBezTo>
                        <a:pt x="1581" y="510"/>
                        <a:pt x="1581" y="509"/>
                        <a:pt x="1581" y="508"/>
                      </a:cubicBezTo>
                      <a:cubicBezTo>
                        <a:pt x="1580" y="503"/>
                        <a:pt x="1579" y="498"/>
                        <a:pt x="1578" y="493"/>
                      </a:cubicBezTo>
                      <a:cubicBezTo>
                        <a:pt x="1578" y="492"/>
                        <a:pt x="1576" y="491"/>
                        <a:pt x="1575" y="491"/>
                      </a:cubicBezTo>
                      <a:cubicBezTo>
                        <a:pt x="1574" y="491"/>
                        <a:pt x="1573" y="493"/>
                        <a:pt x="1573" y="494"/>
                      </a:cubicBezTo>
                      <a:close/>
                      <a:moveTo>
                        <a:pt x="1564" y="466"/>
                      </a:moveTo>
                      <a:cubicBezTo>
                        <a:pt x="1566" y="471"/>
                        <a:pt x="1567" y="475"/>
                        <a:pt x="1569" y="480"/>
                      </a:cubicBezTo>
                      <a:cubicBezTo>
                        <a:pt x="1569" y="481"/>
                        <a:pt x="1571" y="482"/>
                        <a:pt x="1572" y="482"/>
                      </a:cubicBezTo>
                      <a:cubicBezTo>
                        <a:pt x="1573" y="481"/>
                        <a:pt x="1574" y="480"/>
                        <a:pt x="1574" y="478"/>
                      </a:cubicBezTo>
                      <a:cubicBezTo>
                        <a:pt x="1572" y="473"/>
                        <a:pt x="1570" y="469"/>
                        <a:pt x="1568" y="464"/>
                      </a:cubicBezTo>
                      <a:cubicBezTo>
                        <a:pt x="1568" y="463"/>
                        <a:pt x="1566" y="462"/>
                        <a:pt x="1565" y="463"/>
                      </a:cubicBezTo>
                      <a:cubicBezTo>
                        <a:pt x="1564" y="463"/>
                        <a:pt x="1563" y="465"/>
                        <a:pt x="1564" y="466"/>
                      </a:cubicBezTo>
                      <a:close/>
                      <a:moveTo>
                        <a:pt x="1548" y="442"/>
                      </a:moveTo>
                      <a:cubicBezTo>
                        <a:pt x="1551" y="445"/>
                        <a:pt x="1554" y="449"/>
                        <a:pt x="1557" y="453"/>
                      </a:cubicBezTo>
                      <a:cubicBezTo>
                        <a:pt x="1557" y="454"/>
                        <a:pt x="1559" y="455"/>
                        <a:pt x="1560" y="454"/>
                      </a:cubicBezTo>
                      <a:cubicBezTo>
                        <a:pt x="1561" y="453"/>
                        <a:pt x="1562" y="452"/>
                        <a:pt x="1561" y="451"/>
                      </a:cubicBezTo>
                      <a:cubicBezTo>
                        <a:pt x="1558" y="446"/>
                        <a:pt x="1555" y="442"/>
                        <a:pt x="1552" y="438"/>
                      </a:cubicBezTo>
                      <a:cubicBezTo>
                        <a:pt x="1551" y="437"/>
                        <a:pt x="1549" y="437"/>
                        <a:pt x="1548" y="438"/>
                      </a:cubicBezTo>
                      <a:cubicBezTo>
                        <a:pt x="1547" y="439"/>
                        <a:pt x="1547" y="441"/>
                        <a:pt x="1548" y="442"/>
                      </a:cubicBezTo>
                      <a:close/>
                      <a:moveTo>
                        <a:pt x="1524" y="428"/>
                      </a:moveTo>
                      <a:cubicBezTo>
                        <a:pt x="1529" y="429"/>
                        <a:pt x="1533" y="430"/>
                        <a:pt x="1537" y="433"/>
                      </a:cubicBezTo>
                      <a:cubicBezTo>
                        <a:pt x="1538" y="433"/>
                        <a:pt x="1540" y="433"/>
                        <a:pt x="1540" y="432"/>
                      </a:cubicBezTo>
                      <a:cubicBezTo>
                        <a:pt x="1541" y="431"/>
                        <a:pt x="1541" y="429"/>
                        <a:pt x="1540" y="428"/>
                      </a:cubicBezTo>
                      <a:cubicBezTo>
                        <a:pt x="1535" y="426"/>
                        <a:pt x="1530" y="424"/>
                        <a:pt x="1525" y="423"/>
                      </a:cubicBezTo>
                      <a:cubicBezTo>
                        <a:pt x="1524" y="422"/>
                        <a:pt x="1522" y="423"/>
                        <a:pt x="1522" y="425"/>
                      </a:cubicBezTo>
                      <a:cubicBezTo>
                        <a:pt x="1522" y="426"/>
                        <a:pt x="1523" y="427"/>
                        <a:pt x="1524" y="428"/>
                      </a:cubicBezTo>
                      <a:close/>
                      <a:moveTo>
                        <a:pt x="1501" y="423"/>
                      </a:moveTo>
                      <a:cubicBezTo>
                        <a:pt x="1500" y="423"/>
                        <a:pt x="1499" y="424"/>
                        <a:pt x="1498" y="424"/>
                      </a:cubicBezTo>
                      <a:cubicBezTo>
                        <a:pt x="1496" y="424"/>
                        <a:pt x="1495" y="426"/>
                        <a:pt x="1496" y="427"/>
                      </a:cubicBezTo>
                      <a:cubicBezTo>
                        <a:pt x="1496" y="428"/>
                        <a:pt x="1498" y="429"/>
                        <a:pt x="1499" y="429"/>
                      </a:cubicBezTo>
                      <a:cubicBezTo>
                        <a:pt x="1503" y="428"/>
                        <a:pt x="1506" y="427"/>
                        <a:pt x="1510" y="427"/>
                      </a:cubicBezTo>
                      <a:cubicBezTo>
                        <a:pt x="1511" y="427"/>
                        <a:pt x="1512" y="425"/>
                        <a:pt x="1512" y="424"/>
                      </a:cubicBezTo>
                      <a:cubicBezTo>
                        <a:pt x="1512" y="423"/>
                        <a:pt x="1511" y="422"/>
                        <a:pt x="1509" y="422"/>
                      </a:cubicBezTo>
                      <a:cubicBezTo>
                        <a:pt x="1506" y="422"/>
                        <a:pt x="1502" y="423"/>
                        <a:pt x="1498" y="424"/>
                      </a:cubicBezTo>
                      <a:cubicBezTo>
                        <a:pt x="1496" y="424"/>
                        <a:pt x="1495" y="426"/>
                        <a:pt x="1496" y="427"/>
                      </a:cubicBezTo>
                      <a:cubicBezTo>
                        <a:pt x="1496" y="428"/>
                        <a:pt x="1498" y="429"/>
                        <a:pt x="1499" y="429"/>
                      </a:cubicBezTo>
                      <a:cubicBezTo>
                        <a:pt x="1500" y="428"/>
                        <a:pt x="1501" y="428"/>
                        <a:pt x="1502" y="428"/>
                      </a:cubicBezTo>
                      <a:cubicBezTo>
                        <a:pt x="1504" y="427"/>
                        <a:pt x="1504" y="426"/>
                        <a:pt x="1504" y="425"/>
                      </a:cubicBezTo>
                      <a:cubicBezTo>
                        <a:pt x="1504" y="423"/>
                        <a:pt x="1502" y="423"/>
                        <a:pt x="1501" y="423"/>
                      </a:cubicBezTo>
                      <a:close/>
                      <a:moveTo>
                        <a:pt x="1526" y="409"/>
                      </a:moveTo>
                      <a:cubicBezTo>
                        <a:pt x="1523" y="412"/>
                        <a:pt x="1519" y="415"/>
                        <a:pt x="1514" y="417"/>
                      </a:cubicBezTo>
                      <a:cubicBezTo>
                        <a:pt x="1513" y="418"/>
                        <a:pt x="1513" y="420"/>
                        <a:pt x="1513" y="421"/>
                      </a:cubicBezTo>
                      <a:cubicBezTo>
                        <a:pt x="1514" y="422"/>
                        <a:pt x="1515" y="422"/>
                        <a:pt x="1517" y="422"/>
                      </a:cubicBezTo>
                      <a:cubicBezTo>
                        <a:pt x="1521" y="419"/>
                        <a:pt x="1526" y="416"/>
                        <a:pt x="1529" y="413"/>
                      </a:cubicBezTo>
                      <a:cubicBezTo>
                        <a:pt x="1531" y="412"/>
                        <a:pt x="1531" y="411"/>
                        <a:pt x="1530" y="410"/>
                      </a:cubicBezTo>
                      <a:cubicBezTo>
                        <a:pt x="1529" y="409"/>
                        <a:pt x="1527" y="408"/>
                        <a:pt x="1526" y="409"/>
                      </a:cubicBezTo>
                      <a:close/>
                      <a:moveTo>
                        <a:pt x="1543" y="386"/>
                      </a:moveTo>
                      <a:cubicBezTo>
                        <a:pt x="1541" y="391"/>
                        <a:pt x="1539" y="395"/>
                        <a:pt x="1536" y="399"/>
                      </a:cubicBezTo>
                      <a:cubicBezTo>
                        <a:pt x="1535" y="400"/>
                        <a:pt x="1535" y="401"/>
                        <a:pt x="1537" y="402"/>
                      </a:cubicBezTo>
                      <a:cubicBezTo>
                        <a:pt x="1538" y="403"/>
                        <a:pt x="1539" y="403"/>
                        <a:pt x="1540" y="402"/>
                      </a:cubicBezTo>
                      <a:cubicBezTo>
                        <a:pt x="1543" y="397"/>
                        <a:pt x="1546" y="393"/>
                        <a:pt x="1548" y="388"/>
                      </a:cubicBezTo>
                      <a:cubicBezTo>
                        <a:pt x="1548" y="387"/>
                        <a:pt x="1547" y="385"/>
                        <a:pt x="1546" y="385"/>
                      </a:cubicBezTo>
                      <a:cubicBezTo>
                        <a:pt x="1545" y="384"/>
                        <a:pt x="1543" y="385"/>
                        <a:pt x="1543" y="386"/>
                      </a:cubicBezTo>
                      <a:close/>
                      <a:moveTo>
                        <a:pt x="1548" y="358"/>
                      </a:moveTo>
                      <a:cubicBezTo>
                        <a:pt x="1548" y="363"/>
                        <a:pt x="1548" y="368"/>
                        <a:pt x="1547" y="372"/>
                      </a:cubicBezTo>
                      <a:cubicBezTo>
                        <a:pt x="1547" y="374"/>
                        <a:pt x="1548" y="375"/>
                        <a:pt x="1549" y="375"/>
                      </a:cubicBezTo>
                      <a:cubicBezTo>
                        <a:pt x="1550" y="375"/>
                        <a:pt x="1552" y="375"/>
                        <a:pt x="1552" y="373"/>
                      </a:cubicBezTo>
                      <a:cubicBezTo>
                        <a:pt x="1552" y="373"/>
                        <a:pt x="1552" y="373"/>
                        <a:pt x="1552" y="373"/>
                      </a:cubicBezTo>
                      <a:cubicBezTo>
                        <a:pt x="1553" y="368"/>
                        <a:pt x="1553" y="363"/>
                        <a:pt x="1553" y="358"/>
                      </a:cubicBezTo>
                      <a:cubicBezTo>
                        <a:pt x="1553" y="356"/>
                        <a:pt x="1552" y="355"/>
                        <a:pt x="1551" y="355"/>
                      </a:cubicBezTo>
                      <a:cubicBezTo>
                        <a:pt x="1549" y="355"/>
                        <a:pt x="1548" y="356"/>
                        <a:pt x="1548" y="358"/>
                      </a:cubicBezTo>
                      <a:close/>
                      <a:moveTo>
                        <a:pt x="1544" y="329"/>
                      </a:moveTo>
                      <a:cubicBezTo>
                        <a:pt x="1546" y="334"/>
                        <a:pt x="1547" y="338"/>
                        <a:pt x="1547" y="343"/>
                      </a:cubicBezTo>
                      <a:cubicBezTo>
                        <a:pt x="1547" y="345"/>
                        <a:pt x="1549" y="346"/>
                        <a:pt x="1550" y="345"/>
                      </a:cubicBezTo>
                      <a:cubicBezTo>
                        <a:pt x="1551" y="345"/>
                        <a:pt x="1552" y="344"/>
                        <a:pt x="1552" y="343"/>
                      </a:cubicBezTo>
                      <a:cubicBezTo>
                        <a:pt x="1551" y="337"/>
                        <a:pt x="1550" y="332"/>
                        <a:pt x="1549" y="328"/>
                      </a:cubicBezTo>
                      <a:cubicBezTo>
                        <a:pt x="1549" y="326"/>
                        <a:pt x="1547" y="325"/>
                        <a:pt x="1546" y="326"/>
                      </a:cubicBezTo>
                      <a:cubicBezTo>
                        <a:pt x="1545" y="326"/>
                        <a:pt x="1544" y="328"/>
                        <a:pt x="1544" y="329"/>
                      </a:cubicBezTo>
                      <a:close/>
                      <a:moveTo>
                        <a:pt x="1533" y="302"/>
                      </a:moveTo>
                      <a:cubicBezTo>
                        <a:pt x="1535" y="306"/>
                        <a:pt x="1537" y="311"/>
                        <a:pt x="1539" y="315"/>
                      </a:cubicBezTo>
                      <a:cubicBezTo>
                        <a:pt x="1540" y="316"/>
                        <a:pt x="1541" y="317"/>
                        <a:pt x="1542" y="316"/>
                      </a:cubicBezTo>
                      <a:cubicBezTo>
                        <a:pt x="1544" y="316"/>
                        <a:pt x="1544" y="314"/>
                        <a:pt x="1544" y="313"/>
                      </a:cubicBezTo>
                      <a:cubicBezTo>
                        <a:pt x="1542" y="308"/>
                        <a:pt x="1539" y="304"/>
                        <a:pt x="1537" y="299"/>
                      </a:cubicBezTo>
                      <a:cubicBezTo>
                        <a:pt x="1536" y="298"/>
                        <a:pt x="1535" y="298"/>
                        <a:pt x="1533" y="299"/>
                      </a:cubicBezTo>
                      <a:cubicBezTo>
                        <a:pt x="1532" y="299"/>
                        <a:pt x="1532" y="301"/>
                        <a:pt x="1533" y="302"/>
                      </a:cubicBezTo>
                      <a:close/>
                      <a:moveTo>
                        <a:pt x="1514" y="279"/>
                      </a:moveTo>
                      <a:cubicBezTo>
                        <a:pt x="1518" y="282"/>
                        <a:pt x="1521" y="286"/>
                        <a:pt x="1524" y="290"/>
                      </a:cubicBezTo>
                      <a:cubicBezTo>
                        <a:pt x="1525" y="291"/>
                        <a:pt x="1527" y="291"/>
                        <a:pt x="1528" y="290"/>
                      </a:cubicBezTo>
                      <a:cubicBezTo>
                        <a:pt x="1529" y="289"/>
                        <a:pt x="1529" y="288"/>
                        <a:pt x="1528" y="287"/>
                      </a:cubicBezTo>
                      <a:cubicBezTo>
                        <a:pt x="1525" y="283"/>
                        <a:pt x="1522" y="279"/>
                        <a:pt x="1518" y="275"/>
                      </a:cubicBezTo>
                      <a:cubicBezTo>
                        <a:pt x="1517" y="275"/>
                        <a:pt x="1515" y="275"/>
                        <a:pt x="1514" y="276"/>
                      </a:cubicBezTo>
                      <a:cubicBezTo>
                        <a:pt x="1513" y="277"/>
                        <a:pt x="1513" y="278"/>
                        <a:pt x="1514" y="279"/>
                      </a:cubicBezTo>
                      <a:close/>
                      <a:moveTo>
                        <a:pt x="1490" y="263"/>
                      </a:moveTo>
                      <a:cubicBezTo>
                        <a:pt x="1495" y="265"/>
                        <a:pt x="1499" y="267"/>
                        <a:pt x="1503" y="270"/>
                      </a:cubicBezTo>
                      <a:cubicBezTo>
                        <a:pt x="1504" y="271"/>
                        <a:pt x="1506" y="270"/>
                        <a:pt x="1507" y="269"/>
                      </a:cubicBezTo>
                      <a:cubicBezTo>
                        <a:pt x="1507" y="268"/>
                        <a:pt x="1507" y="267"/>
                        <a:pt x="1506" y="266"/>
                      </a:cubicBezTo>
                      <a:cubicBezTo>
                        <a:pt x="1502" y="263"/>
                        <a:pt x="1497" y="260"/>
                        <a:pt x="1492" y="258"/>
                      </a:cubicBezTo>
                      <a:cubicBezTo>
                        <a:pt x="1491" y="258"/>
                        <a:pt x="1490" y="258"/>
                        <a:pt x="1489" y="260"/>
                      </a:cubicBezTo>
                      <a:cubicBezTo>
                        <a:pt x="1489" y="261"/>
                        <a:pt x="1489" y="262"/>
                        <a:pt x="1490" y="263"/>
                      </a:cubicBezTo>
                      <a:close/>
                      <a:moveTo>
                        <a:pt x="1462" y="257"/>
                      </a:moveTo>
                      <a:cubicBezTo>
                        <a:pt x="1463" y="257"/>
                        <a:pt x="1463" y="257"/>
                        <a:pt x="1463" y="257"/>
                      </a:cubicBezTo>
                      <a:cubicBezTo>
                        <a:pt x="1468" y="257"/>
                        <a:pt x="1472" y="258"/>
                        <a:pt x="1477" y="259"/>
                      </a:cubicBezTo>
                      <a:cubicBezTo>
                        <a:pt x="1478" y="259"/>
                        <a:pt x="1479" y="258"/>
                        <a:pt x="1480" y="257"/>
                      </a:cubicBezTo>
                      <a:cubicBezTo>
                        <a:pt x="1480" y="255"/>
                        <a:pt x="1479" y="254"/>
                        <a:pt x="1478" y="254"/>
                      </a:cubicBezTo>
                      <a:cubicBezTo>
                        <a:pt x="1473" y="253"/>
                        <a:pt x="1468" y="252"/>
                        <a:pt x="1463" y="252"/>
                      </a:cubicBezTo>
                      <a:cubicBezTo>
                        <a:pt x="1463" y="252"/>
                        <a:pt x="1463" y="252"/>
                        <a:pt x="1462" y="252"/>
                      </a:cubicBezTo>
                      <a:cubicBezTo>
                        <a:pt x="1461" y="252"/>
                        <a:pt x="1460" y="253"/>
                        <a:pt x="1460" y="255"/>
                      </a:cubicBezTo>
                      <a:cubicBezTo>
                        <a:pt x="1460" y="256"/>
                        <a:pt x="1461" y="257"/>
                        <a:pt x="1462" y="257"/>
                      </a:cubicBezTo>
                      <a:close/>
                      <a:moveTo>
                        <a:pt x="1443" y="244"/>
                      </a:moveTo>
                      <a:cubicBezTo>
                        <a:pt x="1443" y="246"/>
                        <a:pt x="1443" y="247"/>
                        <a:pt x="1443" y="249"/>
                      </a:cubicBezTo>
                      <a:cubicBezTo>
                        <a:pt x="1443" y="251"/>
                        <a:pt x="1443" y="254"/>
                        <a:pt x="1443" y="257"/>
                      </a:cubicBezTo>
                      <a:cubicBezTo>
                        <a:pt x="1443" y="258"/>
                        <a:pt x="1443" y="258"/>
                        <a:pt x="1444" y="259"/>
                      </a:cubicBezTo>
                      <a:cubicBezTo>
                        <a:pt x="1444" y="260"/>
                        <a:pt x="1445" y="260"/>
                        <a:pt x="1446" y="259"/>
                      </a:cubicBezTo>
                      <a:cubicBezTo>
                        <a:pt x="1447" y="259"/>
                        <a:pt x="1447" y="259"/>
                        <a:pt x="1448" y="259"/>
                      </a:cubicBezTo>
                      <a:cubicBezTo>
                        <a:pt x="1449" y="259"/>
                        <a:pt x="1450" y="257"/>
                        <a:pt x="1450" y="256"/>
                      </a:cubicBezTo>
                      <a:cubicBezTo>
                        <a:pt x="1449" y="255"/>
                        <a:pt x="1448" y="254"/>
                        <a:pt x="1447" y="254"/>
                      </a:cubicBezTo>
                      <a:cubicBezTo>
                        <a:pt x="1446" y="254"/>
                        <a:pt x="1445" y="254"/>
                        <a:pt x="1445" y="255"/>
                      </a:cubicBezTo>
                      <a:cubicBezTo>
                        <a:pt x="1445" y="257"/>
                        <a:pt x="1445" y="257"/>
                        <a:pt x="1445" y="257"/>
                      </a:cubicBezTo>
                      <a:cubicBezTo>
                        <a:pt x="1448" y="257"/>
                        <a:pt x="1448" y="257"/>
                        <a:pt x="1448" y="257"/>
                      </a:cubicBezTo>
                      <a:cubicBezTo>
                        <a:pt x="1448" y="254"/>
                        <a:pt x="1448" y="252"/>
                        <a:pt x="1448" y="249"/>
                      </a:cubicBezTo>
                      <a:cubicBezTo>
                        <a:pt x="1448" y="247"/>
                        <a:pt x="1448" y="246"/>
                        <a:pt x="1448" y="244"/>
                      </a:cubicBezTo>
                      <a:cubicBezTo>
                        <a:pt x="1448" y="243"/>
                        <a:pt x="1447" y="242"/>
                        <a:pt x="1445" y="242"/>
                      </a:cubicBezTo>
                      <a:cubicBezTo>
                        <a:pt x="1444" y="242"/>
                        <a:pt x="1443" y="243"/>
                        <a:pt x="1443" y="244"/>
                      </a:cubicBezTo>
                      <a:close/>
                      <a:moveTo>
                        <a:pt x="1439" y="215"/>
                      </a:moveTo>
                      <a:cubicBezTo>
                        <a:pt x="1440" y="220"/>
                        <a:pt x="1441" y="225"/>
                        <a:pt x="1442" y="230"/>
                      </a:cubicBezTo>
                      <a:cubicBezTo>
                        <a:pt x="1442" y="231"/>
                        <a:pt x="1443" y="232"/>
                        <a:pt x="1445" y="232"/>
                      </a:cubicBezTo>
                      <a:cubicBezTo>
                        <a:pt x="1446" y="232"/>
                        <a:pt x="1447" y="230"/>
                        <a:pt x="1447" y="229"/>
                      </a:cubicBezTo>
                      <a:cubicBezTo>
                        <a:pt x="1446" y="224"/>
                        <a:pt x="1445" y="219"/>
                        <a:pt x="1444" y="214"/>
                      </a:cubicBezTo>
                      <a:cubicBezTo>
                        <a:pt x="1444" y="213"/>
                        <a:pt x="1442" y="212"/>
                        <a:pt x="1441" y="212"/>
                      </a:cubicBezTo>
                      <a:cubicBezTo>
                        <a:pt x="1440" y="212"/>
                        <a:pt x="1439" y="214"/>
                        <a:pt x="1439" y="215"/>
                      </a:cubicBezTo>
                      <a:close/>
                      <a:moveTo>
                        <a:pt x="1430" y="187"/>
                      </a:moveTo>
                      <a:cubicBezTo>
                        <a:pt x="1432" y="192"/>
                        <a:pt x="1434" y="196"/>
                        <a:pt x="1435" y="201"/>
                      </a:cubicBezTo>
                      <a:cubicBezTo>
                        <a:pt x="1436" y="202"/>
                        <a:pt x="1437" y="203"/>
                        <a:pt x="1438" y="203"/>
                      </a:cubicBezTo>
                      <a:cubicBezTo>
                        <a:pt x="1440" y="202"/>
                        <a:pt x="1441" y="201"/>
                        <a:pt x="1440" y="199"/>
                      </a:cubicBezTo>
                      <a:cubicBezTo>
                        <a:pt x="1439" y="195"/>
                        <a:pt x="1437" y="190"/>
                        <a:pt x="1435" y="185"/>
                      </a:cubicBezTo>
                      <a:cubicBezTo>
                        <a:pt x="1435" y="184"/>
                        <a:pt x="1433" y="183"/>
                        <a:pt x="1432" y="184"/>
                      </a:cubicBezTo>
                      <a:cubicBezTo>
                        <a:pt x="1431" y="184"/>
                        <a:pt x="1430" y="186"/>
                        <a:pt x="1430" y="187"/>
                      </a:cubicBezTo>
                      <a:close/>
                      <a:moveTo>
                        <a:pt x="1418" y="160"/>
                      </a:moveTo>
                      <a:cubicBezTo>
                        <a:pt x="1420" y="165"/>
                        <a:pt x="1422" y="169"/>
                        <a:pt x="1424" y="173"/>
                      </a:cubicBezTo>
                      <a:cubicBezTo>
                        <a:pt x="1425" y="175"/>
                        <a:pt x="1427" y="175"/>
                        <a:pt x="1428" y="175"/>
                      </a:cubicBezTo>
                      <a:cubicBezTo>
                        <a:pt x="1429" y="174"/>
                        <a:pt x="1430" y="172"/>
                        <a:pt x="1429" y="171"/>
                      </a:cubicBezTo>
                      <a:cubicBezTo>
                        <a:pt x="1427" y="167"/>
                        <a:pt x="1424" y="162"/>
                        <a:pt x="1422" y="158"/>
                      </a:cubicBezTo>
                      <a:cubicBezTo>
                        <a:pt x="1421" y="157"/>
                        <a:pt x="1420" y="156"/>
                        <a:pt x="1419" y="157"/>
                      </a:cubicBezTo>
                      <a:cubicBezTo>
                        <a:pt x="1417" y="157"/>
                        <a:pt x="1417" y="159"/>
                        <a:pt x="1418" y="160"/>
                      </a:cubicBezTo>
                      <a:close/>
                      <a:moveTo>
                        <a:pt x="1402" y="135"/>
                      </a:moveTo>
                      <a:cubicBezTo>
                        <a:pt x="1405" y="139"/>
                        <a:pt x="1407" y="143"/>
                        <a:pt x="1410" y="147"/>
                      </a:cubicBezTo>
                      <a:cubicBezTo>
                        <a:pt x="1411" y="149"/>
                        <a:pt x="1412" y="149"/>
                        <a:pt x="1413" y="148"/>
                      </a:cubicBezTo>
                      <a:cubicBezTo>
                        <a:pt x="1415" y="147"/>
                        <a:pt x="1415" y="146"/>
                        <a:pt x="1414" y="145"/>
                      </a:cubicBezTo>
                      <a:cubicBezTo>
                        <a:pt x="1412" y="140"/>
                        <a:pt x="1409" y="136"/>
                        <a:pt x="1406" y="132"/>
                      </a:cubicBezTo>
                      <a:cubicBezTo>
                        <a:pt x="1405" y="131"/>
                        <a:pt x="1404" y="131"/>
                        <a:pt x="1402" y="132"/>
                      </a:cubicBezTo>
                      <a:cubicBezTo>
                        <a:pt x="1401" y="132"/>
                        <a:pt x="1401" y="134"/>
                        <a:pt x="1402" y="135"/>
                      </a:cubicBezTo>
                      <a:close/>
                      <a:moveTo>
                        <a:pt x="1384" y="111"/>
                      </a:moveTo>
                      <a:cubicBezTo>
                        <a:pt x="1386" y="114"/>
                        <a:pt x="1388" y="117"/>
                        <a:pt x="1391" y="120"/>
                      </a:cubicBezTo>
                      <a:cubicBezTo>
                        <a:pt x="1391" y="121"/>
                        <a:pt x="1392" y="122"/>
                        <a:pt x="1393" y="123"/>
                      </a:cubicBezTo>
                      <a:cubicBezTo>
                        <a:pt x="1394" y="124"/>
                        <a:pt x="1395" y="124"/>
                        <a:pt x="1396" y="123"/>
                      </a:cubicBezTo>
                      <a:cubicBezTo>
                        <a:pt x="1398" y="123"/>
                        <a:pt x="1398" y="121"/>
                        <a:pt x="1397" y="120"/>
                      </a:cubicBezTo>
                      <a:cubicBezTo>
                        <a:pt x="1396" y="119"/>
                        <a:pt x="1395" y="118"/>
                        <a:pt x="1395" y="117"/>
                      </a:cubicBezTo>
                      <a:cubicBezTo>
                        <a:pt x="1392" y="114"/>
                        <a:pt x="1390" y="111"/>
                        <a:pt x="1388" y="108"/>
                      </a:cubicBezTo>
                      <a:cubicBezTo>
                        <a:pt x="1387" y="107"/>
                        <a:pt x="1385" y="107"/>
                        <a:pt x="1384" y="108"/>
                      </a:cubicBezTo>
                      <a:cubicBezTo>
                        <a:pt x="1383" y="109"/>
                        <a:pt x="1383" y="110"/>
                        <a:pt x="1384" y="111"/>
                      </a:cubicBezTo>
                      <a:close/>
                      <a:moveTo>
                        <a:pt x="1364" y="90"/>
                      </a:moveTo>
                      <a:cubicBezTo>
                        <a:pt x="1367" y="93"/>
                        <a:pt x="1371" y="96"/>
                        <a:pt x="1374" y="100"/>
                      </a:cubicBezTo>
                      <a:cubicBezTo>
                        <a:pt x="1375" y="101"/>
                        <a:pt x="1376" y="101"/>
                        <a:pt x="1377" y="100"/>
                      </a:cubicBezTo>
                      <a:cubicBezTo>
                        <a:pt x="1379" y="99"/>
                        <a:pt x="1379" y="98"/>
                        <a:pt x="1378" y="97"/>
                      </a:cubicBezTo>
                      <a:cubicBezTo>
                        <a:pt x="1374" y="93"/>
                        <a:pt x="1371" y="89"/>
                        <a:pt x="1367" y="86"/>
                      </a:cubicBezTo>
                      <a:cubicBezTo>
                        <a:pt x="1366" y="85"/>
                        <a:pt x="1364" y="85"/>
                        <a:pt x="1363" y="86"/>
                      </a:cubicBezTo>
                      <a:cubicBezTo>
                        <a:pt x="1363" y="87"/>
                        <a:pt x="1363" y="89"/>
                        <a:pt x="1364" y="90"/>
                      </a:cubicBezTo>
                      <a:close/>
                      <a:moveTo>
                        <a:pt x="1341" y="71"/>
                      </a:moveTo>
                      <a:cubicBezTo>
                        <a:pt x="1345" y="74"/>
                        <a:pt x="1349" y="77"/>
                        <a:pt x="1352" y="80"/>
                      </a:cubicBezTo>
                      <a:cubicBezTo>
                        <a:pt x="1354" y="81"/>
                        <a:pt x="1355" y="80"/>
                        <a:pt x="1356" y="79"/>
                      </a:cubicBezTo>
                      <a:cubicBezTo>
                        <a:pt x="1357" y="78"/>
                        <a:pt x="1357" y="77"/>
                        <a:pt x="1356" y="76"/>
                      </a:cubicBezTo>
                      <a:cubicBezTo>
                        <a:pt x="1352" y="73"/>
                        <a:pt x="1348" y="70"/>
                        <a:pt x="1343" y="67"/>
                      </a:cubicBezTo>
                      <a:cubicBezTo>
                        <a:pt x="1342" y="66"/>
                        <a:pt x="1341" y="66"/>
                        <a:pt x="1340" y="67"/>
                      </a:cubicBezTo>
                      <a:cubicBezTo>
                        <a:pt x="1339" y="69"/>
                        <a:pt x="1339" y="70"/>
                        <a:pt x="1341" y="71"/>
                      </a:cubicBezTo>
                      <a:close/>
                      <a:moveTo>
                        <a:pt x="1315" y="56"/>
                      </a:moveTo>
                      <a:cubicBezTo>
                        <a:pt x="1319" y="58"/>
                        <a:pt x="1324" y="61"/>
                        <a:pt x="1328" y="63"/>
                      </a:cubicBezTo>
                      <a:cubicBezTo>
                        <a:pt x="1329" y="64"/>
                        <a:pt x="1331" y="63"/>
                        <a:pt x="1332" y="62"/>
                      </a:cubicBezTo>
                      <a:cubicBezTo>
                        <a:pt x="1332" y="61"/>
                        <a:pt x="1332" y="59"/>
                        <a:pt x="1331" y="59"/>
                      </a:cubicBezTo>
                      <a:cubicBezTo>
                        <a:pt x="1326" y="56"/>
                        <a:pt x="1322" y="54"/>
                        <a:pt x="1317" y="52"/>
                      </a:cubicBezTo>
                      <a:cubicBezTo>
                        <a:pt x="1316" y="51"/>
                        <a:pt x="1314" y="52"/>
                        <a:pt x="1314" y="53"/>
                      </a:cubicBezTo>
                      <a:cubicBezTo>
                        <a:pt x="1313" y="54"/>
                        <a:pt x="1314" y="56"/>
                        <a:pt x="1315" y="56"/>
                      </a:cubicBezTo>
                      <a:close/>
                      <a:moveTo>
                        <a:pt x="1287" y="47"/>
                      </a:moveTo>
                      <a:cubicBezTo>
                        <a:pt x="1292" y="48"/>
                        <a:pt x="1297" y="49"/>
                        <a:pt x="1301" y="51"/>
                      </a:cubicBezTo>
                      <a:cubicBezTo>
                        <a:pt x="1303" y="51"/>
                        <a:pt x="1304" y="51"/>
                        <a:pt x="1304" y="49"/>
                      </a:cubicBezTo>
                      <a:cubicBezTo>
                        <a:pt x="1305" y="48"/>
                        <a:pt x="1304" y="47"/>
                        <a:pt x="1303" y="46"/>
                      </a:cubicBezTo>
                      <a:cubicBezTo>
                        <a:pt x="1298" y="45"/>
                        <a:pt x="1293" y="43"/>
                        <a:pt x="1288" y="42"/>
                      </a:cubicBezTo>
                      <a:cubicBezTo>
                        <a:pt x="1287" y="41"/>
                        <a:pt x="1286" y="42"/>
                        <a:pt x="1285" y="44"/>
                      </a:cubicBezTo>
                      <a:cubicBezTo>
                        <a:pt x="1285" y="45"/>
                        <a:pt x="1286" y="46"/>
                        <a:pt x="1287" y="47"/>
                      </a:cubicBezTo>
                      <a:close/>
                      <a:moveTo>
                        <a:pt x="1258" y="41"/>
                      </a:moveTo>
                      <a:cubicBezTo>
                        <a:pt x="1263" y="42"/>
                        <a:pt x="1268" y="42"/>
                        <a:pt x="1273" y="43"/>
                      </a:cubicBezTo>
                      <a:cubicBezTo>
                        <a:pt x="1274" y="44"/>
                        <a:pt x="1275" y="43"/>
                        <a:pt x="1276" y="41"/>
                      </a:cubicBezTo>
                      <a:cubicBezTo>
                        <a:pt x="1276" y="40"/>
                        <a:pt x="1275" y="39"/>
                        <a:pt x="1274" y="38"/>
                      </a:cubicBezTo>
                      <a:cubicBezTo>
                        <a:pt x="1269" y="37"/>
                        <a:pt x="1264" y="37"/>
                        <a:pt x="1259" y="36"/>
                      </a:cubicBezTo>
                      <a:cubicBezTo>
                        <a:pt x="1257" y="36"/>
                        <a:pt x="1256" y="37"/>
                        <a:pt x="1256" y="38"/>
                      </a:cubicBezTo>
                      <a:cubicBezTo>
                        <a:pt x="1256" y="39"/>
                        <a:pt x="1257" y="41"/>
                        <a:pt x="1258" y="41"/>
                      </a:cubicBezTo>
                      <a:close/>
                      <a:moveTo>
                        <a:pt x="1228" y="38"/>
                      </a:moveTo>
                      <a:cubicBezTo>
                        <a:pt x="1233" y="39"/>
                        <a:pt x="1238" y="39"/>
                        <a:pt x="1243" y="39"/>
                      </a:cubicBezTo>
                      <a:cubicBezTo>
                        <a:pt x="1245" y="39"/>
                        <a:pt x="1246" y="38"/>
                        <a:pt x="1246" y="37"/>
                      </a:cubicBezTo>
                      <a:cubicBezTo>
                        <a:pt x="1246" y="36"/>
                        <a:pt x="1245" y="34"/>
                        <a:pt x="1244" y="34"/>
                      </a:cubicBezTo>
                      <a:cubicBezTo>
                        <a:pt x="1239" y="34"/>
                        <a:pt x="1234" y="34"/>
                        <a:pt x="1229" y="33"/>
                      </a:cubicBezTo>
                      <a:cubicBezTo>
                        <a:pt x="1227" y="33"/>
                        <a:pt x="1226" y="34"/>
                        <a:pt x="1226" y="36"/>
                      </a:cubicBezTo>
                      <a:cubicBezTo>
                        <a:pt x="1226" y="37"/>
                        <a:pt x="1227" y="38"/>
                        <a:pt x="1228" y="38"/>
                      </a:cubicBezTo>
                      <a:close/>
                      <a:moveTo>
                        <a:pt x="1199" y="38"/>
                      </a:moveTo>
                      <a:cubicBezTo>
                        <a:pt x="1204" y="38"/>
                        <a:pt x="1209" y="38"/>
                        <a:pt x="1213" y="38"/>
                      </a:cubicBezTo>
                      <a:cubicBezTo>
                        <a:pt x="1215" y="38"/>
                        <a:pt x="1216" y="37"/>
                        <a:pt x="1216" y="36"/>
                      </a:cubicBezTo>
                      <a:cubicBezTo>
                        <a:pt x="1216" y="34"/>
                        <a:pt x="1215" y="33"/>
                        <a:pt x="1213" y="33"/>
                      </a:cubicBezTo>
                      <a:cubicBezTo>
                        <a:pt x="1208" y="33"/>
                        <a:pt x="1203" y="33"/>
                        <a:pt x="1198" y="33"/>
                      </a:cubicBezTo>
                      <a:cubicBezTo>
                        <a:pt x="1197" y="34"/>
                        <a:pt x="1196" y="35"/>
                        <a:pt x="1196" y="36"/>
                      </a:cubicBezTo>
                      <a:cubicBezTo>
                        <a:pt x="1196" y="37"/>
                        <a:pt x="1197" y="39"/>
                        <a:pt x="1199" y="38"/>
                      </a:cubicBezTo>
                      <a:close/>
                      <a:moveTo>
                        <a:pt x="1169" y="41"/>
                      </a:moveTo>
                      <a:cubicBezTo>
                        <a:pt x="1174" y="40"/>
                        <a:pt x="1179" y="40"/>
                        <a:pt x="1184" y="39"/>
                      </a:cubicBezTo>
                      <a:cubicBezTo>
                        <a:pt x="1185" y="39"/>
                        <a:pt x="1186" y="38"/>
                        <a:pt x="1186" y="37"/>
                      </a:cubicBezTo>
                      <a:cubicBezTo>
                        <a:pt x="1186" y="35"/>
                        <a:pt x="1185" y="34"/>
                        <a:pt x="1183" y="34"/>
                      </a:cubicBezTo>
                      <a:cubicBezTo>
                        <a:pt x="1178" y="35"/>
                        <a:pt x="1173" y="35"/>
                        <a:pt x="1168" y="36"/>
                      </a:cubicBezTo>
                      <a:cubicBezTo>
                        <a:pt x="1167" y="36"/>
                        <a:pt x="1166" y="37"/>
                        <a:pt x="1166" y="38"/>
                      </a:cubicBezTo>
                      <a:cubicBezTo>
                        <a:pt x="1166" y="40"/>
                        <a:pt x="1167" y="41"/>
                        <a:pt x="1169" y="41"/>
                      </a:cubicBezTo>
                      <a:close/>
                      <a:moveTo>
                        <a:pt x="1139" y="45"/>
                      </a:moveTo>
                      <a:cubicBezTo>
                        <a:pt x="1144" y="44"/>
                        <a:pt x="1149" y="43"/>
                        <a:pt x="1154" y="42"/>
                      </a:cubicBezTo>
                      <a:cubicBezTo>
                        <a:pt x="1155" y="42"/>
                        <a:pt x="1156" y="41"/>
                        <a:pt x="1156" y="40"/>
                      </a:cubicBezTo>
                      <a:cubicBezTo>
                        <a:pt x="1156" y="38"/>
                        <a:pt x="1155" y="37"/>
                        <a:pt x="1153" y="37"/>
                      </a:cubicBezTo>
                      <a:cubicBezTo>
                        <a:pt x="1148" y="38"/>
                        <a:pt x="1143" y="39"/>
                        <a:pt x="1138" y="40"/>
                      </a:cubicBezTo>
                      <a:cubicBezTo>
                        <a:pt x="1137" y="40"/>
                        <a:pt x="1136" y="41"/>
                        <a:pt x="1136" y="43"/>
                      </a:cubicBezTo>
                      <a:cubicBezTo>
                        <a:pt x="1136" y="44"/>
                        <a:pt x="1138" y="45"/>
                        <a:pt x="1139" y="45"/>
                      </a:cubicBezTo>
                      <a:close/>
                      <a:moveTo>
                        <a:pt x="1110" y="51"/>
                      </a:moveTo>
                      <a:cubicBezTo>
                        <a:pt x="1115" y="50"/>
                        <a:pt x="1120" y="48"/>
                        <a:pt x="1124" y="47"/>
                      </a:cubicBezTo>
                      <a:cubicBezTo>
                        <a:pt x="1126" y="47"/>
                        <a:pt x="1127" y="46"/>
                        <a:pt x="1126" y="45"/>
                      </a:cubicBezTo>
                      <a:cubicBezTo>
                        <a:pt x="1126" y="43"/>
                        <a:pt x="1125" y="42"/>
                        <a:pt x="1123" y="43"/>
                      </a:cubicBezTo>
                      <a:cubicBezTo>
                        <a:pt x="1119" y="44"/>
                        <a:pt x="1114" y="45"/>
                        <a:pt x="1109" y="46"/>
                      </a:cubicBezTo>
                      <a:cubicBezTo>
                        <a:pt x="1107" y="46"/>
                        <a:pt x="1107" y="48"/>
                        <a:pt x="1107" y="49"/>
                      </a:cubicBezTo>
                      <a:cubicBezTo>
                        <a:pt x="1107" y="50"/>
                        <a:pt x="1109" y="51"/>
                        <a:pt x="1110" y="51"/>
                      </a:cubicBezTo>
                      <a:close/>
                      <a:moveTo>
                        <a:pt x="1081" y="59"/>
                      </a:moveTo>
                      <a:cubicBezTo>
                        <a:pt x="1086" y="57"/>
                        <a:pt x="1091" y="56"/>
                        <a:pt x="1095" y="54"/>
                      </a:cubicBezTo>
                      <a:cubicBezTo>
                        <a:pt x="1097" y="54"/>
                        <a:pt x="1098" y="53"/>
                        <a:pt x="1097" y="51"/>
                      </a:cubicBezTo>
                      <a:cubicBezTo>
                        <a:pt x="1097" y="50"/>
                        <a:pt x="1095" y="49"/>
                        <a:pt x="1094" y="50"/>
                      </a:cubicBezTo>
                      <a:cubicBezTo>
                        <a:pt x="1089" y="51"/>
                        <a:pt x="1084" y="52"/>
                        <a:pt x="1080" y="54"/>
                      </a:cubicBezTo>
                      <a:cubicBezTo>
                        <a:pt x="1078" y="54"/>
                        <a:pt x="1078" y="56"/>
                        <a:pt x="1078" y="57"/>
                      </a:cubicBezTo>
                      <a:cubicBezTo>
                        <a:pt x="1078" y="58"/>
                        <a:pt x="1080" y="59"/>
                        <a:pt x="1081" y="59"/>
                      </a:cubicBezTo>
                      <a:close/>
                      <a:moveTo>
                        <a:pt x="1053" y="69"/>
                      </a:moveTo>
                      <a:cubicBezTo>
                        <a:pt x="1058" y="67"/>
                        <a:pt x="1062" y="65"/>
                        <a:pt x="1067" y="63"/>
                      </a:cubicBezTo>
                      <a:cubicBezTo>
                        <a:pt x="1068" y="63"/>
                        <a:pt x="1069" y="62"/>
                        <a:pt x="1068" y="60"/>
                      </a:cubicBezTo>
                      <a:cubicBezTo>
                        <a:pt x="1068" y="59"/>
                        <a:pt x="1067" y="58"/>
                        <a:pt x="1065" y="59"/>
                      </a:cubicBezTo>
                      <a:cubicBezTo>
                        <a:pt x="1061" y="60"/>
                        <a:pt x="1056" y="62"/>
                        <a:pt x="1051" y="64"/>
                      </a:cubicBezTo>
                      <a:cubicBezTo>
                        <a:pt x="1050" y="65"/>
                        <a:pt x="1049" y="66"/>
                        <a:pt x="1050" y="67"/>
                      </a:cubicBezTo>
                      <a:cubicBezTo>
                        <a:pt x="1050" y="69"/>
                        <a:pt x="1052" y="69"/>
                        <a:pt x="1053" y="69"/>
                      </a:cubicBezTo>
                      <a:close/>
                      <a:moveTo>
                        <a:pt x="1026" y="81"/>
                      </a:moveTo>
                      <a:cubicBezTo>
                        <a:pt x="1030" y="79"/>
                        <a:pt x="1035" y="77"/>
                        <a:pt x="1039" y="75"/>
                      </a:cubicBezTo>
                      <a:cubicBezTo>
                        <a:pt x="1041" y="74"/>
                        <a:pt x="1041" y="73"/>
                        <a:pt x="1041" y="71"/>
                      </a:cubicBezTo>
                      <a:cubicBezTo>
                        <a:pt x="1040" y="70"/>
                        <a:pt x="1039" y="70"/>
                        <a:pt x="1037" y="70"/>
                      </a:cubicBezTo>
                      <a:cubicBezTo>
                        <a:pt x="1033" y="72"/>
                        <a:pt x="1028" y="74"/>
                        <a:pt x="1024" y="77"/>
                      </a:cubicBezTo>
                      <a:cubicBezTo>
                        <a:pt x="1022" y="77"/>
                        <a:pt x="1022" y="79"/>
                        <a:pt x="1023" y="80"/>
                      </a:cubicBezTo>
                      <a:cubicBezTo>
                        <a:pt x="1023" y="81"/>
                        <a:pt x="1025" y="82"/>
                        <a:pt x="1026" y="81"/>
                      </a:cubicBezTo>
                      <a:close/>
                      <a:moveTo>
                        <a:pt x="1000" y="96"/>
                      </a:moveTo>
                      <a:cubicBezTo>
                        <a:pt x="1004" y="94"/>
                        <a:pt x="1009" y="91"/>
                        <a:pt x="1013" y="88"/>
                      </a:cubicBezTo>
                      <a:cubicBezTo>
                        <a:pt x="1014" y="88"/>
                        <a:pt x="1015" y="86"/>
                        <a:pt x="1014" y="85"/>
                      </a:cubicBezTo>
                      <a:cubicBezTo>
                        <a:pt x="1013" y="84"/>
                        <a:pt x="1012" y="83"/>
                        <a:pt x="1010" y="84"/>
                      </a:cubicBezTo>
                      <a:cubicBezTo>
                        <a:pt x="1006" y="87"/>
                        <a:pt x="1002" y="89"/>
                        <a:pt x="998" y="92"/>
                      </a:cubicBezTo>
                      <a:cubicBezTo>
                        <a:pt x="996" y="93"/>
                        <a:pt x="996" y="94"/>
                        <a:pt x="997" y="96"/>
                      </a:cubicBezTo>
                      <a:cubicBezTo>
                        <a:pt x="998" y="97"/>
                        <a:pt x="999" y="97"/>
                        <a:pt x="1000" y="96"/>
                      </a:cubicBezTo>
                      <a:close/>
                      <a:moveTo>
                        <a:pt x="977" y="114"/>
                      </a:moveTo>
                      <a:cubicBezTo>
                        <a:pt x="981" y="111"/>
                        <a:pt x="984" y="108"/>
                        <a:pt x="988" y="105"/>
                      </a:cubicBezTo>
                      <a:cubicBezTo>
                        <a:pt x="989" y="104"/>
                        <a:pt x="990" y="102"/>
                        <a:pt x="989" y="101"/>
                      </a:cubicBezTo>
                      <a:cubicBezTo>
                        <a:pt x="988" y="100"/>
                        <a:pt x="986" y="100"/>
                        <a:pt x="985" y="101"/>
                      </a:cubicBezTo>
                      <a:cubicBezTo>
                        <a:pt x="981" y="104"/>
                        <a:pt x="977" y="107"/>
                        <a:pt x="974" y="111"/>
                      </a:cubicBezTo>
                      <a:cubicBezTo>
                        <a:pt x="973" y="111"/>
                        <a:pt x="972" y="113"/>
                        <a:pt x="973" y="114"/>
                      </a:cubicBezTo>
                      <a:cubicBezTo>
                        <a:pt x="974" y="115"/>
                        <a:pt x="976" y="115"/>
                        <a:pt x="977" y="114"/>
                      </a:cubicBezTo>
                      <a:close/>
                      <a:moveTo>
                        <a:pt x="956" y="136"/>
                      </a:moveTo>
                      <a:cubicBezTo>
                        <a:pt x="960" y="132"/>
                        <a:pt x="963" y="128"/>
                        <a:pt x="966" y="125"/>
                      </a:cubicBezTo>
                      <a:cubicBezTo>
                        <a:pt x="967" y="124"/>
                        <a:pt x="967" y="122"/>
                        <a:pt x="966" y="121"/>
                      </a:cubicBezTo>
                      <a:cubicBezTo>
                        <a:pt x="965" y="120"/>
                        <a:pt x="964" y="120"/>
                        <a:pt x="963" y="121"/>
                      </a:cubicBezTo>
                      <a:cubicBezTo>
                        <a:pt x="959" y="125"/>
                        <a:pt x="956" y="129"/>
                        <a:pt x="953" y="133"/>
                      </a:cubicBezTo>
                      <a:cubicBezTo>
                        <a:pt x="952" y="134"/>
                        <a:pt x="952" y="135"/>
                        <a:pt x="953" y="136"/>
                      </a:cubicBezTo>
                      <a:cubicBezTo>
                        <a:pt x="954" y="137"/>
                        <a:pt x="956" y="137"/>
                        <a:pt x="956" y="136"/>
                      </a:cubicBezTo>
                      <a:close/>
                      <a:moveTo>
                        <a:pt x="940" y="160"/>
                      </a:moveTo>
                      <a:cubicBezTo>
                        <a:pt x="943" y="156"/>
                        <a:pt x="945" y="152"/>
                        <a:pt x="948" y="148"/>
                      </a:cubicBezTo>
                      <a:cubicBezTo>
                        <a:pt x="949" y="146"/>
                        <a:pt x="948" y="145"/>
                        <a:pt x="947" y="144"/>
                      </a:cubicBezTo>
                      <a:cubicBezTo>
                        <a:pt x="946" y="143"/>
                        <a:pt x="944" y="144"/>
                        <a:pt x="944" y="145"/>
                      </a:cubicBezTo>
                      <a:cubicBezTo>
                        <a:pt x="941" y="149"/>
                        <a:pt x="938" y="153"/>
                        <a:pt x="936" y="158"/>
                      </a:cubicBezTo>
                      <a:cubicBezTo>
                        <a:pt x="935" y="159"/>
                        <a:pt x="936" y="161"/>
                        <a:pt x="937" y="161"/>
                      </a:cubicBezTo>
                      <a:cubicBezTo>
                        <a:pt x="938" y="162"/>
                        <a:pt x="940" y="161"/>
                        <a:pt x="940" y="160"/>
                      </a:cubicBezTo>
                      <a:close/>
                      <a:moveTo>
                        <a:pt x="930" y="188"/>
                      </a:moveTo>
                      <a:cubicBezTo>
                        <a:pt x="931" y="183"/>
                        <a:pt x="933" y="178"/>
                        <a:pt x="934" y="174"/>
                      </a:cubicBezTo>
                      <a:cubicBezTo>
                        <a:pt x="935" y="172"/>
                        <a:pt x="934" y="171"/>
                        <a:pt x="933" y="170"/>
                      </a:cubicBezTo>
                      <a:cubicBezTo>
                        <a:pt x="932" y="170"/>
                        <a:pt x="930" y="171"/>
                        <a:pt x="930" y="172"/>
                      </a:cubicBezTo>
                      <a:cubicBezTo>
                        <a:pt x="928" y="177"/>
                        <a:pt x="926" y="181"/>
                        <a:pt x="925" y="186"/>
                      </a:cubicBezTo>
                      <a:cubicBezTo>
                        <a:pt x="925" y="188"/>
                        <a:pt x="925" y="189"/>
                        <a:pt x="927" y="189"/>
                      </a:cubicBezTo>
                      <a:cubicBezTo>
                        <a:pt x="928" y="190"/>
                        <a:pt x="929" y="189"/>
                        <a:pt x="930" y="188"/>
                      </a:cubicBezTo>
                      <a:close/>
                      <a:moveTo>
                        <a:pt x="925" y="217"/>
                      </a:moveTo>
                      <a:cubicBezTo>
                        <a:pt x="925" y="212"/>
                        <a:pt x="926" y="207"/>
                        <a:pt x="927" y="202"/>
                      </a:cubicBezTo>
                      <a:cubicBezTo>
                        <a:pt x="927" y="201"/>
                        <a:pt x="926" y="199"/>
                        <a:pt x="925" y="199"/>
                      </a:cubicBezTo>
                      <a:cubicBezTo>
                        <a:pt x="923" y="199"/>
                        <a:pt x="922" y="200"/>
                        <a:pt x="922" y="201"/>
                      </a:cubicBezTo>
                      <a:cubicBezTo>
                        <a:pt x="921" y="206"/>
                        <a:pt x="920" y="211"/>
                        <a:pt x="920" y="216"/>
                      </a:cubicBezTo>
                      <a:cubicBezTo>
                        <a:pt x="920" y="218"/>
                        <a:pt x="921" y="219"/>
                        <a:pt x="922" y="219"/>
                      </a:cubicBezTo>
                      <a:cubicBezTo>
                        <a:pt x="924" y="219"/>
                        <a:pt x="925" y="218"/>
                        <a:pt x="925" y="217"/>
                      </a:cubicBezTo>
                      <a:close/>
                      <a:moveTo>
                        <a:pt x="921" y="245"/>
                      </a:moveTo>
                      <a:cubicBezTo>
                        <a:pt x="921" y="245"/>
                        <a:pt x="921" y="246"/>
                        <a:pt x="921" y="246"/>
                      </a:cubicBezTo>
                      <a:cubicBezTo>
                        <a:pt x="922" y="247"/>
                        <a:pt x="923" y="248"/>
                        <a:pt x="924" y="247"/>
                      </a:cubicBezTo>
                      <a:cubicBezTo>
                        <a:pt x="925" y="247"/>
                        <a:pt x="926" y="246"/>
                        <a:pt x="926" y="245"/>
                      </a:cubicBezTo>
                      <a:cubicBezTo>
                        <a:pt x="925" y="240"/>
                        <a:pt x="925" y="236"/>
                        <a:pt x="925" y="231"/>
                      </a:cubicBezTo>
                      <a:cubicBezTo>
                        <a:pt x="925" y="230"/>
                        <a:pt x="924" y="229"/>
                        <a:pt x="922" y="229"/>
                      </a:cubicBezTo>
                      <a:cubicBezTo>
                        <a:pt x="921" y="229"/>
                        <a:pt x="920" y="230"/>
                        <a:pt x="920" y="232"/>
                      </a:cubicBezTo>
                      <a:cubicBezTo>
                        <a:pt x="920" y="236"/>
                        <a:pt x="921" y="241"/>
                        <a:pt x="921" y="245"/>
                      </a:cubicBezTo>
                      <a:cubicBezTo>
                        <a:pt x="924" y="245"/>
                        <a:pt x="924" y="245"/>
                        <a:pt x="924" y="245"/>
                      </a:cubicBezTo>
                      <a:cubicBezTo>
                        <a:pt x="926" y="244"/>
                        <a:pt x="926" y="244"/>
                        <a:pt x="926" y="244"/>
                      </a:cubicBezTo>
                      <a:cubicBezTo>
                        <a:pt x="926" y="243"/>
                        <a:pt x="925" y="243"/>
                        <a:pt x="925" y="243"/>
                      </a:cubicBezTo>
                      <a:cubicBezTo>
                        <a:pt x="924" y="241"/>
                        <a:pt x="923" y="241"/>
                        <a:pt x="922" y="241"/>
                      </a:cubicBezTo>
                      <a:cubicBezTo>
                        <a:pt x="921" y="242"/>
                        <a:pt x="920" y="244"/>
                        <a:pt x="921" y="245"/>
                      </a:cubicBezTo>
                      <a:close/>
                      <a:moveTo>
                        <a:pt x="902" y="223"/>
                      </a:moveTo>
                      <a:cubicBezTo>
                        <a:pt x="906" y="226"/>
                        <a:pt x="910" y="229"/>
                        <a:pt x="913" y="233"/>
                      </a:cubicBezTo>
                      <a:cubicBezTo>
                        <a:pt x="914" y="234"/>
                        <a:pt x="915" y="234"/>
                        <a:pt x="916" y="233"/>
                      </a:cubicBezTo>
                      <a:cubicBezTo>
                        <a:pt x="917" y="232"/>
                        <a:pt x="917" y="231"/>
                        <a:pt x="917" y="230"/>
                      </a:cubicBezTo>
                      <a:cubicBezTo>
                        <a:pt x="913" y="226"/>
                        <a:pt x="910" y="222"/>
                        <a:pt x="906" y="219"/>
                      </a:cubicBezTo>
                      <a:cubicBezTo>
                        <a:pt x="905" y="218"/>
                        <a:pt x="903" y="218"/>
                        <a:pt x="902" y="219"/>
                      </a:cubicBezTo>
                      <a:cubicBezTo>
                        <a:pt x="901" y="220"/>
                        <a:pt x="901" y="222"/>
                        <a:pt x="902" y="223"/>
                      </a:cubicBezTo>
                      <a:close/>
                      <a:moveTo>
                        <a:pt x="877" y="208"/>
                      </a:moveTo>
                      <a:cubicBezTo>
                        <a:pt x="882" y="209"/>
                        <a:pt x="886" y="212"/>
                        <a:pt x="891" y="214"/>
                      </a:cubicBezTo>
                      <a:cubicBezTo>
                        <a:pt x="892" y="215"/>
                        <a:pt x="893" y="214"/>
                        <a:pt x="894" y="213"/>
                      </a:cubicBezTo>
                      <a:cubicBezTo>
                        <a:pt x="895" y="212"/>
                        <a:pt x="894" y="211"/>
                        <a:pt x="893" y="210"/>
                      </a:cubicBezTo>
                      <a:cubicBezTo>
                        <a:pt x="889" y="207"/>
                        <a:pt x="884" y="205"/>
                        <a:pt x="879" y="203"/>
                      </a:cubicBezTo>
                      <a:cubicBezTo>
                        <a:pt x="878" y="202"/>
                        <a:pt x="877" y="203"/>
                        <a:pt x="876" y="204"/>
                      </a:cubicBezTo>
                      <a:cubicBezTo>
                        <a:pt x="876" y="206"/>
                        <a:pt x="876" y="207"/>
                        <a:pt x="877" y="208"/>
                      </a:cubicBezTo>
                      <a:close/>
                      <a:moveTo>
                        <a:pt x="849" y="201"/>
                      </a:moveTo>
                      <a:cubicBezTo>
                        <a:pt x="854" y="201"/>
                        <a:pt x="859" y="202"/>
                        <a:pt x="864" y="203"/>
                      </a:cubicBezTo>
                      <a:cubicBezTo>
                        <a:pt x="865" y="203"/>
                        <a:pt x="866" y="203"/>
                        <a:pt x="867" y="201"/>
                      </a:cubicBezTo>
                      <a:cubicBezTo>
                        <a:pt x="867" y="200"/>
                        <a:pt x="866" y="199"/>
                        <a:pt x="865" y="198"/>
                      </a:cubicBezTo>
                      <a:cubicBezTo>
                        <a:pt x="860" y="197"/>
                        <a:pt x="855" y="196"/>
                        <a:pt x="850" y="196"/>
                      </a:cubicBezTo>
                      <a:cubicBezTo>
                        <a:pt x="848" y="195"/>
                        <a:pt x="847" y="196"/>
                        <a:pt x="847" y="198"/>
                      </a:cubicBezTo>
                      <a:cubicBezTo>
                        <a:pt x="847" y="199"/>
                        <a:pt x="848" y="200"/>
                        <a:pt x="849" y="201"/>
                      </a:cubicBezTo>
                      <a:close/>
                      <a:moveTo>
                        <a:pt x="820" y="203"/>
                      </a:moveTo>
                      <a:cubicBezTo>
                        <a:pt x="825" y="202"/>
                        <a:pt x="830" y="201"/>
                        <a:pt x="835" y="200"/>
                      </a:cubicBezTo>
                      <a:cubicBezTo>
                        <a:pt x="836" y="200"/>
                        <a:pt x="837" y="199"/>
                        <a:pt x="837" y="198"/>
                      </a:cubicBezTo>
                      <a:cubicBezTo>
                        <a:pt x="837" y="196"/>
                        <a:pt x="836" y="195"/>
                        <a:pt x="834" y="195"/>
                      </a:cubicBezTo>
                      <a:cubicBezTo>
                        <a:pt x="829" y="196"/>
                        <a:pt x="824" y="197"/>
                        <a:pt x="819" y="198"/>
                      </a:cubicBezTo>
                      <a:cubicBezTo>
                        <a:pt x="818" y="198"/>
                        <a:pt x="817" y="200"/>
                        <a:pt x="817" y="201"/>
                      </a:cubicBezTo>
                      <a:cubicBezTo>
                        <a:pt x="818" y="202"/>
                        <a:pt x="819" y="203"/>
                        <a:pt x="820" y="203"/>
                      </a:cubicBezTo>
                      <a:close/>
                      <a:moveTo>
                        <a:pt x="795" y="216"/>
                      </a:moveTo>
                      <a:cubicBezTo>
                        <a:pt x="799" y="213"/>
                        <a:pt x="803" y="210"/>
                        <a:pt x="807" y="208"/>
                      </a:cubicBezTo>
                      <a:cubicBezTo>
                        <a:pt x="808" y="208"/>
                        <a:pt x="809" y="206"/>
                        <a:pt x="808" y="205"/>
                      </a:cubicBezTo>
                      <a:cubicBezTo>
                        <a:pt x="807" y="204"/>
                        <a:pt x="806" y="203"/>
                        <a:pt x="805" y="204"/>
                      </a:cubicBezTo>
                      <a:cubicBezTo>
                        <a:pt x="800" y="206"/>
                        <a:pt x="796" y="209"/>
                        <a:pt x="792" y="212"/>
                      </a:cubicBezTo>
                      <a:cubicBezTo>
                        <a:pt x="791" y="213"/>
                        <a:pt x="791" y="215"/>
                        <a:pt x="791" y="216"/>
                      </a:cubicBezTo>
                      <a:cubicBezTo>
                        <a:pt x="792" y="217"/>
                        <a:pt x="794" y="217"/>
                        <a:pt x="795" y="216"/>
                      </a:cubicBezTo>
                      <a:close/>
                      <a:moveTo>
                        <a:pt x="791" y="195"/>
                      </a:moveTo>
                      <a:cubicBezTo>
                        <a:pt x="790" y="200"/>
                        <a:pt x="790" y="205"/>
                        <a:pt x="789" y="210"/>
                      </a:cubicBezTo>
                      <a:cubicBezTo>
                        <a:pt x="788" y="211"/>
                        <a:pt x="789" y="212"/>
                        <a:pt x="790" y="213"/>
                      </a:cubicBezTo>
                      <a:cubicBezTo>
                        <a:pt x="792" y="213"/>
                        <a:pt x="793" y="212"/>
                        <a:pt x="793" y="211"/>
                      </a:cubicBezTo>
                      <a:cubicBezTo>
                        <a:pt x="795" y="206"/>
                        <a:pt x="795" y="201"/>
                        <a:pt x="796" y="196"/>
                      </a:cubicBezTo>
                      <a:cubicBezTo>
                        <a:pt x="796" y="194"/>
                        <a:pt x="795" y="193"/>
                        <a:pt x="794" y="193"/>
                      </a:cubicBezTo>
                      <a:cubicBezTo>
                        <a:pt x="792" y="193"/>
                        <a:pt x="791" y="194"/>
                        <a:pt x="791" y="195"/>
                      </a:cubicBezTo>
                      <a:close/>
                      <a:moveTo>
                        <a:pt x="791" y="166"/>
                      </a:moveTo>
                      <a:cubicBezTo>
                        <a:pt x="792" y="171"/>
                        <a:pt x="792" y="176"/>
                        <a:pt x="792" y="180"/>
                      </a:cubicBezTo>
                      <a:cubicBezTo>
                        <a:pt x="792" y="181"/>
                        <a:pt x="792" y="181"/>
                        <a:pt x="792" y="181"/>
                      </a:cubicBezTo>
                      <a:cubicBezTo>
                        <a:pt x="792" y="182"/>
                        <a:pt x="793" y="183"/>
                        <a:pt x="794" y="183"/>
                      </a:cubicBezTo>
                      <a:cubicBezTo>
                        <a:pt x="796" y="183"/>
                        <a:pt x="797" y="182"/>
                        <a:pt x="797" y="181"/>
                      </a:cubicBezTo>
                      <a:cubicBezTo>
                        <a:pt x="797" y="180"/>
                        <a:pt x="797" y="180"/>
                        <a:pt x="797" y="180"/>
                      </a:cubicBezTo>
                      <a:cubicBezTo>
                        <a:pt x="797" y="175"/>
                        <a:pt x="797" y="170"/>
                        <a:pt x="796" y="165"/>
                      </a:cubicBezTo>
                      <a:cubicBezTo>
                        <a:pt x="796" y="164"/>
                        <a:pt x="795" y="163"/>
                        <a:pt x="793" y="163"/>
                      </a:cubicBezTo>
                      <a:cubicBezTo>
                        <a:pt x="792" y="163"/>
                        <a:pt x="791" y="165"/>
                        <a:pt x="791" y="166"/>
                      </a:cubicBezTo>
                      <a:close/>
                      <a:moveTo>
                        <a:pt x="784" y="137"/>
                      </a:moveTo>
                      <a:cubicBezTo>
                        <a:pt x="786" y="142"/>
                        <a:pt x="787" y="147"/>
                        <a:pt x="788" y="152"/>
                      </a:cubicBezTo>
                      <a:cubicBezTo>
                        <a:pt x="789" y="153"/>
                        <a:pt x="790" y="154"/>
                        <a:pt x="791" y="153"/>
                      </a:cubicBezTo>
                      <a:cubicBezTo>
                        <a:pt x="793" y="153"/>
                        <a:pt x="794" y="152"/>
                        <a:pt x="793" y="150"/>
                      </a:cubicBezTo>
                      <a:cubicBezTo>
                        <a:pt x="792" y="145"/>
                        <a:pt x="791" y="141"/>
                        <a:pt x="789" y="136"/>
                      </a:cubicBezTo>
                      <a:cubicBezTo>
                        <a:pt x="788" y="134"/>
                        <a:pt x="787" y="134"/>
                        <a:pt x="786" y="134"/>
                      </a:cubicBezTo>
                      <a:cubicBezTo>
                        <a:pt x="784" y="135"/>
                        <a:pt x="784" y="136"/>
                        <a:pt x="784" y="137"/>
                      </a:cubicBezTo>
                      <a:close/>
                      <a:moveTo>
                        <a:pt x="771" y="111"/>
                      </a:moveTo>
                      <a:cubicBezTo>
                        <a:pt x="774" y="115"/>
                        <a:pt x="776" y="120"/>
                        <a:pt x="778" y="124"/>
                      </a:cubicBezTo>
                      <a:cubicBezTo>
                        <a:pt x="779" y="125"/>
                        <a:pt x="780" y="126"/>
                        <a:pt x="782" y="125"/>
                      </a:cubicBezTo>
                      <a:cubicBezTo>
                        <a:pt x="783" y="124"/>
                        <a:pt x="783" y="123"/>
                        <a:pt x="783" y="122"/>
                      </a:cubicBezTo>
                      <a:cubicBezTo>
                        <a:pt x="781" y="117"/>
                        <a:pt x="778" y="113"/>
                        <a:pt x="775" y="108"/>
                      </a:cubicBezTo>
                      <a:cubicBezTo>
                        <a:pt x="775" y="107"/>
                        <a:pt x="773" y="107"/>
                        <a:pt x="772" y="108"/>
                      </a:cubicBezTo>
                      <a:cubicBezTo>
                        <a:pt x="771" y="108"/>
                        <a:pt x="770" y="110"/>
                        <a:pt x="771" y="111"/>
                      </a:cubicBezTo>
                      <a:close/>
                      <a:moveTo>
                        <a:pt x="753" y="88"/>
                      </a:moveTo>
                      <a:cubicBezTo>
                        <a:pt x="757" y="91"/>
                        <a:pt x="760" y="95"/>
                        <a:pt x="763" y="99"/>
                      </a:cubicBezTo>
                      <a:cubicBezTo>
                        <a:pt x="764" y="100"/>
                        <a:pt x="765" y="100"/>
                        <a:pt x="766" y="99"/>
                      </a:cubicBezTo>
                      <a:cubicBezTo>
                        <a:pt x="767" y="99"/>
                        <a:pt x="768" y="97"/>
                        <a:pt x="767" y="96"/>
                      </a:cubicBezTo>
                      <a:cubicBezTo>
                        <a:pt x="764" y="92"/>
                        <a:pt x="760" y="88"/>
                        <a:pt x="757" y="84"/>
                      </a:cubicBezTo>
                      <a:cubicBezTo>
                        <a:pt x="756" y="83"/>
                        <a:pt x="755" y="83"/>
                        <a:pt x="753" y="84"/>
                      </a:cubicBezTo>
                      <a:cubicBezTo>
                        <a:pt x="752" y="85"/>
                        <a:pt x="752" y="87"/>
                        <a:pt x="753" y="88"/>
                      </a:cubicBezTo>
                      <a:close/>
                      <a:moveTo>
                        <a:pt x="732" y="67"/>
                      </a:moveTo>
                      <a:cubicBezTo>
                        <a:pt x="736" y="70"/>
                        <a:pt x="739" y="74"/>
                        <a:pt x="743" y="77"/>
                      </a:cubicBezTo>
                      <a:cubicBezTo>
                        <a:pt x="744" y="78"/>
                        <a:pt x="746" y="78"/>
                        <a:pt x="747" y="77"/>
                      </a:cubicBezTo>
                      <a:cubicBezTo>
                        <a:pt x="747" y="76"/>
                        <a:pt x="747" y="74"/>
                        <a:pt x="746" y="73"/>
                      </a:cubicBezTo>
                      <a:cubicBezTo>
                        <a:pt x="743" y="70"/>
                        <a:pt x="739" y="67"/>
                        <a:pt x="735" y="63"/>
                      </a:cubicBezTo>
                      <a:cubicBezTo>
                        <a:pt x="734" y="62"/>
                        <a:pt x="733" y="62"/>
                        <a:pt x="732" y="64"/>
                      </a:cubicBezTo>
                      <a:cubicBezTo>
                        <a:pt x="731" y="65"/>
                        <a:pt x="731" y="66"/>
                        <a:pt x="732" y="67"/>
                      </a:cubicBezTo>
                      <a:close/>
                      <a:moveTo>
                        <a:pt x="708" y="49"/>
                      </a:moveTo>
                      <a:cubicBezTo>
                        <a:pt x="712" y="52"/>
                        <a:pt x="716" y="55"/>
                        <a:pt x="720" y="58"/>
                      </a:cubicBezTo>
                      <a:cubicBezTo>
                        <a:pt x="721" y="59"/>
                        <a:pt x="723" y="59"/>
                        <a:pt x="724" y="57"/>
                      </a:cubicBezTo>
                      <a:cubicBezTo>
                        <a:pt x="725" y="56"/>
                        <a:pt x="724" y="55"/>
                        <a:pt x="723" y="54"/>
                      </a:cubicBezTo>
                      <a:cubicBezTo>
                        <a:pt x="719" y="51"/>
                        <a:pt x="715" y="48"/>
                        <a:pt x="711" y="45"/>
                      </a:cubicBezTo>
                      <a:cubicBezTo>
                        <a:pt x="710" y="45"/>
                        <a:pt x="708" y="45"/>
                        <a:pt x="707" y="46"/>
                      </a:cubicBezTo>
                      <a:cubicBezTo>
                        <a:pt x="707" y="47"/>
                        <a:pt x="707" y="49"/>
                        <a:pt x="708" y="49"/>
                      </a:cubicBezTo>
                      <a:close/>
                      <a:moveTo>
                        <a:pt x="682" y="35"/>
                      </a:moveTo>
                      <a:cubicBezTo>
                        <a:pt x="687" y="37"/>
                        <a:pt x="691" y="39"/>
                        <a:pt x="695" y="42"/>
                      </a:cubicBezTo>
                      <a:cubicBezTo>
                        <a:pt x="696" y="42"/>
                        <a:pt x="698" y="42"/>
                        <a:pt x="699" y="41"/>
                      </a:cubicBezTo>
                      <a:cubicBezTo>
                        <a:pt x="699" y="40"/>
                        <a:pt x="699" y="38"/>
                        <a:pt x="698" y="37"/>
                      </a:cubicBezTo>
                      <a:cubicBezTo>
                        <a:pt x="693" y="35"/>
                        <a:pt x="689" y="33"/>
                        <a:pt x="684" y="30"/>
                      </a:cubicBezTo>
                      <a:cubicBezTo>
                        <a:pt x="683" y="30"/>
                        <a:pt x="682" y="30"/>
                        <a:pt x="681" y="31"/>
                      </a:cubicBezTo>
                      <a:cubicBezTo>
                        <a:pt x="680" y="33"/>
                        <a:pt x="681" y="34"/>
                        <a:pt x="682" y="35"/>
                      </a:cubicBezTo>
                      <a:close/>
                      <a:moveTo>
                        <a:pt x="655" y="23"/>
                      </a:moveTo>
                      <a:cubicBezTo>
                        <a:pt x="660" y="24"/>
                        <a:pt x="664" y="26"/>
                        <a:pt x="669" y="28"/>
                      </a:cubicBezTo>
                      <a:cubicBezTo>
                        <a:pt x="670" y="29"/>
                        <a:pt x="671" y="28"/>
                        <a:pt x="672" y="27"/>
                      </a:cubicBezTo>
                      <a:cubicBezTo>
                        <a:pt x="673" y="26"/>
                        <a:pt x="672" y="24"/>
                        <a:pt x="671" y="24"/>
                      </a:cubicBezTo>
                      <a:cubicBezTo>
                        <a:pt x="666" y="22"/>
                        <a:pt x="661" y="20"/>
                        <a:pt x="657" y="18"/>
                      </a:cubicBezTo>
                      <a:cubicBezTo>
                        <a:pt x="655" y="17"/>
                        <a:pt x="654" y="18"/>
                        <a:pt x="654" y="19"/>
                      </a:cubicBezTo>
                      <a:cubicBezTo>
                        <a:pt x="653" y="21"/>
                        <a:pt x="654" y="22"/>
                        <a:pt x="655" y="23"/>
                      </a:cubicBezTo>
                      <a:close/>
                      <a:moveTo>
                        <a:pt x="627" y="13"/>
                      </a:moveTo>
                      <a:cubicBezTo>
                        <a:pt x="631" y="15"/>
                        <a:pt x="636" y="16"/>
                        <a:pt x="641" y="18"/>
                      </a:cubicBezTo>
                      <a:cubicBezTo>
                        <a:pt x="642" y="18"/>
                        <a:pt x="644" y="17"/>
                        <a:pt x="644" y="16"/>
                      </a:cubicBezTo>
                      <a:cubicBezTo>
                        <a:pt x="645" y="15"/>
                        <a:pt x="644" y="13"/>
                        <a:pt x="643" y="13"/>
                      </a:cubicBezTo>
                      <a:cubicBezTo>
                        <a:pt x="638" y="11"/>
                        <a:pt x="633" y="10"/>
                        <a:pt x="628" y="9"/>
                      </a:cubicBezTo>
                      <a:cubicBezTo>
                        <a:pt x="627" y="8"/>
                        <a:pt x="625" y="9"/>
                        <a:pt x="625" y="10"/>
                      </a:cubicBezTo>
                      <a:cubicBezTo>
                        <a:pt x="625" y="12"/>
                        <a:pt x="625" y="13"/>
                        <a:pt x="627" y="13"/>
                      </a:cubicBezTo>
                      <a:close/>
                      <a:moveTo>
                        <a:pt x="598" y="7"/>
                      </a:moveTo>
                      <a:cubicBezTo>
                        <a:pt x="602" y="8"/>
                        <a:pt x="607" y="9"/>
                        <a:pt x="612" y="10"/>
                      </a:cubicBezTo>
                      <a:cubicBezTo>
                        <a:pt x="614" y="10"/>
                        <a:pt x="615" y="9"/>
                        <a:pt x="615" y="8"/>
                      </a:cubicBezTo>
                      <a:cubicBezTo>
                        <a:pt x="615" y="7"/>
                        <a:pt x="615" y="5"/>
                        <a:pt x="613" y="5"/>
                      </a:cubicBezTo>
                      <a:cubicBezTo>
                        <a:pt x="608" y="4"/>
                        <a:pt x="603" y="3"/>
                        <a:pt x="598" y="2"/>
                      </a:cubicBezTo>
                      <a:cubicBezTo>
                        <a:pt x="597" y="2"/>
                        <a:pt x="596" y="3"/>
                        <a:pt x="596" y="4"/>
                      </a:cubicBezTo>
                      <a:cubicBezTo>
                        <a:pt x="595" y="6"/>
                        <a:pt x="596" y="7"/>
                        <a:pt x="598" y="7"/>
                      </a:cubicBezTo>
                      <a:close/>
                      <a:moveTo>
                        <a:pt x="568" y="5"/>
                      </a:moveTo>
                      <a:cubicBezTo>
                        <a:pt x="570" y="5"/>
                        <a:pt x="572" y="5"/>
                        <a:pt x="574" y="5"/>
                      </a:cubicBezTo>
                      <a:cubicBezTo>
                        <a:pt x="577" y="5"/>
                        <a:pt x="580" y="5"/>
                        <a:pt x="583" y="6"/>
                      </a:cubicBezTo>
                      <a:cubicBezTo>
                        <a:pt x="584" y="6"/>
                        <a:pt x="585" y="5"/>
                        <a:pt x="586" y="3"/>
                      </a:cubicBezTo>
                      <a:cubicBezTo>
                        <a:pt x="586" y="2"/>
                        <a:pt x="585" y="1"/>
                        <a:pt x="583" y="1"/>
                      </a:cubicBezTo>
                      <a:cubicBezTo>
                        <a:pt x="580" y="0"/>
                        <a:pt x="577" y="0"/>
                        <a:pt x="575" y="0"/>
                      </a:cubicBezTo>
                      <a:cubicBezTo>
                        <a:pt x="572" y="0"/>
                        <a:pt x="570" y="0"/>
                        <a:pt x="568" y="0"/>
                      </a:cubicBezTo>
                      <a:cubicBezTo>
                        <a:pt x="567" y="0"/>
                        <a:pt x="566" y="1"/>
                        <a:pt x="566" y="2"/>
                      </a:cubicBezTo>
                      <a:cubicBezTo>
                        <a:pt x="566" y="4"/>
                        <a:pt x="567" y="5"/>
                        <a:pt x="568" y="5"/>
                      </a:cubicBezTo>
                      <a:close/>
                      <a:moveTo>
                        <a:pt x="538" y="7"/>
                      </a:moveTo>
                      <a:cubicBezTo>
                        <a:pt x="543" y="6"/>
                        <a:pt x="548" y="6"/>
                        <a:pt x="553" y="5"/>
                      </a:cubicBezTo>
                      <a:cubicBezTo>
                        <a:pt x="555" y="5"/>
                        <a:pt x="556" y="4"/>
                        <a:pt x="556" y="3"/>
                      </a:cubicBezTo>
                      <a:cubicBezTo>
                        <a:pt x="556" y="1"/>
                        <a:pt x="554" y="0"/>
                        <a:pt x="553" y="0"/>
                      </a:cubicBezTo>
                      <a:cubicBezTo>
                        <a:pt x="548" y="1"/>
                        <a:pt x="543" y="1"/>
                        <a:pt x="538" y="2"/>
                      </a:cubicBezTo>
                      <a:cubicBezTo>
                        <a:pt x="536" y="2"/>
                        <a:pt x="536" y="3"/>
                        <a:pt x="536" y="4"/>
                      </a:cubicBezTo>
                      <a:cubicBezTo>
                        <a:pt x="536" y="6"/>
                        <a:pt x="537" y="7"/>
                        <a:pt x="538" y="7"/>
                      </a:cubicBezTo>
                      <a:close/>
                      <a:moveTo>
                        <a:pt x="509" y="11"/>
                      </a:moveTo>
                      <a:cubicBezTo>
                        <a:pt x="514" y="10"/>
                        <a:pt x="519" y="9"/>
                        <a:pt x="524" y="9"/>
                      </a:cubicBezTo>
                      <a:cubicBezTo>
                        <a:pt x="525" y="8"/>
                        <a:pt x="526" y="7"/>
                        <a:pt x="526" y="6"/>
                      </a:cubicBezTo>
                      <a:cubicBezTo>
                        <a:pt x="526" y="4"/>
                        <a:pt x="524" y="3"/>
                        <a:pt x="523" y="4"/>
                      </a:cubicBezTo>
                      <a:cubicBezTo>
                        <a:pt x="518" y="4"/>
                        <a:pt x="513" y="5"/>
                        <a:pt x="508" y="6"/>
                      </a:cubicBezTo>
                      <a:cubicBezTo>
                        <a:pt x="507" y="7"/>
                        <a:pt x="506" y="8"/>
                        <a:pt x="506" y="9"/>
                      </a:cubicBezTo>
                      <a:cubicBezTo>
                        <a:pt x="506" y="11"/>
                        <a:pt x="508" y="12"/>
                        <a:pt x="509" y="11"/>
                      </a:cubicBezTo>
                      <a:close/>
                      <a:moveTo>
                        <a:pt x="480" y="19"/>
                      </a:moveTo>
                      <a:cubicBezTo>
                        <a:pt x="485" y="17"/>
                        <a:pt x="490" y="16"/>
                        <a:pt x="494" y="15"/>
                      </a:cubicBezTo>
                      <a:cubicBezTo>
                        <a:pt x="496" y="14"/>
                        <a:pt x="497" y="13"/>
                        <a:pt x="496" y="12"/>
                      </a:cubicBezTo>
                      <a:cubicBezTo>
                        <a:pt x="496" y="10"/>
                        <a:pt x="495" y="9"/>
                        <a:pt x="493" y="10"/>
                      </a:cubicBezTo>
                      <a:cubicBezTo>
                        <a:pt x="488" y="11"/>
                        <a:pt x="484" y="12"/>
                        <a:pt x="479" y="14"/>
                      </a:cubicBezTo>
                      <a:cubicBezTo>
                        <a:pt x="477" y="14"/>
                        <a:pt x="477" y="16"/>
                        <a:pt x="477" y="17"/>
                      </a:cubicBezTo>
                      <a:cubicBezTo>
                        <a:pt x="477" y="18"/>
                        <a:pt x="479" y="19"/>
                        <a:pt x="480" y="19"/>
                      </a:cubicBezTo>
                      <a:close/>
                      <a:moveTo>
                        <a:pt x="452" y="28"/>
                      </a:moveTo>
                      <a:cubicBezTo>
                        <a:pt x="457" y="26"/>
                        <a:pt x="461" y="25"/>
                        <a:pt x="466" y="23"/>
                      </a:cubicBezTo>
                      <a:cubicBezTo>
                        <a:pt x="467" y="23"/>
                        <a:pt x="468" y="21"/>
                        <a:pt x="467" y="20"/>
                      </a:cubicBezTo>
                      <a:cubicBezTo>
                        <a:pt x="467" y="19"/>
                        <a:pt x="466" y="18"/>
                        <a:pt x="464" y="18"/>
                      </a:cubicBezTo>
                      <a:cubicBezTo>
                        <a:pt x="459" y="20"/>
                        <a:pt x="455" y="22"/>
                        <a:pt x="450" y="24"/>
                      </a:cubicBezTo>
                      <a:cubicBezTo>
                        <a:pt x="449" y="24"/>
                        <a:pt x="448" y="25"/>
                        <a:pt x="449" y="27"/>
                      </a:cubicBezTo>
                      <a:cubicBezTo>
                        <a:pt x="449" y="28"/>
                        <a:pt x="451" y="29"/>
                        <a:pt x="452" y="28"/>
                      </a:cubicBezTo>
                      <a:close/>
                      <a:moveTo>
                        <a:pt x="425" y="40"/>
                      </a:moveTo>
                      <a:cubicBezTo>
                        <a:pt x="429" y="38"/>
                        <a:pt x="434" y="36"/>
                        <a:pt x="438" y="34"/>
                      </a:cubicBezTo>
                      <a:cubicBezTo>
                        <a:pt x="439" y="33"/>
                        <a:pt x="440" y="32"/>
                        <a:pt x="439" y="31"/>
                      </a:cubicBezTo>
                      <a:cubicBezTo>
                        <a:pt x="439" y="29"/>
                        <a:pt x="437" y="29"/>
                        <a:pt x="436" y="29"/>
                      </a:cubicBezTo>
                      <a:cubicBezTo>
                        <a:pt x="431" y="31"/>
                        <a:pt x="427" y="34"/>
                        <a:pt x="422" y="36"/>
                      </a:cubicBezTo>
                      <a:cubicBezTo>
                        <a:pt x="421" y="36"/>
                        <a:pt x="421" y="38"/>
                        <a:pt x="421" y="39"/>
                      </a:cubicBezTo>
                      <a:cubicBezTo>
                        <a:pt x="422" y="40"/>
                        <a:pt x="423" y="41"/>
                        <a:pt x="425" y="40"/>
                      </a:cubicBezTo>
                      <a:close/>
                      <a:moveTo>
                        <a:pt x="399" y="55"/>
                      </a:moveTo>
                      <a:cubicBezTo>
                        <a:pt x="403" y="52"/>
                        <a:pt x="407" y="50"/>
                        <a:pt x="412" y="47"/>
                      </a:cubicBezTo>
                      <a:cubicBezTo>
                        <a:pt x="413" y="47"/>
                        <a:pt x="413" y="45"/>
                        <a:pt x="412" y="44"/>
                      </a:cubicBezTo>
                      <a:cubicBezTo>
                        <a:pt x="412" y="43"/>
                        <a:pt x="410" y="42"/>
                        <a:pt x="409" y="43"/>
                      </a:cubicBezTo>
                      <a:cubicBezTo>
                        <a:pt x="405" y="46"/>
                        <a:pt x="400" y="48"/>
                        <a:pt x="396" y="51"/>
                      </a:cubicBezTo>
                      <a:cubicBezTo>
                        <a:pt x="395" y="52"/>
                        <a:pt x="395" y="53"/>
                        <a:pt x="395" y="54"/>
                      </a:cubicBezTo>
                      <a:cubicBezTo>
                        <a:pt x="396" y="56"/>
                        <a:pt x="398" y="56"/>
                        <a:pt x="399" y="55"/>
                      </a:cubicBezTo>
                      <a:close/>
                      <a:moveTo>
                        <a:pt x="375" y="73"/>
                      </a:moveTo>
                      <a:cubicBezTo>
                        <a:pt x="379" y="70"/>
                        <a:pt x="383" y="67"/>
                        <a:pt x="387" y="64"/>
                      </a:cubicBezTo>
                      <a:cubicBezTo>
                        <a:pt x="388" y="63"/>
                        <a:pt x="388" y="61"/>
                        <a:pt x="387" y="60"/>
                      </a:cubicBezTo>
                      <a:cubicBezTo>
                        <a:pt x="386" y="59"/>
                        <a:pt x="385" y="59"/>
                        <a:pt x="384" y="60"/>
                      </a:cubicBezTo>
                      <a:cubicBezTo>
                        <a:pt x="380" y="63"/>
                        <a:pt x="376" y="66"/>
                        <a:pt x="372" y="69"/>
                      </a:cubicBezTo>
                      <a:cubicBezTo>
                        <a:pt x="371" y="70"/>
                        <a:pt x="371" y="72"/>
                        <a:pt x="372" y="73"/>
                      </a:cubicBezTo>
                      <a:cubicBezTo>
                        <a:pt x="373" y="74"/>
                        <a:pt x="374" y="74"/>
                        <a:pt x="375" y="73"/>
                      </a:cubicBezTo>
                      <a:close/>
                      <a:moveTo>
                        <a:pt x="355" y="95"/>
                      </a:moveTo>
                      <a:cubicBezTo>
                        <a:pt x="358" y="91"/>
                        <a:pt x="361" y="87"/>
                        <a:pt x="365" y="83"/>
                      </a:cubicBezTo>
                      <a:cubicBezTo>
                        <a:pt x="366" y="82"/>
                        <a:pt x="366" y="81"/>
                        <a:pt x="365" y="80"/>
                      </a:cubicBezTo>
                      <a:cubicBezTo>
                        <a:pt x="364" y="79"/>
                        <a:pt x="362" y="79"/>
                        <a:pt x="361" y="80"/>
                      </a:cubicBezTo>
                      <a:cubicBezTo>
                        <a:pt x="358" y="84"/>
                        <a:pt x="354" y="87"/>
                        <a:pt x="351" y="91"/>
                      </a:cubicBezTo>
                      <a:cubicBezTo>
                        <a:pt x="350" y="93"/>
                        <a:pt x="351" y="94"/>
                        <a:pt x="352" y="95"/>
                      </a:cubicBezTo>
                      <a:cubicBezTo>
                        <a:pt x="353" y="96"/>
                        <a:pt x="354" y="96"/>
                        <a:pt x="355" y="95"/>
                      </a:cubicBezTo>
                      <a:close/>
                      <a:moveTo>
                        <a:pt x="340" y="120"/>
                      </a:moveTo>
                      <a:cubicBezTo>
                        <a:pt x="342" y="115"/>
                        <a:pt x="344" y="111"/>
                        <a:pt x="347" y="107"/>
                      </a:cubicBezTo>
                      <a:cubicBezTo>
                        <a:pt x="348" y="105"/>
                        <a:pt x="347" y="104"/>
                        <a:pt x="346" y="103"/>
                      </a:cubicBezTo>
                      <a:cubicBezTo>
                        <a:pt x="345" y="103"/>
                        <a:pt x="343" y="103"/>
                        <a:pt x="343" y="104"/>
                      </a:cubicBezTo>
                      <a:cubicBezTo>
                        <a:pt x="340" y="109"/>
                        <a:pt x="338" y="113"/>
                        <a:pt x="336" y="118"/>
                      </a:cubicBezTo>
                      <a:cubicBezTo>
                        <a:pt x="335" y="119"/>
                        <a:pt x="336" y="120"/>
                        <a:pt x="337" y="121"/>
                      </a:cubicBezTo>
                      <a:cubicBezTo>
                        <a:pt x="338" y="122"/>
                        <a:pt x="340" y="121"/>
                        <a:pt x="340" y="120"/>
                      </a:cubicBezTo>
                      <a:close/>
                      <a:moveTo>
                        <a:pt x="333" y="148"/>
                      </a:moveTo>
                      <a:cubicBezTo>
                        <a:pt x="333" y="143"/>
                        <a:pt x="334" y="138"/>
                        <a:pt x="336" y="134"/>
                      </a:cubicBezTo>
                      <a:cubicBezTo>
                        <a:pt x="336" y="132"/>
                        <a:pt x="335" y="131"/>
                        <a:pt x="334" y="130"/>
                      </a:cubicBezTo>
                      <a:cubicBezTo>
                        <a:pt x="332" y="130"/>
                        <a:pt x="331" y="131"/>
                        <a:pt x="331" y="132"/>
                      </a:cubicBezTo>
                      <a:cubicBezTo>
                        <a:pt x="329" y="137"/>
                        <a:pt x="328" y="142"/>
                        <a:pt x="328" y="147"/>
                      </a:cubicBezTo>
                      <a:cubicBezTo>
                        <a:pt x="328" y="149"/>
                        <a:pt x="329" y="150"/>
                        <a:pt x="330" y="150"/>
                      </a:cubicBezTo>
                      <a:cubicBezTo>
                        <a:pt x="331" y="150"/>
                        <a:pt x="333" y="149"/>
                        <a:pt x="333" y="148"/>
                      </a:cubicBezTo>
                      <a:close/>
                      <a:moveTo>
                        <a:pt x="334" y="177"/>
                      </a:moveTo>
                      <a:cubicBezTo>
                        <a:pt x="333" y="172"/>
                        <a:pt x="333" y="167"/>
                        <a:pt x="332" y="162"/>
                      </a:cubicBezTo>
                      <a:cubicBezTo>
                        <a:pt x="332" y="161"/>
                        <a:pt x="331" y="160"/>
                        <a:pt x="330" y="160"/>
                      </a:cubicBezTo>
                      <a:cubicBezTo>
                        <a:pt x="328" y="160"/>
                        <a:pt x="327" y="161"/>
                        <a:pt x="327" y="163"/>
                      </a:cubicBezTo>
                      <a:cubicBezTo>
                        <a:pt x="328" y="168"/>
                        <a:pt x="328" y="173"/>
                        <a:pt x="329" y="178"/>
                      </a:cubicBezTo>
                      <a:cubicBezTo>
                        <a:pt x="329" y="179"/>
                        <a:pt x="330" y="180"/>
                        <a:pt x="332" y="180"/>
                      </a:cubicBezTo>
                      <a:cubicBezTo>
                        <a:pt x="333" y="180"/>
                        <a:pt x="334" y="178"/>
                        <a:pt x="334" y="177"/>
                      </a:cubicBezTo>
                      <a:close/>
                      <a:moveTo>
                        <a:pt x="333" y="197"/>
                      </a:moveTo>
                      <a:cubicBezTo>
                        <a:pt x="334" y="199"/>
                        <a:pt x="335" y="200"/>
                        <a:pt x="335" y="202"/>
                      </a:cubicBezTo>
                      <a:cubicBezTo>
                        <a:pt x="336" y="203"/>
                        <a:pt x="337" y="204"/>
                        <a:pt x="339" y="203"/>
                      </a:cubicBezTo>
                      <a:cubicBezTo>
                        <a:pt x="340" y="203"/>
                        <a:pt x="341" y="201"/>
                        <a:pt x="340" y="200"/>
                      </a:cubicBezTo>
                      <a:cubicBezTo>
                        <a:pt x="339" y="197"/>
                        <a:pt x="338" y="194"/>
                        <a:pt x="337" y="191"/>
                      </a:cubicBezTo>
                      <a:cubicBezTo>
                        <a:pt x="337" y="190"/>
                        <a:pt x="335" y="189"/>
                        <a:pt x="334" y="190"/>
                      </a:cubicBezTo>
                      <a:cubicBezTo>
                        <a:pt x="333" y="190"/>
                        <a:pt x="332" y="191"/>
                        <a:pt x="332" y="193"/>
                      </a:cubicBezTo>
                      <a:cubicBezTo>
                        <a:pt x="333" y="196"/>
                        <a:pt x="334" y="199"/>
                        <a:pt x="335" y="202"/>
                      </a:cubicBezTo>
                      <a:cubicBezTo>
                        <a:pt x="336" y="202"/>
                        <a:pt x="336" y="203"/>
                        <a:pt x="337" y="203"/>
                      </a:cubicBezTo>
                      <a:cubicBezTo>
                        <a:pt x="337" y="203"/>
                        <a:pt x="338" y="203"/>
                        <a:pt x="339" y="203"/>
                      </a:cubicBezTo>
                      <a:cubicBezTo>
                        <a:pt x="339" y="203"/>
                        <a:pt x="340" y="203"/>
                        <a:pt x="340" y="202"/>
                      </a:cubicBezTo>
                      <a:cubicBezTo>
                        <a:pt x="340" y="201"/>
                        <a:pt x="340" y="201"/>
                        <a:pt x="340" y="200"/>
                      </a:cubicBezTo>
                      <a:cubicBezTo>
                        <a:pt x="339" y="198"/>
                        <a:pt x="339" y="196"/>
                        <a:pt x="337" y="195"/>
                      </a:cubicBezTo>
                      <a:cubicBezTo>
                        <a:pt x="337" y="193"/>
                        <a:pt x="335" y="193"/>
                        <a:pt x="334" y="194"/>
                      </a:cubicBezTo>
                      <a:cubicBezTo>
                        <a:pt x="333" y="194"/>
                        <a:pt x="332" y="196"/>
                        <a:pt x="333" y="197"/>
                      </a:cubicBezTo>
                      <a:close/>
                      <a:moveTo>
                        <a:pt x="311" y="180"/>
                      </a:moveTo>
                      <a:cubicBezTo>
                        <a:pt x="316" y="182"/>
                        <a:pt x="320" y="184"/>
                        <a:pt x="324" y="187"/>
                      </a:cubicBezTo>
                      <a:cubicBezTo>
                        <a:pt x="325" y="188"/>
                        <a:pt x="326" y="188"/>
                        <a:pt x="327" y="187"/>
                      </a:cubicBezTo>
                      <a:cubicBezTo>
                        <a:pt x="328" y="185"/>
                        <a:pt x="328" y="184"/>
                        <a:pt x="327" y="183"/>
                      </a:cubicBezTo>
                      <a:cubicBezTo>
                        <a:pt x="323" y="180"/>
                        <a:pt x="318" y="177"/>
                        <a:pt x="313" y="175"/>
                      </a:cubicBezTo>
                      <a:cubicBezTo>
                        <a:pt x="312" y="175"/>
                        <a:pt x="310" y="175"/>
                        <a:pt x="310" y="177"/>
                      </a:cubicBezTo>
                      <a:cubicBezTo>
                        <a:pt x="309" y="178"/>
                        <a:pt x="310" y="179"/>
                        <a:pt x="311" y="180"/>
                      </a:cubicBezTo>
                      <a:close/>
                      <a:moveTo>
                        <a:pt x="283" y="171"/>
                      </a:moveTo>
                      <a:cubicBezTo>
                        <a:pt x="288" y="172"/>
                        <a:pt x="293" y="173"/>
                        <a:pt x="297" y="175"/>
                      </a:cubicBezTo>
                      <a:cubicBezTo>
                        <a:pt x="299" y="175"/>
                        <a:pt x="300" y="174"/>
                        <a:pt x="300" y="173"/>
                      </a:cubicBezTo>
                      <a:cubicBezTo>
                        <a:pt x="301" y="172"/>
                        <a:pt x="300" y="170"/>
                        <a:pt x="299" y="170"/>
                      </a:cubicBezTo>
                      <a:cubicBezTo>
                        <a:pt x="294" y="169"/>
                        <a:pt x="289" y="167"/>
                        <a:pt x="284" y="166"/>
                      </a:cubicBezTo>
                      <a:cubicBezTo>
                        <a:pt x="283" y="166"/>
                        <a:pt x="281" y="167"/>
                        <a:pt x="281" y="168"/>
                      </a:cubicBezTo>
                      <a:cubicBezTo>
                        <a:pt x="281" y="170"/>
                        <a:pt x="282" y="171"/>
                        <a:pt x="283" y="171"/>
                      </a:cubicBezTo>
                      <a:close/>
                      <a:moveTo>
                        <a:pt x="254" y="167"/>
                      </a:moveTo>
                      <a:cubicBezTo>
                        <a:pt x="259" y="168"/>
                        <a:pt x="263" y="168"/>
                        <a:pt x="268" y="169"/>
                      </a:cubicBezTo>
                      <a:cubicBezTo>
                        <a:pt x="270" y="169"/>
                        <a:pt x="271" y="168"/>
                        <a:pt x="271" y="167"/>
                      </a:cubicBezTo>
                      <a:cubicBezTo>
                        <a:pt x="271" y="165"/>
                        <a:pt x="270" y="164"/>
                        <a:pt x="269" y="164"/>
                      </a:cubicBezTo>
                      <a:cubicBezTo>
                        <a:pt x="264" y="163"/>
                        <a:pt x="259" y="163"/>
                        <a:pt x="254" y="162"/>
                      </a:cubicBezTo>
                      <a:cubicBezTo>
                        <a:pt x="253" y="162"/>
                        <a:pt x="251" y="163"/>
                        <a:pt x="251" y="165"/>
                      </a:cubicBezTo>
                      <a:cubicBezTo>
                        <a:pt x="251" y="166"/>
                        <a:pt x="252" y="167"/>
                        <a:pt x="254" y="167"/>
                      </a:cubicBezTo>
                      <a:close/>
                      <a:moveTo>
                        <a:pt x="224" y="167"/>
                      </a:moveTo>
                      <a:cubicBezTo>
                        <a:pt x="227" y="167"/>
                        <a:pt x="230" y="167"/>
                        <a:pt x="234" y="167"/>
                      </a:cubicBezTo>
                      <a:cubicBezTo>
                        <a:pt x="235" y="167"/>
                        <a:pt x="237" y="167"/>
                        <a:pt x="239" y="167"/>
                      </a:cubicBezTo>
                      <a:cubicBezTo>
                        <a:pt x="240" y="167"/>
                        <a:pt x="241" y="166"/>
                        <a:pt x="241" y="164"/>
                      </a:cubicBezTo>
                      <a:cubicBezTo>
                        <a:pt x="241" y="163"/>
                        <a:pt x="240" y="162"/>
                        <a:pt x="239" y="162"/>
                      </a:cubicBezTo>
                      <a:cubicBezTo>
                        <a:pt x="237" y="162"/>
                        <a:pt x="235" y="162"/>
                        <a:pt x="234" y="162"/>
                      </a:cubicBezTo>
                      <a:cubicBezTo>
                        <a:pt x="230" y="162"/>
                        <a:pt x="227" y="162"/>
                        <a:pt x="224" y="162"/>
                      </a:cubicBezTo>
                      <a:cubicBezTo>
                        <a:pt x="222" y="162"/>
                        <a:pt x="221" y="163"/>
                        <a:pt x="221" y="164"/>
                      </a:cubicBezTo>
                      <a:cubicBezTo>
                        <a:pt x="221" y="166"/>
                        <a:pt x="222" y="167"/>
                        <a:pt x="224" y="167"/>
                      </a:cubicBezTo>
                      <a:close/>
                      <a:moveTo>
                        <a:pt x="195" y="170"/>
                      </a:moveTo>
                      <a:cubicBezTo>
                        <a:pt x="199" y="169"/>
                        <a:pt x="203" y="168"/>
                        <a:pt x="209" y="168"/>
                      </a:cubicBezTo>
                      <a:cubicBezTo>
                        <a:pt x="210" y="168"/>
                        <a:pt x="211" y="166"/>
                        <a:pt x="211" y="165"/>
                      </a:cubicBezTo>
                      <a:cubicBezTo>
                        <a:pt x="211" y="164"/>
                        <a:pt x="210" y="163"/>
                        <a:pt x="209" y="163"/>
                      </a:cubicBezTo>
                      <a:cubicBezTo>
                        <a:pt x="203" y="163"/>
                        <a:pt x="198" y="164"/>
                        <a:pt x="193" y="165"/>
                      </a:cubicBezTo>
                      <a:cubicBezTo>
                        <a:pt x="192" y="166"/>
                        <a:pt x="191" y="167"/>
                        <a:pt x="192" y="168"/>
                      </a:cubicBezTo>
                      <a:cubicBezTo>
                        <a:pt x="192" y="170"/>
                        <a:pt x="193" y="170"/>
                        <a:pt x="195" y="170"/>
                      </a:cubicBezTo>
                      <a:close/>
                      <a:moveTo>
                        <a:pt x="167" y="180"/>
                      </a:moveTo>
                      <a:cubicBezTo>
                        <a:pt x="171" y="178"/>
                        <a:pt x="176" y="176"/>
                        <a:pt x="181" y="174"/>
                      </a:cubicBezTo>
                      <a:cubicBezTo>
                        <a:pt x="182" y="174"/>
                        <a:pt x="182" y="173"/>
                        <a:pt x="182" y="171"/>
                      </a:cubicBezTo>
                      <a:cubicBezTo>
                        <a:pt x="182" y="170"/>
                        <a:pt x="180" y="169"/>
                        <a:pt x="179" y="170"/>
                      </a:cubicBezTo>
                      <a:cubicBezTo>
                        <a:pt x="174" y="171"/>
                        <a:pt x="169" y="173"/>
                        <a:pt x="165" y="175"/>
                      </a:cubicBezTo>
                      <a:cubicBezTo>
                        <a:pt x="163" y="176"/>
                        <a:pt x="163" y="177"/>
                        <a:pt x="164" y="179"/>
                      </a:cubicBezTo>
                      <a:cubicBezTo>
                        <a:pt x="164" y="180"/>
                        <a:pt x="166" y="181"/>
                        <a:pt x="167" y="180"/>
                      </a:cubicBezTo>
                      <a:close/>
                      <a:moveTo>
                        <a:pt x="141" y="195"/>
                      </a:moveTo>
                      <a:cubicBezTo>
                        <a:pt x="145" y="192"/>
                        <a:pt x="149" y="189"/>
                        <a:pt x="154" y="187"/>
                      </a:cubicBezTo>
                      <a:cubicBezTo>
                        <a:pt x="155" y="186"/>
                        <a:pt x="155" y="185"/>
                        <a:pt x="155" y="183"/>
                      </a:cubicBezTo>
                      <a:cubicBezTo>
                        <a:pt x="154" y="182"/>
                        <a:pt x="152" y="182"/>
                        <a:pt x="151" y="182"/>
                      </a:cubicBezTo>
                      <a:cubicBezTo>
                        <a:pt x="147" y="185"/>
                        <a:pt x="142" y="188"/>
                        <a:pt x="138" y="191"/>
                      </a:cubicBezTo>
                      <a:cubicBezTo>
                        <a:pt x="137" y="192"/>
                        <a:pt x="137" y="193"/>
                        <a:pt x="138" y="194"/>
                      </a:cubicBezTo>
                      <a:cubicBezTo>
                        <a:pt x="139" y="195"/>
                        <a:pt x="140" y="196"/>
                        <a:pt x="141" y="195"/>
                      </a:cubicBezTo>
                      <a:close/>
                      <a:moveTo>
                        <a:pt x="120" y="215"/>
                      </a:moveTo>
                      <a:cubicBezTo>
                        <a:pt x="123" y="211"/>
                        <a:pt x="126" y="207"/>
                        <a:pt x="130" y="204"/>
                      </a:cubicBezTo>
                      <a:cubicBezTo>
                        <a:pt x="131" y="203"/>
                        <a:pt x="131" y="202"/>
                        <a:pt x="130" y="201"/>
                      </a:cubicBezTo>
                      <a:cubicBezTo>
                        <a:pt x="129" y="200"/>
                        <a:pt x="128" y="199"/>
                        <a:pt x="127" y="200"/>
                      </a:cubicBezTo>
                      <a:cubicBezTo>
                        <a:pt x="123" y="204"/>
                        <a:pt x="119" y="207"/>
                        <a:pt x="116" y="211"/>
                      </a:cubicBezTo>
                      <a:cubicBezTo>
                        <a:pt x="115" y="212"/>
                        <a:pt x="115" y="214"/>
                        <a:pt x="116" y="215"/>
                      </a:cubicBezTo>
                      <a:cubicBezTo>
                        <a:pt x="117" y="216"/>
                        <a:pt x="119" y="216"/>
                        <a:pt x="120" y="215"/>
                      </a:cubicBezTo>
                      <a:close/>
                      <a:moveTo>
                        <a:pt x="103" y="239"/>
                      </a:moveTo>
                      <a:cubicBezTo>
                        <a:pt x="105" y="234"/>
                        <a:pt x="108" y="230"/>
                        <a:pt x="111" y="226"/>
                      </a:cubicBezTo>
                      <a:cubicBezTo>
                        <a:pt x="111" y="225"/>
                        <a:pt x="111" y="223"/>
                        <a:pt x="110" y="223"/>
                      </a:cubicBezTo>
                      <a:cubicBezTo>
                        <a:pt x="109" y="222"/>
                        <a:pt x="107" y="222"/>
                        <a:pt x="107" y="223"/>
                      </a:cubicBezTo>
                      <a:cubicBezTo>
                        <a:pt x="104" y="228"/>
                        <a:pt x="101" y="232"/>
                        <a:pt x="99" y="236"/>
                      </a:cubicBezTo>
                      <a:cubicBezTo>
                        <a:pt x="98" y="238"/>
                        <a:pt x="98" y="239"/>
                        <a:pt x="100" y="240"/>
                      </a:cubicBezTo>
                      <a:cubicBezTo>
                        <a:pt x="101" y="240"/>
                        <a:pt x="102" y="240"/>
                        <a:pt x="103" y="239"/>
                      </a:cubicBezTo>
                      <a:close/>
                      <a:moveTo>
                        <a:pt x="92" y="266"/>
                      </a:moveTo>
                      <a:cubicBezTo>
                        <a:pt x="94" y="261"/>
                        <a:pt x="95" y="257"/>
                        <a:pt x="97" y="252"/>
                      </a:cubicBezTo>
                      <a:cubicBezTo>
                        <a:pt x="97" y="251"/>
                        <a:pt x="97" y="249"/>
                        <a:pt x="96" y="249"/>
                      </a:cubicBezTo>
                      <a:cubicBezTo>
                        <a:pt x="94" y="248"/>
                        <a:pt x="93" y="249"/>
                        <a:pt x="92" y="250"/>
                      </a:cubicBezTo>
                      <a:cubicBezTo>
                        <a:pt x="90" y="255"/>
                        <a:pt x="89" y="260"/>
                        <a:pt x="87" y="265"/>
                      </a:cubicBezTo>
                      <a:cubicBezTo>
                        <a:pt x="87" y="266"/>
                        <a:pt x="88" y="267"/>
                        <a:pt x="89" y="268"/>
                      </a:cubicBezTo>
                      <a:cubicBezTo>
                        <a:pt x="90" y="268"/>
                        <a:pt x="92" y="267"/>
                        <a:pt x="92" y="266"/>
                      </a:cubicBezTo>
                      <a:close/>
                      <a:moveTo>
                        <a:pt x="87" y="295"/>
                      </a:moveTo>
                      <a:cubicBezTo>
                        <a:pt x="88" y="290"/>
                        <a:pt x="88" y="285"/>
                        <a:pt x="89" y="280"/>
                      </a:cubicBezTo>
                      <a:cubicBezTo>
                        <a:pt x="89" y="279"/>
                        <a:pt x="88" y="278"/>
                        <a:pt x="87" y="278"/>
                      </a:cubicBezTo>
                      <a:cubicBezTo>
                        <a:pt x="86" y="277"/>
                        <a:pt x="84" y="278"/>
                        <a:pt x="84" y="280"/>
                      </a:cubicBezTo>
                      <a:cubicBezTo>
                        <a:pt x="83" y="285"/>
                        <a:pt x="83" y="290"/>
                        <a:pt x="82" y="295"/>
                      </a:cubicBezTo>
                      <a:cubicBezTo>
                        <a:pt x="82" y="296"/>
                        <a:pt x="83" y="297"/>
                        <a:pt x="84" y="297"/>
                      </a:cubicBezTo>
                      <a:cubicBezTo>
                        <a:pt x="86" y="298"/>
                        <a:pt x="87" y="296"/>
                        <a:pt x="87" y="295"/>
                      </a:cubicBezTo>
                      <a:close/>
                      <a:moveTo>
                        <a:pt x="87" y="325"/>
                      </a:moveTo>
                      <a:cubicBezTo>
                        <a:pt x="87" y="320"/>
                        <a:pt x="87" y="315"/>
                        <a:pt x="87" y="310"/>
                      </a:cubicBezTo>
                      <a:cubicBezTo>
                        <a:pt x="87" y="309"/>
                        <a:pt x="85" y="307"/>
                        <a:pt x="84" y="307"/>
                      </a:cubicBezTo>
                      <a:cubicBezTo>
                        <a:pt x="83" y="307"/>
                        <a:pt x="82" y="309"/>
                        <a:pt x="82" y="310"/>
                      </a:cubicBezTo>
                      <a:cubicBezTo>
                        <a:pt x="82" y="315"/>
                        <a:pt x="82" y="320"/>
                        <a:pt x="82" y="325"/>
                      </a:cubicBezTo>
                      <a:cubicBezTo>
                        <a:pt x="82" y="326"/>
                        <a:pt x="84" y="327"/>
                        <a:pt x="85" y="327"/>
                      </a:cubicBezTo>
                      <a:cubicBezTo>
                        <a:pt x="86" y="327"/>
                        <a:pt x="87" y="326"/>
                        <a:pt x="87" y="325"/>
                      </a:cubicBezTo>
                      <a:close/>
                      <a:moveTo>
                        <a:pt x="92" y="354"/>
                      </a:moveTo>
                      <a:cubicBezTo>
                        <a:pt x="91" y="349"/>
                        <a:pt x="90" y="344"/>
                        <a:pt x="89" y="339"/>
                      </a:cubicBezTo>
                      <a:cubicBezTo>
                        <a:pt x="89" y="338"/>
                        <a:pt x="88" y="337"/>
                        <a:pt x="86" y="337"/>
                      </a:cubicBezTo>
                      <a:cubicBezTo>
                        <a:pt x="85" y="338"/>
                        <a:pt x="84" y="339"/>
                        <a:pt x="84" y="340"/>
                      </a:cubicBezTo>
                      <a:cubicBezTo>
                        <a:pt x="85" y="345"/>
                        <a:pt x="86" y="350"/>
                        <a:pt x="87" y="355"/>
                      </a:cubicBezTo>
                      <a:cubicBezTo>
                        <a:pt x="88" y="356"/>
                        <a:pt x="89" y="357"/>
                        <a:pt x="90" y="357"/>
                      </a:cubicBezTo>
                      <a:cubicBezTo>
                        <a:pt x="92" y="357"/>
                        <a:pt x="92" y="355"/>
                        <a:pt x="92" y="354"/>
                      </a:cubicBezTo>
                      <a:close/>
                      <a:moveTo>
                        <a:pt x="101" y="382"/>
                      </a:moveTo>
                      <a:cubicBezTo>
                        <a:pt x="99" y="377"/>
                        <a:pt x="98" y="373"/>
                        <a:pt x="96" y="368"/>
                      </a:cubicBezTo>
                      <a:cubicBezTo>
                        <a:pt x="96" y="367"/>
                        <a:pt x="94" y="366"/>
                        <a:pt x="93" y="367"/>
                      </a:cubicBezTo>
                      <a:cubicBezTo>
                        <a:pt x="92" y="367"/>
                        <a:pt x="91" y="368"/>
                        <a:pt x="91" y="370"/>
                      </a:cubicBezTo>
                      <a:cubicBezTo>
                        <a:pt x="93" y="374"/>
                        <a:pt x="95" y="379"/>
                        <a:pt x="96" y="384"/>
                      </a:cubicBezTo>
                      <a:cubicBezTo>
                        <a:pt x="97" y="385"/>
                        <a:pt x="98" y="386"/>
                        <a:pt x="100" y="385"/>
                      </a:cubicBezTo>
                      <a:cubicBezTo>
                        <a:pt x="101" y="385"/>
                        <a:pt x="102" y="383"/>
                        <a:pt x="101" y="382"/>
                      </a:cubicBezTo>
                      <a:close/>
                      <a:moveTo>
                        <a:pt x="114" y="409"/>
                      </a:moveTo>
                      <a:cubicBezTo>
                        <a:pt x="111" y="405"/>
                        <a:pt x="109" y="400"/>
                        <a:pt x="107" y="396"/>
                      </a:cubicBezTo>
                      <a:cubicBezTo>
                        <a:pt x="106" y="395"/>
                        <a:pt x="105" y="394"/>
                        <a:pt x="104" y="395"/>
                      </a:cubicBezTo>
                      <a:cubicBezTo>
                        <a:pt x="102" y="395"/>
                        <a:pt x="102" y="397"/>
                        <a:pt x="102" y="398"/>
                      </a:cubicBezTo>
                      <a:cubicBezTo>
                        <a:pt x="104" y="402"/>
                        <a:pt x="107" y="407"/>
                        <a:pt x="109" y="411"/>
                      </a:cubicBezTo>
                      <a:cubicBezTo>
                        <a:pt x="110" y="413"/>
                        <a:pt x="111" y="413"/>
                        <a:pt x="113" y="412"/>
                      </a:cubicBezTo>
                      <a:cubicBezTo>
                        <a:pt x="114" y="412"/>
                        <a:pt x="114" y="410"/>
                        <a:pt x="114" y="409"/>
                      </a:cubicBezTo>
                      <a:close/>
                      <a:moveTo>
                        <a:pt x="110" y="432"/>
                      </a:moveTo>
                      <a:cubicBezTo>
                        <a:pt x="114" y="430"/>
                        <a:pt x="117" y="429"/>
                        <a:pt x="121" y="428"/>
                      </a:cubicBezTo>
                      <a:cubicBezTo>
                        <a:pt x="122" y="428"/>
                        <a:pt x="123" y="427"/>
                        <a:pt x="123" y="426"/>
                      </a:cubicBezTo>
                      <a:cubicBezTo>
                        <a:pt x="123" y="426"/>
                        <a:pt x="123" y="425"/>
                        <a:pt x="123" y="424"/>
                      </a:cubicBezTo>
                      <a:cubicBezTo>
                        <a:pt x="122" y="423"/>
                        <a:pt x="122" y="423"/>
                        <a:pt x="121" y="422"/>
                      </a:cubicBezTo>
                      <a:cubicBezTo>
                        <a:pt x="120" y="421"/>
                        <a:pt x="119" y="420"/>
                        <a:pt x="118" y="421"/>
                      </a:cubicBezTo>
                      <a:cubicBezTo>
                        <a:pt x="117" y="422"/>
                        <a:pt x="116" y="423"/>
                        <a:pt x="117" y="424"/>
                      </a:cubicBezTo>
                      <a:cubicBezTo>
                        <a:pt x="117" y="425"/>
                        <a:pt x="118" y="426"/>
                        <a:pt x="118" y="427"/>
                      </a:cubicBezTo>
                      <a:cubicBezTo>
                        <a:pt x="120" y="425"/>
                        <a:pt x="120" y="425"/>
                        <a:pt x="120" y="425"/>
                      </a:cubicBezTo>
                      <a:cubicBezTo>
                        <a:pt x="120" y="423"/>
                        <a:pt x="120" y="423"/>
                        <a:pt x="120" y="423"/>
                      </a:cubicBezTo>
                      <a:cubicBezTo>
                        <a:pt x="116" y="424"/>
                        <a:pt x="112" y="426"/>
                        <a:pt x="108" y="427"/>
                      </a:cubicBezTo>
                      <a:cubicBezTo>
                        <a:pt x="107" y="428"/>
                        <a:pt x="106" y="429"/>
                        <a:pt x="107" y="430"/>
                      </a:cubicBezTo>
                      <a:cubicBezTo>
                        <a:pt x="107" y="432"/>
                        <a:pt x="109" y="432"/>
                        <a:pt x="110" y="432"/>
                      </a:cubicBezTo>
                      <a:close/>
                      <a:moveTo>
                        <a:pt x="84" y="445"/>
                      </a:moveTo>
                      <a:cubicBezTo>
                        <a:pt x="88" y="443"/>
                        <a:pt x="92" y="440"/>
                        <a:pt x="96" y="438"/>
                      </a:cubicBezTo>
                      <a:cubicBezTo>
                        <a:pt x="98" y="437"/>
                        <a:pt x="98" y="436"/>
                        <a:pt x="97" y="434"/>
                      </a:cubicBezTo>
                      <a:cubicBezTo>
                        <a:pt x="97" y="433"/>
                        <a:pt x="95" y="433"/>
                        <a:pt x="94" y="433"/>
                      </a:cubicBezTo>
                      <a:cubicBezTo>
                        <a:pt x="90" y="436"/>
                        <a:pt x="85" y="438"/>
                        <a:pt x="81" y="441"/>
                      </a:cubicBezTo>
                      <a:cubicBezTo>
                        <a:pt x="80" y="442"/>
                        <a:pt x="79" y="443"/>
                        <a:pt x="80" y="445"/>
                      </a:cubicBezTo>
                      <a:cubicBezTo>
                        <a:pt x="81" y="446"/>
                        <a:pt x="83" y="446"/>
                        <a:pt x="84" y="445"/>
                      </a:cubicBezTo>
                      <a:close/>
                      <a:moveTo>
                        <a:pt x="61" y="464"/>
                      </a:moveTo>
                      <a:cubicBezTo>
                        <a:pt x="64" y="460"/>
                        <a:pt x="68" y="457"/>
                        <a:pt x="72" y="454"/>
                      </a:cubicBezTo>
                      <a:cubicBezTo>
                        <a:pt x="73" y="453"/>
                        <a:pt x="73" y="452"/>
                        <a:pt x="72" y="450"/>
                      </a:cubicBezTo>
                      <a:cubicBezTo>
                        <a:pt x="71" y="449"/>
                        <a:pt x="70" y="449"/>
                        <a:pt x="69" y="450"/>
                      </a:cubicBezTo>
                      <a:cubicBezTo>
                        <a:pt x="65" y="453"/>
                        <a:pt x="61" y="457"/>
                        <a:pt x="57" y="460"/>
                      </a:cubicBezTo>
                      <a:cubicBezTo>
                        <a:pt x="56" y="461"/>
                        <a:pt x="56" y="463"/>
                        <a:pt x="57" y="464"/>
                      </a:cubicBezTo>
                      <a:cubicBezTo>
                        <a:pt x="58" y="465"/>
                        <a:pt x="60" y="465"/>
                        <a:pt x="61" y="464"/>
                      </a:cubicBezTo>
                      <a:close/>
                      <a:moveTo>
                        <a:pt x="41" y="486"/>
                      </a:moveTo>
                      <a:cubicBezTo>
                        <a:pt x="44" y="482"/>
                        <a:pt x="47" y="478"/>
                        <a:pt x="50" y="474"/>
                      </a:cubicBezTo>
                      <a:cubicBezTo>
                        <a:pt x="51" y="473"/>
                        <a:pt x="51" y="472"/>
                        <a:pt x="50" y="471"/>
                      </a:cubicBezTo>
                      <a:cubicBezTo>
                        <a:pt x="49" y="470"/>
                        <a:pt x="48" y="470"/>
                        <a:pt x="47" y="471"/>
                      </a:cubicBezTo>
                      <a:cubicBezTo>
                        <a:pt x="43" y="475"/>
                        <a:pt x="40" y="479"/>
                        <a:pt x="37" y="483"/>
                      </a:cubicBezTo>
                      <a:cubicBezTo>
                        <a:pt x="36" y="484"/>
                        <a:pt x="36" y="486"/>
                        <a:pt x="38" y="486"/>
                      </a:cubicBezTo>
                      <a:cubicBezTo>
                        <a:pt x="39" y="487"/>
                        <a:pt x="40" y="487"/>
                        <a:pt x="41" y="486"/>
                      </a:cubicBezTo>
                      <a:close/>
                      <a:moveTo>
                        <a:pt x="25" y="511"/>
                      </a:moveTo>
                      <a:cubicBezTo>
                        <a:pt x="28" y="507"/>
                        <a:pt x="30" y="502"/>
                        <a:pt x="33" y="498"/>
                      </a:cubicBezTo>
                      <a:cubicBezTo>
                        <a:pt x="33" y="497"/>
                        <a:pt x="33" y="495"/>
                        <a:pt x="32" y="495"/>
                      </a:cubicBezTo>
                      <a:cubicBezTo>
                        <a:pt x="31" y="494"/>
                        <a:pt x="29" y="494"/>
                        <a:pt x="28" y="495"/>
                      </a:cubicBezTo>
                      <a:cubicBezTo>
                        <a:pt x="26" y="500"/>
                        <a:pt x="23" y="504"/>
                        <a:pt x="21" y="509"/>
                      </a:cubicBezTo>
                      <a:cubicBezTo>
                        <a:pt x="20" y="510"/>
                        <a:pt x="21" y="511"/>
                        <a:pt x="22" y="512"/>
                      </a:cubicBezTo>
                      <a:cubicBezTo>
                        <a:pt x="23" y="513"/>
                        <a:pt x="25" y="512"/>
                        <a:pt x="25" y="511"/>
                      </a:cubicBezTo>
                      <a:close/>
                      <a:moveTo>
                        <a:pt x="14" y="538"/>
                      </a:moveTo>
                      <a:cubicBezTo>
                        <a:pt x="15" y="533"/>
                        <a:pt x="17" y="529"/>
                        <a:pt x="19" y="524"/>
                      </a:cubicBezTo>
                      <a:cubicBezTo>
                        <a:pt x="19" y="523"/>
                        <a:pt x="19" y="522"/>
                        <a:pt x="18" y="521"/>
                      </a:cubicBezTo>
                      <a:cubicBezTo>
                        <a:pt x="16" y="520"/>
                        <a:pt x="15" y="521"/>
                        <a:pt x="14" y="522"/>
                      </a:cubicBezTo>
                      <a:cubicBezTo>
                        <a:pt x="12" y="527"/>
                        <a:pt x="10" y="532"/>
                        <a:pt x="9" y="536"/>
                      </a:cubicBezTo>
                      <a:cubicBezTo>
                        <a:pt x="8" y="538"/>
                        <a:pt x="9" y="539"/>
                        <a:pt x="10" y="540"/>
                      </a:cubicBezTo>
                      <a:cubicBezTo>
                        <a:pt x="12" y="540"/>
                        <a:pt x="13" y="539"/>
                        <a:pt x="14" y="538"/>
                      </a:cubicBezTo>
                      <a:close/>
                      <a:moveTo>
                        <a:pt x="7" y="567"/>
                      </a:moveTo>
                      <a:cubicBezTo>
                        <a:pt x="7" y="562"/>
                        <a:pt x="8" y="557"/>
                        <a:pt x="9" y="552"/>
                      </a:cubicBezTo>
                      <a:cubicBezTo>
                        <a:pt x="10" y="551"/>
                        <a:pt x="9" y="550"/>
                        <a:pt x="8" y="549"/>
                      </a:cubicBezTo>
                      <a:cubicBezTo>
                        <a:pt x="6" y="549"/>
                        <a:pt x="5" y="550"/>
                        <a:pt x="5" y="551"/>
                      </a:cubicBezTo>
                      <a:cubicBezTo>
                        <a:pt x="3" y="556"/>
                        <a:pt x="2" y="561"/>
                        <a:pt x="2" y="566"/>
                      </a:cubicBezTo>
                      <a:cubicBezTo>
                        <a:pt x="1" y="567"/>
                        <a:pt x="2" y="569"/>
                        <a:pt x="4" y="569"/>
                      </a:cubicBezTo>
                      <a:cubicBezTo>
                        <a:pt x="5" y="569"/>
                        <a:pt x="6" y="568"/>
                        <a:pt x="7" y="567"/>
                      </a:cubicBezTo>
                      <a:close/>
                      <a:moveTo>
                        <a:pt x="5" y="596"/>
                      </a:moveTo>
                      <a:cubicBezTo>
                        <a:pt x="5" y="594"/>
                        <a:pt x="5" y="592"/>
                        <a:pt x="5" y="590"/>
                      </a:cubicBezTo>
                      <a:cubicBezTo>
                        <a:pt x="5" y="587"/>
                        <a:pt x="5" y="584"/>
                        <a:pt x="5" y="581"/>
                      </a:cubicBezTo>
                      <a:cubicBezTo>
                        <a:pt x="5" y="580"/>
                        <a:pt x="4" y="579"/>
                        <a:pt x="3" y="579"/>
                      </a:cubicBezTo>
                      <a:cubicBezTo>
                        <a:pt x="1" y="579"/>
                        <a:pt x="0" y="580"/>
                        <a:pt x="0" y="581"/>
                      </a:cubicBezTo>
                      <a:cubicBezTo>
                        <a:pt x="0" y="584"/>
                        <a:pt x="0" y="587"/>
                        <a:pt x="0" y="590"/>
                      </a:cubicBezTo>
                      <a:cubicBezTo>
                        <a:pt x="0" y="592"/>
                        <a:pt x="0" y="594"/>
                        <a:pt x="0" y="596"/>
                      </a:cubicBezTo>
                      <a:cubicBezTo>
                        <a:pt x="0" y="598"/>
                        <a:pt x="1" y="599"/>
                        <a:pt x="2" y="599"/>
                      </a:cubicBezTo>
                      <a:cubicBezTo>
                        <a:pt x="4" y="599"/>
                        <a:pt x="5" y="598"/>
                        <a:pt x="5" y="596"/>
                      </a:cubicBezTo>
                      <a:close/>
                      <a:moveTo>
                        <a:pt x="10" y="625"/>
                      </a:moveTo>
                      <a:cubicBezTo>
                        <a:pt x="8" y="620"/>
                        <a:pt x="7" y="616"/>
                        <a:pt x="6" y="611"/>
                      </a:cubicBezTo>
                      <a:cubicBezTo>
                        <a:pt x="6" y="609"/>
                        <a:pt x="5" y="608"/>
                        <a:pt x="3" y="609"/>
                      </a:cubicBezTo>
                      <a:cubicBezTo>
                        <a:pt x="2" y="609"/>
                        <a:pt x="1" y="610"/>
                        <a:pt x="1" y="612"/>
                      </a:cubicBezTo>
                      <a:cubicBezTo>
                        <a:pt x="2" y="617"/>
                        <a:pt x="3" y="622"/>
                        <a:pt x="5" y="627"/>
                      </a:cubicBezTo>
                      <a:cubicBezTo>
                        <a:pt x="5" y="628"/>
                        <a:pt x="6" y="629"/>
                        <a:pt x="8" y="628"/>
                      </a:cubicBezTo>
                      <a:cubicBezTo>
                        <a:pt x="9" y="628"/>
                        <a:pt x="10" y="626"/>
                        <a:pt x="10" y="625"/>
                      </a:cubicBezTo>
                      <a:close/>
                      <a:moveTo>
                        <a:pt x="20" y="653"/>
                      </a:moveTo>
                      <a:cubicBezTo>
                        <a:pt x="18" y="648"/>
                        <a:pt x="16" y="644"/>
                        <a:pt x="14" y="639"/>
                      </a:cubicBezTo>
                      <a:cubicBezTo>
                        <a:pt x="14" y="638"/>
                        <a:pt x="12" y="637"/>
                        <a:pt x="11" y="638"/>
                      </a:cubicBezTo>
                      <a:cubicBezTo>
                        <a:pt x="10" y="638"/>
                        <a:pt x="9" y="640"/>
                        <a:pt x="10" y="641"/>
                      </a:cubicBezTo>
                      <a:cubicBezTo>
                        <a:pt x="12" y="646"/>
                        <a:pt x="14" y="650"/>
                        <a:pt x="16" y="655"/>
                      </a:cubicBezTo>
                      <a:cubicBezTo>
                        <a:pt x="16" y="656"/>
                        <a:pt x="18" y="657"/>
                        <a:pt x="19" y="656"/>
                      </a:cubicBezTo>
                      <a:cubicBezTo>
                        <a:pt x="20" y="655"/>
                        <a:pt x="21" y="654"/>
                        <a:pt x="20" y="653"/>
                      </a:cubicBezTo>
                      <a:close/>
                      <a:moveTo>
                        <a:pt x="36" y="678"/>
                      </a:moveTo>
                      <a:cubicBezTo>
                        <a:pt x="33" y="674"/>
                        <a:pt x="30" y="670"/>
                        <a:pt x="27" y="666"/>
                      </a:cubicBezTo>
                      <a:cubicBezTo>
                        <a:pt x="27" y="664"/>
                        <a:pt x="25" y="664"/>
                        <a:pt x="24" y="665"/>
                      </a:cubicBezTo>
                      <a:cubicBezTo>
                        <a:pt x="23" y="665"/>
                        <a:pt x="22" y="667"/>
                        <a:pt x="23" y="668"/>
                      </a:cubicBezTo>
                      <a:cubicBezTo>
                        <a:pt x="26" y="673"/>
                        <a:pt x="29" y="677"/>
                        <a:pt x="32" y="681"/>
                      </a:cubicBezTo>
                      <a:cubicBezTo>
                        <a:pt x="32" y="682"/>
                        <a:pt x="34" y="682"/>
                        <a:pt x="35" y="681"/>
                      </a:cubicBezTo>
                      <a:cubicBezTo>
                        <a:pt x="36" y="681"/>
                        <a:pt x="36" y="679"/>
                        <a:pt x="36" y="678"/>
                      </a:cubicBezTo>
                      <a:close/>
                      <a:moveTo>
                        <a:pt x="55" y="700"/>
                      </a:moveTo>
                      <a:cubicBezTo>
                        <a:pt x="51" y="697"/>
                        <a:pt x="48" y="693"/>
                        <a:pt x="45" y="689"/>
                      </a:cubicBezTo>
                      <a:cubicBezTo>
                        <a:pt x="44" y="688"/>
                        <a:pt x="42" y="688"/>
                        <a:pt x="41" y="689"/>
                      </a:cubicBezTo>
                      <a:cubicBezTo>
                        <a:pt x="40" y="690"/>
                        <a:pt x="40" y="692"/>
                        <a:pt x="41" y="693"/>
                      </a:cubicBezTo>
                      <a:cubicBezTo>
                        <a:pt x="44" y="697"/>
                        <a:pt x="48" y="700"/>
                        <a:pt x="52" y="704"/>
                      </a:cubicBezTo>
                      <a:cubicBezTo>
                        <a:pt x="53" y="705"/>
                        <a:pt x="54" y="705"/>
                        <a:pt x="55" y="704"/>
                      </a:cubicBezTo>
                      <a:cubicBezTo>
                        <a:pt x="56" y="703"/>
                        <a:pt x="56" y="701"/>
                        <a:pt x="55" y="700"/>
                      </a:cubicBezTo>
                      <a:close/>
                      <a:moveTo>
                        <a:pt x="78" y="718"/>
                      </a:moveTo>
                      <a:cubicBezTo>
                        <a:pt x="74" y="716"/>
                        <a:pt x="70" y="713"/>
                        <a:pt x="66" y="710"/>
                      </a:cubicBezTo>
                      <a:cubicBezTo>
                        <a:pt x="65" y="709"/>
                        <a:pt x="63" y="709"/>
                        <a:pt x="63" y="710"/>
                      </a:cubicBezTo>
                      <a:cubicBezTo>
                        <a:pt x="62" y="711"/>
                        <a:pt x="62" y="713"/>
                        <a:pt x="63" y="714"/>
                      </a:cubicBezTo>
                      <a:cubicBezTo>
                        <a:pt x="67" y="717"/>
                        <a:pt x="71" y="720"/>
                        <a:pt x="75" y="723"/>
                      </a:cubicBezTo>
                      <a:cubicBezTo>
                        <a:pt x="76" y="723"/>
                        <a:pt x="78" y="723"/>
                        <a:pt x="79" y="722"/>
                      </a:cubicBezTo>
                      <a:cubicBezTo>
                        <a:pt x="80" y="721"/>
                        <a:pt x="79" y="719"/>
                        <a:pt x="78" y="718"/>
                      </a:cubicBezTo>
                      <a:close/>
                      <a:moveTo>
                        <a:pt x="104" y="733"/>
                      </a:moveTo>
                      <a:cubicBezTo>
                        <a:pt x="99" y="731"/>
                        <a:pt x="95" y="729"/>
                        <a:pt x="91" y="726"/>
                      </a:cubicBezTo>
                      <a:cubicBezTo>
                        <a:pt x="89" y="726"/>
                        <a:pt x="88" y="726"/>
                        <a:pt x="87" y="727"/>
                      </a:cubicBezTo>
                      <a:cubicBezTo>
                        <a:pt x="87" y="728"/>
                        <a:pt x="87" y="730"/>
                        <a:pt x="88" y="731"/>
                      </a:cubicBezTo>
                      <a:cubicBezTo>
                        <a:pt x="93" y="733"/>
                        <a:pt x="97" y="735"/>
                        <a:pt x="102" y="737"/>
                      </a:cubicBezTo>
                      <a:cubicBezTo>
                        <a:pt x="103" y="738"/>
                        <a:pt x="105" y="737"/>
                        <a:pt x="105" y="736"/>
                      </a:cubicBezTo>
                      <a:cubicBezTo>
                        <a:pt x="106" y="735"/>
                        <a:pt x="105" y="733"/>
                        <a:pt x="104" y="733"/>
                      </a:cubicBezTo>
                      <a:close/>
                      <a:moveTo>
                        <a:pt x="132" y="743"/>
                      </a:moveTo>
                      <a:cubicBezTo>
                        <a:pt x="127" y="742"/>
                        <a:pt x="122" y="740"/>
                        <a:pt x="118" y="738"/>
                      </a:cubicBezTo>
                      <a:cubicBezTo>
                        <a:pt x="116" y="738"/>
                        <a:pt x="115" y="739"/>
                        <a:pt x="114" y="740"/>
                      </a:cubicBezTo>
                      <a:cubicBezTo>
                        <a:pt x="114" y="741"/>
                        <a:pt x="115" y="743"/>
                        <a:pt x="116" y="743"/>
                      </a:cubicBezTo>
                      <a:cubicBezTo>
                        <a:pt x="121" y="745"/>
                        <a:pt x="125" y="746"/>
                        <a:pt x="130" y="748"/>
                      </a:cubicBezTo>
                      <a:cubicBezTo>
                        <a:pt x="132" y="748"/>
                        <a:pt x="133" y="747"/>
                        <a:pt x="133" y="746"/>
                      </a:cubicBezTo>
                      <a:cubicBezTo>
                        <a:pt x="134" y="745"/>
                        <a:pt x="133" y="743"/>
                        <a:pt x="132" y="743"/>
                      </a:cubicBezTo>
                      <a:close/>
                      <a:moveTo>
                        <a:pt x="161" y="749"/>
                      </a:moveTo>
                      <a:cubicBezTo>
                        <a:pt x="156" y="748"/>
                        <a:pt x="151" y="748"/>
                        <a:pt x="146" y="747"/>
                      </a:cubicBezTo>
                      <a:cubicBezTo>
                        <a:pt x="145" y="746"/>
                        <a:pt x="143" y="747"/>
                        <a:pt x="143" y="748"/>
                      </a:cubicBezTo>
                      <a:cubicBezTo>
                        <a:pt x="143" y="750"/>
                        <a:pt x="144" y="751"/>
                        <a:pt x="145" y="751"/>
                      </a:cubicBezTo>
                      <a:cubicBezTo>
                        <a:pt x="150" y="752"/>
                        <a:pt x="155" y="753"/>
                        <a:pt x="160" y="754"/>
                      </a:cubicBezTo>
                      <a:cubicBezTo>
                        <a:pt x="161" y="754"/>
                        <a:pt x="163" y="753"/>
                        <a:pt x="163" y="752"/>
                      </a:cubicBezTo>
                      <a:cubicBezTo>
                        <a:pt x="163" y="750"/>
                        <a:pt x="162" y="749"/>
                        <a:pt x="161" y="749"/>
                      </a:cubicBezTo>
                      <a:close/>
                      <a:moveTo>
                        <a:pt x="190" y="751"/>
                      </a:moveTo>
                      <a:cubicBezTo>
                        <a:pt x="185" y="751"/>
                        <a:pt x="180" y="751"/>
                        <a:pt x="175" y="751"/>
                      </a:cubicBezTo>
                      <a:cubicBezTo>
                        <a:pt x="174" y="750"/>
                        <a:pt x="173" y="751"/>
                        <a:pt x="173" y="753"/>
                      </a:cubicBezTo>
                      <a:cubicBezTo>
                        <a:pt x="173" y="754"/>
                        <a:pt x="174" y="755"/>
                        <a:pt x="175" y="756"/>
                      </a:cubicBezTo>
                      <a:cubicBezTo>
                        <a:pt x="180" y="756"/>
                        <a:pt x="185" y="756"/>
                        <a:pt x="190" y="756"/>
                      </a:cubicBezTo>
                      <a:cubicBezTo>
                        <a:pt x="192" y="756"/>
                        <a:pt x="193" y="755"/>
                        <a:pt x="193" y="754"/>
                      </a:cubicBezTo>
                      <a:cubicBezTo>
                        <a:pt x="193" y="752"/>
                        <a:pt x="192" y="751"/>
                        <a:pt x="190" y="751"/>
                      </a:cubicBezTo>
                      <a:close/>
                      <a:moveTo>
                        <a:pt x="220" y="749"/>
                      </a:moveTo>
                      <a:cubicBezTo>
                        <a:pt x="215" y="750"/>
                        <a:pt x="210" y="750"/>
                        <a:pt x="205" y="751"/>
                      </a:cubicBezTo>
                      <a:cubicBezTo>
                        <a:pt x="204" y="751"/>
                        <a:pt x="203" y="752"/>
                        <a:pt x="203" y="753"/>
                      </a:cubicBezTo>
                      <a:cubicBezTo>
                        <a:pt x="203" y="755"/>
                        <a:pt x="204" y="756"/>
                        <a:pt x="205" y="756"/>
                      </a:cubicBezTo>
                      <a:cubicBezTo>
                        <a:pt x="210" y="755"/>
                        <a:pt x="215" y="755"/>
                        <a:pt x="221" y="754"/>
                      </a:cubicBezTo>
                      <a:cubicBezTo>
                        <a:pt x="222" y="754"/>
                        <a:pt x="223" y="753"/>
                        <a:pt x="223" y="751"/>
                      </a:cubicBezTo>
                      <a:cubicBezTo>
                        <a:pt x="223" y="750"/>
                        <a:pt x="221" y="749"/>
                        <a:pt x="220" y="749"/>
                      </a:cubicBezTo>
                      <a:close/>
                      <a:moveTo>
                        <a:pt x="249" y="744"/>
                      </a:moveTo>
                      <a:cubicBezTo>
                        <a:pt x="244" y="745"/>
                        <a:pt x="239" y="746"/>
                        <a:pt x="235" y="747"/>
                      </a:cubicBezTo>
                      <a:cubicBezTo>
                        <a:pt x="233" y="747"/>
                        <a:pt x="232" y="749"/>
                        <a:pt x="233" y="750"/>
                      </a:cubicBezTo>
                      <a:cubicBezTo>
                        <a:pt x="233" y="751"/>
                        <a:pt x="234" y="752"/>
                        <a:pt x="235" y="752"/>
                      </a:cubicBezTo>
                      <a:cubicBezTo>
                        <a:pt x="240" y="751"/>
                        <a:pt x="245" y="750"/>
                        <a:pt x="250" y="749"/>
                      </a:cubicBezTo>
                      <a:cubicBezTo>
                        <a:pt x="252" y="748"/>
                        <a:pt x="252" y="747"/>
                        <a:pt x="252" y="745"/>
                      </a:cubicBezTo>
                      <a:cubicBezTo>
                        <a:pt x="252" y="744"/>
                        <a:pt x="250" y="743"/>
                        <a:pt x="249" y="744"/>
                      </a:cubicBezTo>
                      <a:close/>
                      <a:moveTo>
                        <a:pt x="245" y="767"/>
                      </a:moveTo>
                      <a:cubicBezTo>
                        <a:pt x="246" y="763"/>
                        <a:pt x="248" y="758"/>
                        <a:pt x="251" y="754"/>
                      </a:cubicBezTo>
                      <a:cubicBezTo>
                        <a:pt x="252" y="753"/>
                        <a:pt x="251" y="751"/>
                        <a:pt x="250" y="751"/>
                      </a:cubicBezTo>
                      <a:cubicBezTo>
                        <a:pt x="249" y="750"/>
                        <a:pt x="247" y="750"/>
                        <a:pt x="247" y="751"/>
                      </a:cubicBezTo>
                      <a:cubicBezTo>
                        <a:pt x="244" y="756"/>
                        <a:pt x="242" y="761"/>
                        <a:pt x="240" y="766"/>
                      </a:cubicBezTo>
                      <a:cubicBezTo>
                        <a:pt x="240" y="767"/>
                        <a:pt x="241" y="768"/>
                        <a:pt x="242" y="769"/>
                      </a:cubicBezTo>
                      <a:cubicBezTo>
                        <a:pt x="243" y="769"/>
                        <a:pt x="245" y="768"/>
                        <a:pt x="245" y="767"/>
                      </a:cubicBezTo>
                      <a:close/>
                      <a:moveTo>
                        <a:pt x="244" y="796"/>
                      </a:moveTo>
                      <a:cubicBezTo>
                        <a:pt x="243" y="791"/>
                        <a:pt x="243" y="787"/>
                        <a:pt x="243" y="783"/>
                      </a:cubicBezTo>
                      <a:cubicBezTo>
                        <a:pt x="243" y="782"/>
                        <a:pt x="243" y="782"/>
                        <a:pt x="243" y="781"/>
                      </a:cubicBezTo>
                      <a:cubicBezTo>
                        <a:pt x="243" y="780"/>
                        <a:pt x="242" y="779"/>
                        <a:pt x="241" y="779"/>
                      </a:cubicBezTo>
                      <a:cubicBezTo>
                        <a:pt x="239" y="779"/>
                        <a:pt x="238" y="780"/>
                        <a:pt x="238" y="781"/>
                      </a:cubicBezTo>
                      <a:cubicBezTo>
                        <a:pt x="238" y="782"/>
                        <a:pt x="238" y="782"/>
                        <a:pt x="238" y="783"/>
                      </a:cubicBezTo>
                      <a:cubicBezTo>
                        <a:pt x="238" y="787"/>
                        <a:pt x="238" y="792"/>
                        <a:pt x="239" y="797"/>
                      </a:cubicBezTo>
                      <a:cubicBezTo>
                        <a:pt x="239" y="798"/>
                        <a:pt x="241" y="799"/>
                        <a:pt x="242" y="799"/>
                      </a:cubicBezTo>
                      <a:cubicBezTo>
                        <a:pt x="243" y="798"/>
                        <a:pt x="244" y="797"/>
                        <a:pt x="244" y="796"/>
                      </a:cubicBezTo>
                      <a:close/>
                      <a:moveTo>
                        <a:pt x="253" y="824"/>
                      </a:moveTo>
                      <a:cubicBezTo>
                        <a:pt x="251" y="819"/>
                        <a:pt x="249" y="814"/>
                        <a:pt x="248" y="810"/>
                      </a:cubicBezTo>
                      <a:cubicBezTo>
                        <a:pt x="247" y="809"/>
                        <a:pt x="246" y="808"/>
                        <a:pt x="245" y="808"/>
                      </a:cubicBezTo>
                      <a:cubicBezTo>
                        <a:pt x="243" y="809"/>
                        <a:pt x="243" y="810"/>
                        <a:pt x="243" y="811"/>
                      </a:cubicBezTo>
                      <a:cubicBezTo>
                        <a:pt x="245" y="816"/>
                        <a:pt x="247" y="821"/>
                        <a:pt x="249" y="826"/>
                      </a:cubicBezTo>
                      <a:cubicBezTo>
                        <a:pt x="249" y="827"/>
                        <a:pt x="251" y="827"/>
                        <a:pt x="252" y="827"/>
                      </a:cubicBezTo>
                      <a:cubicBezTo>
                        <a:pt x="253" y="826"/>
                        <a:pt x="254" y="825"/>
                        <a:pt x="253" y="824"/>
                      </a:cubicBezTo>
                      <a:close/>
                      <a:moveTo>
                        <a:pt x="268" y="849"/>
                      </a:moveTo>
                      <a:cubicBezTo>
                        <a:pt x="265" y="845"/>
                        <a:pt x="263" y="841"/>
                        <a:pt x="260" y="837"/>
                      </a:cubicBezTo>
                      <a:cubicBezTo>
                        <a:pt x="259" y="835"/>
                        <a:pt x="258" y="835"/>
                        <a:pt x="257" y="836"/>
                      </a:cubicBezTo>
                      <a:cubicBezTo>
                        <a:pt x="256" y="836"/>
                        <a:pt x="255" y="838"/>
                        <a:pt x="256" y="839"/>
                      </a:cubicBezTo>
                      <a:cubicBezTo>
                        <a:pt x="258" y="844"/>
                        <a:pt x="261" y="848"/>
                        <a:pt x="264" y="852"/>
                      </a:cubicBezTo>
                      <a:cubicBezTo>
                        <a:pt x="265" y="853"/>
                        <a:pt x="266" y="853"/>
                        <a:pt x="267" y="853"/>
                      </a:cubicBezTo>
                      <a:cubicBezTo>
                        <a:pt x="269" y="852"/>
                        <a:pt x="269" y="850"/>
                        <a:pt x="268" y="849"/>
                      </a:cubicBezTo>
                      <a:close/>
                      <a:moveTo>
                        <a:pt x="286" y="873"/>
                      </a:moveTo>
                      <a:cubicBezTo>
                        <a:pt x="283" y="869"/>
                        <a:pt x="280" y="865"/>
                        <a:pt x="277" y="861"/>
                      </a:cubicBezTo>
                      <a:cubicBezTo>
                        <a:pt x="276" y="860"/>
                        <a:pt x="274" y="860"/>
                        <a:pt x="273" y="861"/>
                      </a:cubicBezTo>
                      <a:cubicBezTo>
                        <a:pt x="272" y="862"/>
                        <a:pt x="272" y="863"/>
                        <a:pt x="273" y="864"/>
                      </a:cubicBezTo>
                      <a:cubicBezTo>
                        <a:pt x="276" y="868"/>
                        <a:pt x="279" y="872"/>
                        <a:pt x="282" y="876"/>
                      </a:cubicBezTo>
                      <a:cubicBezTo>
                        <a:pt x="283" y="877"/>
                        <a:pt x="285" y="877"/>
                        <a:pt x="286" y="876"/>
                      </a:cubicBezTo>
                      <a:cubicBezTo>
                        <a:pt x="287" y="875"/>
                        <a:pt x="287" y="874"/>
                        <a:pt x="286" y="873"/>
                      </a:cubicBezTo>
                      <a:close/>
                      <a:moveTo>
                        <a:pt x="307" y="894"/>
                      </a:moveTo>
                      <a:cubicBezTo>
                        <a:pt x="303" y="891"/>
                        <a:pt x="300" y="887"/>
                        <a:pt x="296" y="884"/>
                      </a:cubicBezTo>
                      <a:cubicBezTo>
                        <a:pt x="295" y="883"/>
                        <a:pt x="294" y="883"/>
                        <a:pt x="293" y="884"/>
                      </a:cubicBezTo>
                      <a:cubicBezTo>
                        <a:pt x="292" y="885"/>
                        <a:pt x="292" y="886"/>
                        <a:pt x="293" y="887"/>
                      </a:cubicBezTo>
                      <a:cubicBezTo>
                        <a:pt x="296" y="891"/>
                        <a:pt x="300" y="895"/>
                        <a:pt x="303" y="898"/>
                      </a:cubicBezTo>
                      <a:cubicBezTo>
                        <a:pt x="305" y="899"/>
                        <a:pt x="306" y="899"/>
                        <a:pt x="307" y="898"/>
                      </a:cubicBezTo>
                      <a:cubicBezTo>
                        <a:pt x="308" y="897"/>
                        <a:pt x="308" y="895"/>
                        <a:pt x="307" y="894"/>
                      </a:cubicBezTo>
                      <a:close/>
                      <a:moveTo>
                        <a:pt x="330" y="913"/>
                      </a:moveTo>
                      <a:cubicBezTo>
                        <a:pt x="326" y="910"/>
                        <a:pt x="322" y="907"/>
                        <a:pt x="318" y="904"/>
                      </a:cubicBezTo>
                      <a:cubicBezTo>
                        <a:pt x="317" y="903"/>
                        <a:pt x="316" y="903"/>
                        <a:pt x="315" y="904"/>
                      </a:cubicBezTo>
                      <a:cubicBezTo>
                        <a:pt x="314" y="905"/>
                        <a:pt x="314" y="907"/>
                        <a:pt x="315" y="908"/>
                      </a:cubicBezTo>
                      <a:cubicBezTo>
                        <a:pt x="319" y="911"/>
                        <a:pt x="323" y="914"/>
                        <a:pt x="327" y="917"/>
                      </a:cubicBezTo>
                      <a:cubicBezTo>
                        <a:pt x="328" y="918"/>
                        <a:pt x="330" y="917"/>
                        <a:pt x="331" y="916"/>
                      </a:cubicBezTo>
                      <a:cubicBezTo>
                        <a:pt x="331" y="915"/>
                        <a:pt x="331" y="914"/>
                        <a:pt x="330" y="913"/>
                      </a:cubicBezTo>
                      <a:close/>
                      <a:moveTo>
                        <a:pt x="355" y="929"/>
                      </a:moveTo>
                      <a:cubicBezTo>
                        <a:pt x="351" y="926"/>
                        <a:pt x="346" y="924"/>
                        <a:pt x="342" y="921"/>
                      </a:cubicBezTo>
                      <a:cubicBezTo>
                        <a:pt x="341" y="920"/>
                        <a:pt x="340" y="921"/>
                        <a:pt x="339" y="922"/>
                      </a:cubicBezTo>
                      <a:cubicBezTo>
                        <a:pt x="338" y="923"/>
                        <a:pt x="338" y="925"/>
                        <a:pt x="340" y="925"/>
                      </a:cubicBezTo>
                      <a:cubicBezTo>
                        <a:pt x="344" y="928"/>
                        <a:pt x="348" y="931"/>
                        <a:pt x="352" y="933"/>
                      </a:cubicBezTo>
                      <a:cubicBezTo>
                        <a:pt x="354" y="934"/>
                        <a:pt x="355" y="934"/>
                        <a:pt x="356" y="932"/>
                      </a:cubicBezTo>
                      <a:cubicBezTo>
                        <a:pt x="357" y="931"/>
                        <a:pt x="356" y="930"/>
                        <a:pt x="355" y="929"/>
                      </a:cubicBezTo>
                      <a:close/>
                      <a:moveTo>
                        <a:pt x="381" y="943"/>
                      </a:moveTo>
                      <a:cubicBezTo>
                        <a:pt x="377" y="941"/>
                        <a:pt x="372" y="939"/>
                        <a:pt x="368" y="936"/>
                      </a:cubicBezTo>
                      <a:cubicBezTo>
                        <a:pt x="367" y="936"/>
                        <a:pt x="365" y="936"/>
                        <a:pt x="365" y="937"/>
                      </a:cubicBezTo>
                      <a:cubicBezTo>
                        <a:pt x="364" y="939"/>
                        <a:pt x="364" y="940"/>
                        <a:pt x="366" y="941"/>
                      </a:cubicBezTo>
                      <a:cubicBezTo>
                        <a:pt x="370" y="943"/>
                        <a:pt x="375" y="945"/>
                        <a:pt x="379" y="947"/>
                      </a:cubicBezTo>
                      <a:cubicBezTo>
                        <a:pt x="380" y="948"/>
                        <a:pt x="382" y="947"/>
                        <a:pt x="382" y="946"/>
                      </a:cubicBezTo>
                      <a:cubicBezTo>
                        <a:pt x="383" y="945"/>
                        <a:pt x="383" y="943"/>
                        <a:pt x="381" y="943"/>
                      </a:cubicBezTo>
                      <a:close/>
                      <a:moveTo>
                        <a:pt x="409" y="954"/>
                      </a:moveTo>
                      <a:cubicBezTo>
                        <a:pt x="404" y="952"/>
                        <a:pt x="400" y="951"/>
                        <a:pt x="395" y="949"/>
                      </a:cubicBezTo>
                      <a:cubicBezTo>
                        <a:pt x="394" y="948"/>
                        <a:pt x="392" y="949"/>
                        <a:pt x="392" y="950"/>
                      </a:cubicBezTo>
                      <a:cubicBezTo>
                        <a:pt x="391" y="951"/>
                        <a:pt x="392" y="953"/>
                        <a:pt x="393" y="953"/>
                      </a:cubicBezTo>
                      <a:cubicBezTo>
                        <a:pt x="398" y="955"/>
                        <a:pt x="402" y="957"/>
                        <a:pt x="407" y="959"/>
                      </a:cubicBezTo>
                      <a:cubicBezTo>
                        <a:pt x="408" y="959"/>
                        <a:pt x="410" y="959"/>
                        <a:pt x="410" y="957"/>
                      </a:cubicBezTo>
                      <a:cubicBezTo>
                        <a:pt x="411" y="956"/>
                        <a:pt x="410" y="955"/>
                        <a:pt x="409" y="954"/>
                      </a:cubicBezTo>
                      <a:close/>
                      <a:moveTo>
                        <a:pt x="437" y="962"/>
                      </a:moveTo>
                      <a:cubicBezTo>
                        <a:pt x="433" y="961"/>
                        <a:pt x="428" y="960"/>
                        <a:pt x="423" y="959"/>
                      </a:cubicBezTo>
                      <a:cubicBezTo>
                        <a:pt x="422" y="958"/>
                        <a:pt x="420" y="959"/>
                        <a:pt x="420" y="960"/>
                      </a:cubicBezTo>
                      <a:cubicBezTo>
                        <a:pt x="420" y="962"/>
                        <a:pt x="420" y="963"/>
                        <a:pt x="422" y="963"/>
                      </a:cubicBezTo>
                      <a:cubicBezTo>
                        <a:pt x="426" y="965"/>
                        <a:pt x="431" y="966"/>
                        <a:pt x="436" y="967"/>
                      </a:cubicBezTo>
                      <a:cubicBezTo>
                        <a:pt x="438" y="967"/>
                        <a:pt x="439" y="967"/>
                        <a:pt x="439" y="965"/>
                      </a:cubicBezTo>
                      <a:cubicBezTo>
                        <a:pt x="440" y="964"/>
                        <a:pt x="439" y="963"/>
                        <a:pt x="437" y="962"/>
                      </a:cubicBezTo>
                      <a:close/>
                      <a:moveTo>
                        <a:pt x="467" y="967"/>
                      </a:moveTo>
                      <a:cubicBezTo>
                        <a:pt x="462" y="966"/>
                        <a:pt x="457" y="966"/>
                        <a:pt x="452" y="965"/>
                      </a:cubicBezTo>
                      <a:cubicBezTo>
                        <a:pt x="451" y="965"/>
                        <a:pt x="449" y="966"/>
                        <a:pt x="449" y="967"/>
                      </a:cubicBezTo>
                      <a:cubicBezTo>
                        <a:pt x="449" y="968"/>
                        <a:pt x="450" y="970"/>
                        <a:pt x="451" y="970"/>
                      </a:cubicBezTo>
                      <a:cubicBezTo>
                        <a:pt x="456" y="971"/>
                        <a:pt x="461" y="971"/>
                        <a:pt x="466" y="972"/>
                      </a:cubicBezTo>
                      <a:cubicBezTo>
                        <a:pt x="468" y="972"/>
                        <a:pt x="469" y="971"/>
                        <a:pt x="469" y="970"/>
                      </a:cubicBezTo>
                      <a:cubicBezTo>
                        <a:pt x="469" y="968"/>
                        <a:pt x="468" y="967"/>
                        <a:pt x="467" y="967"/>
                      </a:cubicBezTo>
                      <a:close/>
                      <a:moveTo>
                        <a:pt x="496" y="967"/>
                      </a:moveTo>
                      <a:cubicBezTo>
                        <a:pt x="494" y="968"/>
                        <a:pt x="491" y="968"/>
                        <a:pt x="488" y="968"/>
                      </a:cubicBezTo>
                      <a:cubicBezTo>
                        <a:pt x="487" y="968"/>
                        <a:pt x="486" y="968"/>
                        <a:pt x="485" y="968"/>
                      </a:cubicBezTo>
                      <a:cubicBezTo>
                        <a:pt x="483" y="968"/>
                        <a:pt x="482" y="968"/>
                        <a:pt x="481" y="968"/>
                      </a:cubicBezTo>
                      <a:cubicBezTo>
                        <a:pt x="480" y="968"/>
                        <a:pt x="479" y="969"/>
                        <a:pt x="479" y="970"/>
                      </a:cubicBezTo>
                      <a:cubicBezTo>
                        <a:pt x="479" y="971"/>
                        <a:pt x="480" y="973"/>
                        <a:pt x="481" y="973"/>
                      </a:cubicBezTo>
                      <a:cubicBezTo>
                        <a:pt x="482" y="973"/>
                        <a:pt x="483" y="973"/>
                        <a:pt x="485" y="973"/>
                      </a:cubicBezTo>
                      <a:cubicBezTo>
                        <a:pt x="486" y="973"/>
                        <a:pt x="487" y="973"/>
                        <a:pt x="489" y="973"/>
                      </a:cubicBezTo>
                      <a:cubicBezTo>
                        <a:pt x="491" y="973"/>
                        <a:pt x="494" y="972"/>
                        <a:pt x="496" y="972"/>
                      </a:cubicBezTo>
                      <a:cubicBezTo>
                        <a:pt x="498" y="972"/>
                        <a:pt x="499" y="971"/>
                        <a:pt x="499" y="970"/>
                      </a:cubicBezTo>
                      <a:cubicBezTo>
                        <a:pt x="499" y="968"/>
                        <a:pt x="498" y="967"/>
                        <a:pt x="496" y="967"/>
                      </a:cubicBezTo>
                      <a:close/>
                      <a:moveTo>
                        <a:pt x="526" y="965"/>
                      </a:moveTo>
                      <a:cubicBezTo>
                        <a:pt x="521" y="965"/>
                        <a:pt x="516" y="966"/>
                        <a:pt x="511" y="966"/>
                      </a:cubicBezTo>
                      <a:cubicBezTo>
                        <a:pt x="510" y="966"/>
                        <a:pt x="509" y="968"/>
                        <a:pt x="509" y="969"/>
                      </a:cubicBezTo>
                      <a:cubicBezTo>
                        <a:pt x="509" y="970"/>
                        <a:pt x="510" y="971"/>
                        <a:pt x="512" y="971"/>
                      </a:cubicBezTo>
                      <a:cubicBezTo>
                        <a:pt x="517" y="971"/>
                        <a:pt x="522" y="970"/>
                        <a:pt x="527" y="969"/>
                      </a:cubicBezTo>
                      <a:cubicBezTo>
                        <a:pt x="528" y="969"/>
                        <a:pt x="529" y="968"/>
                        <a:pt x="529" y="967"/>
                      </a:cubicBezTo>
                      <a:cubicBezTo>
                        <a:pt x="528" y="965"/>
                        <a:pt x="527" y="964"/>
                        <a:pt x="526" y="9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defTabSz="866943" fontAlgn="base">
                    <a:spcBef>
                      <a:spcPct val="0"/>
                    </a:spcBef>
                    <a:spcAft>
                      <a:spcPct val="0"/>
                    </a:spcAft>
                    <a:buClrTx/>
                  </a:pPr>
                  <a:endParaRPr lang="zh-CN" altLang="en-US" sz="1707" kern="1200">
                    <a:solidFill>
                      <a:prstClr val="black"/>
                    </a:solidFill>
                    <a:latin typeface="Calibri" panose="020F0502020204030204" pitchFamily="34" charset="0"/>
                    <a:ea typeface="宋体" panose="02010600030101010101" pitchFamily="2" charset="-122"/>
                    <a:cs typeface="+mn-cs"/>
                  </a:endParaRPr>
                </a:p>
              </p:txBody>
            </p:sp>
          </p:grpSp>
          <p:sp>
            <p:nvSpPr>
              <p:cNvPr id="31" name="TextBox 30"/>
              <p:cNvSpPr txBox="1"/>
              <p:nvPr/>
            </p:nvSpPr>
            <p:spPr>
              <a:xfrm>
                <a:off x="5723896" y="3850530"/>
                <a:ext cx="3292841" cy="860976"/>
              </a:xfrm>
              <a:prstGeom prst="rect">
                <a:avLst/>
              </a:prstGeom>
              <a:noFill/>
            </p:spPr>
            <p:txBody>
              <a:bodyPr wrap="square" rtlCol="0">
                <a:spAutoFit/>
              </a:bodyPr>
              <a:lstStyle/>
              <a:p>
                <a:pPr algn="ctr"/>
                <a:r>
                  <a:rPr lang="en-US" sz="1400" b="1" i="1" dirty="0" err="1">
                    <a:solidFill>
                      <a:schemeClr val="bg1"/>
                    </a:solidFill>
                    <a:latin typeface="Times New Roman" panose="02020603050405020304" pitchFamily="18" charset="0"/>
                    <a:cs typeface="Times New Roman" panose="02020603050405020304" pitchFamily="18" charset="0"/>
                  </a:rPr>
                  <a:t>Khởi</a:t>
                </a:r>
                <a:r>
                  <a:rPr lang="en-US" sz="1400" b="1" i="1" dirty="0">
                    <a:solidFill>
                      <a:schemeClr val="bg1"/>
                    </a:solidFill>
                    <a:latin typeface="Times New Roman" panose="02020603050405020304" pitchFamily="18" charset="0"/>
                    <a:cs typeface="Times New Roman" panose="02020603050405020304" pitchFamily="18" charset="0"/>
                  </a:rPr>
                  <a:t> </a:t>
                </a:r>
                <a:r>
                  <a:rPr lang="en-US" sz="1400" b="1" i="1" dirty="0" err="1">
                    <a:solidFill>
                      <a:schemeClr val="bg1"/>
                    </a:solidFill>
                    <a:latin typeface="Times New Roman" panose="02020603050405020304" pitchFamily="18" charset="0"/>
                    <a:cs typeface="Times New Roman" panose="02020603050405020304" pitchFamily="18" charset="0"/>
                  </a:rPr>
                  <a:t>động</a:t>
                </a:r>
                <a:endParaRPr lang="en-US" sz="1400" b="1" i="1" dirty="0">
                  <a:solidFill>
                    <a:schemeClr val="bg1"/>
                  </a:solidFill>
                  <a:latin typeface="Times New Roman" panose="02020603050405020304" pitchFamily="18" charset="0"/>
                  <a:cs typeface="Times New Roman" panose="02020603050405020304" pitchFamily="18" charset="0"/>
                </a:endParaRPr>
              </a:p>
            </p:txBody>
          </p:sp>
        </p:grpSp>
        <p:pic>
          <p:nvPicPr>
            <p:cNvPr id="29" name="Picture 2" descr="Đồ hoạ vector miễn phí của Phi trườ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5971" y="1051852"/>
              <a:ext cx="923966" cy="92396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14451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 name="Rectangle 1"/>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7" name="Google Shape;302;p4"/>
          <p:cNvGrpSpPr/>
          <p:nvPr/>
        </p:nvGrpSpPr>
        <p:grpSpPr>
          <a:xfrm>
            <a:off x="512173" y="2255310"/>
            <a:ext cx="1172590" cy="1179461"/>
            <a:chOff x="1267237" y="4149067"/>
            <a:chExt cx="1172591" cy="1179462"/>
          </a:xfrm>
          <a:solidFill>
            <a:srgbClr val="FFC000"/>
          </a:solidFill>
        </p:grpSpPr>
        <p:sp>
          <p:nvSpPr>
            <p:cNvPr id="68" name="Google Shape;303;p4"/>
            <p:cNvSpPr/>
            <p:nvPr/>
          </p:nvSpPr>
          <p:spPr>
            <a:xfrm rot="1013228">
              <a:off x="1267237" y="4149067"/>
              <a:ext cx="1172591" cy="1179462"/>
            </a:xfrm>
            <a:custGeom>
              <a:avLst/>
              <a:gdLst/>
              <a:ahLst/>
              <a:cxnLst/>
              <a:rect l="l" t="t" r="r" b="b"/>
              <a:pathLst>
                <a:path w="918524" h="923906" extrusionOk="0">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grpFill/>
            <a:ln>
              <a:noFill/>
            </a:ln>
            <a:effectLst>
              <a:outerShdw blurRad="190500" dist="63500" dir="5400000" algn="t" rotWithShape="0">
                <a:srgbClr val="000000">
                  <a:alpha val="20000"/>
                </a:srgbClr>
              </a:outerShdw>
            </a:effectLst>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sp>
          <p:nvSpPr>
            <p:cNvPr id="69" name="Google Shape;304;p4"/>
            <p:cNvSpPr txBox="1"/>
            <p:nvPr/>
          </p:nvSpPr>
          <p:spPr>
            <a:xfrm>
              <a:off x="1496258" y="4521473"/>
              <a:ext cx="729688" cy="584735"/>
            </a:xfrm>
            <a:prstGeom prst="rect">
              <a:avLst/>
            </a:prstGeom>
            <a:grpFill/>
            <a:ln>
              <a:noFill/>
            </a:ln>
          </p:spPr>
          <p:txBody>
            <a:bodyPr spcFirstLastPara="1" wrap="square" lIns="91426" tIns="45700" rIns="91426" bIns="45700" anchor="t" anchorCtr="0">
              <a:spAutoFit/>
            </a:bodyPr>
            <a:lstStyle/>
            <a:p>
              <a:pPr defTabSz="914411">
                <a:buClr>
                  <a:srgbClr val="000000"/>
                </a:buClr>
                <a:defRPr/>
              </a:pPr>
              <a:r>
                <a:rPr lang="vi-VN" sz="3200" kern="0" dirty="0">
                  <a:solidFill>
                    <a:srgbClr val="FFFFFF"/>
                  </a:solidFill>
                  <a:latin typeface="Arial"/>
                  <a:ea typeface="Arial"/>
                  <a:cs typeface="Arial"/>
                  <a:sym typeface="Arial"/>
                </a:rPr>
                <a:t>01</a:t>
              </a:r>
              <a:endParaRPr sz="3200" kern="0" dirty="0">
                <a:solidFill>
                  <a:srgbClr val="FFFFFF"/>
                </a:solidFill>
                <a:latin typeface="Arial"/>
                <a:ea typeface="Arial"/>
                <a:cs typeface="Arial"/>
                <a:sym typeface="Arial"/>
              </a:endParaRPr>
            </a:p>
          </p:txBody>
        </p:sp>
      </p:grpSp>
      <p:sp>
        <p:nvSpPr>
          <p:cNvPr id="70" name="Google Shape;305;p4"/>
          <p:cNvSpPr/>
          <p:nvPr/>
        </p:nvSpPr>
        <p:spPr>
          <a:xfrm>
            <a:off x="276744" y="2071771"/>
            <a:ext cx="1643449" cy="1643449"/>
          </a:xfrm>
          <a:prstGeom prst="ellipse">
            <a:avLst/>
          </a:prstGeom>
          <a:noFill/>
          <a:ln w="12700" cap="flat" cmpd="sng">
            <a:solidFill>
              <a:srgbClr val="22F1F6"/>
            </a:solidFill>
            <a:prstDash val="dash"/>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sp>
        <p:nvSpPr>
          <p:cNvPr id="71" name="Google Shape;306;p4"/>
          <p:cNvSpPr/>
          <p:nvPr/>
        </p:nvSpPr>
        <p:spPr>
          <a:xfrm rot="-646739">
            <a:off x="5066377" y="689631"/>
            <a:ext cx="566841" cy="566841"/>
          </a:xfrm>
          <a:prstGeom prst="star4">
            <a:avLst>
              <a:gd name="adj" fmla="val 12500"/>
            </a:avLst>
          </a:prstGeom>
          <a:solidFill>
            <a:srgbClr val="06E5F0"/>
          </a:solidFill>
          <a:ln>
            <a:noFill/>
          </a:ln>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grpSp>
        <p:nvGrpSpPr>
          <p:cNvPr id="72" name="Google Shape;308;p4"/>
          <p:cNvGrpSpPr/>
          <p:nvPr/>
        </p:nvGrpSpPr>
        <p:grpSpPr>
          <a:xfrm>
            <a:off x="6583691" y="3463312"/>
            <a:ext cx="1371035" cy="1395929"/>
            <a:chOff x="9261885" y="-1462904"/>
            <a:chExt cx="1765763" cy="1747103"/>
          </a:xfrm>
        </p:grpSpPr>
        <p:sp>
          <p:nvSpPr>
            <p:cNvPr id="73" name="Google Shape;309;p4"/>
            <p:cNvSpPr/>
            <p:nvPr/>
          </p:nvSpPr>
          <p:spPr>
            <a:xfrm>
              <a:off x="9272337" y="-1377658"/>
              <a:ext cx="1593898" cy="1593898"/>
            </a:xfrm>
            <a:prstGeom prst="ellipse">
              <a:avLst/>
            </a:prstGeom>
            <a:solidFill>
              <a:srgbClr val="20B6BE"/>
            </a:solidFill>
            <a:ln>
              <a:noFill/>
            </a:ln>
            <a:effectLst>
              <a:outerShdw blurRad="254000" dist="63500" dir="5400000" algn="t" rotWithShape="0">
                <a:srgbClr val="000000">
                  <a:alpha val="14901"/>
                </a:srgbClr>
              </a:outerShdw>
            </a:effectLst>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nvGrpSpPr>
            <p:cNvPr id="74" name="Google Shape;310;p4"/>
            <p:cNvGrpSpPr/>
            <p:nvPr/>
          </p:nvGrpSpPr>
          <p:grpSpPr>
            <a:xfrm>
              <a:off x="9261885" y="-1462904"/>
              <a:ext cx="1765763" cy="1747103"/>
              <a:chOff x="9426726" y="1504886"/>
              <a:chExt cx="1765763" cy="1747103"/>
            </a:xfrm>
          </p:grpSpPr>
          <p:sp>
            <p:nvSpPr>
              <p:cNvPr id="76" name="Google Shape;311;p4"/>
              <p:cNvSpPr/>
              <p:nvPr/>
            </p:nvSpPr>
            <p:spPr>
              <a:xfrm>
                <a:off x="9437178" y="1566069"/>
                <a:ext cx="1593898" cy="1593898"/>
              </a:xfrm>
              <a:prstGeom prst="ellipse">
                <a:avLst/>
              </a:prstGeom>
              <a:solidFill>
                <a:srgbClr val="22F1F6"/>
              </a:solidFill>
              <a:ln>
                <a:noFill/>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77" name="Google Shape;312;p4"/>
              <p:cNvSpPr/>
              <p:nvPr/>
            </p:nvSpPr>
            <p:spPr>
              <a:xfrm>
                <a:off x="9440289" y="1562958"/>
                <a:ext cx="1593898" cy="1593898"/>
              </a:xfrm>
              <a:prstGeom prst="ellipse">
                <a:avLst/>
              </a:prstGeom>
              <a:gradFill>
                <a:gsLst>
                  <a:gs pos="0">
                    <a:srgbClr val="22F1F6"/>
                  </a:gs>
                  <a:gs pos="40000">
                    <a:srgbClr val="22F1F6"/>
                  </a:gs>
                  <a:gs pos="100000">
                    <a:srgbClr val="20B6BE">
                      <a:alpha val="0"/>
                    </a:srgbClr>
                  </a:gs>
                </a:gsLst>
                <a:path path="circle">
                  <a:fillToRect l="50000" t="50000" r="50000" b="50000"/>
                </a:path>
                <a:tileRect/>
              </a:gradFill>
              <a:ln w="31750" cap="flat" cmpd="sng">
                <a:solidFill>
                  <a:srgbClr val="22F1F6"/>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78" name="Google Shape;313;p4"/>
              <p:cNvSpPr/>
              <p:nvPr/>
            </p:nvSpPr>
            <p:spPr>
              <a:xfrm rot="-4449239">
                <a:off x="9589212" y="1706945"/>
                <a:ext cx="1382557" cy="1382557"/>
              </a:xfrm>
              <a:prstGeom prst="arc">
                <a:avLst>
                  <a:gd name="adj1" fmla="val 14257598"/>
                  <a:gd name="adj2" fmla="val 1799152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79" name="Google Shape;314;p4"/>
              <p:cNvSpPr/>
              <p:nvPr/>
            </p:nvSpPr>
            <p:spPr>
              <a:xfrm rot="-4316091">
                <a:off x="9629644" y="1685173"/>
                <a:ext cx="1382557" cy="1382557"/>
              </a:xfrm>
              <a:prstGeom prst="arc">
                <a:avLst>
                  <a:gd name="adj1" fmla="val 18582933"/>
                  <a:gd name="adj2" fmla="val 1906774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sp>
          <p:nvSpPr>
            <p:cNvPr id="75" name="Google Shape;315;p4"/>
            <p:cNvSpPr txBox="1"/>
            <p:nvPr/>
          </p:nvSpPr>
          <p:spPr>
            <a:xfrm>
              <a:off x="9541020" y="-958975"/>
              <a:ext cx="1286733" cy="808877"/>
            </a:xfrm>
            <a:prstGeom prst="rect">
              <a:avLst/>
            </a:prstGeom>
            <a:noFill/>
            <a:ln>
              <a:noFill/>
            </a:ln>
          </p:spPr>
          <p:txBody>
            <a:bodyPr spcFirstLastPara="1" wrap="square" lIns="91426" tIns="45700" rIns="91426" bIns="45700" anchor="t" anchorCtr="0">
              <a:spAutoFit/>
            </a:bodyPr>
            <a:lstStyle/>
            <a:p>
              <a:pPr defTabSz="914411">
                <a:buClr>
                  <a:srgbClr val="000000"/>
                </a:buClr>
                <a:defRPr/>
              </a:pPr>
              <a:r>
                <a:rPr lang="en-US" sz="3600" b="1" kern="0">
                  <a:solidFill>
                    <a:srgbClr val="282055"/>
                  </a:solidFill>
                  <a:latin typeface="Arial"/>
                  <a:ea typeface="Arial"/>
                  <a:cs typeface="Arial"/>
                  <a:sym typeface="Arial"/>
                </a:rPr>
                <a:t>C</a:t>
              </a:r>
              <a:endParaRPr sz="3600" kern="0">
                <a:solidFill>
                  <a:srgbClr val="282055"/>
                </a:solidFill>
                <a:latin typeface="Arial"/>
                <a:ea typeface="Arial"/>
                <a:cs typeface="Arial"/>
                <a:sym typeface="Arial"/>
              </a:endParaRPr>
            </a:p>
          </p:txBody>
        </p:sp>
      </p:grpSp>
      <p:grpSp>
        <p:nvGrpSpPr>
          <p:cNvPr id="80" name="Google Shape;316;p4"/>
          <p:cNvGrpSpPr/>
          <p:nvPr/>
        </p:nvGrpSpPr>
        <p:grpSpPr>
          <a:xfrm>
            <a:off x="5931558" y="420438"/>
            <a:ext cx="1371035" cy="1395929"/>
            <a:chOff x="11928474" y="4400485"/>
            <a:chExt cx="1765763" cy="1747103"/>
          </a:xfrm>
        </p:grpSpPr>
        <p:sp>
          <p:nvSpPr>
            <p:cNvPr id="81" name="Google Shape;317;p4"/>
            <p:cNvSpPr/>
            <p:nvPr/>
          </p:nvSpPr>
          <p:spPr>
            <a:xfrm>
              <a:off x="11934016" y="4450536"/>
              <a:ext cx="1593898" cy="1593898"/>
            </a:xfrm>
            <a:prstGeom prst="ellipse">
              <a:avLst/>
            </a:prstGeom>
            <a:solidFill>
              <a:srgbClr val="FF97B8"/>
            </a:solidFill>
            <a:ln>
              <a:noFill/>
            </a:ln>
            <a:effectLst>
              <a:outerShdw blurRad="254000" dist="63500" dir="5400000" algn="t" rotWithShape="0">
                <a:srgbClr val="000000">
                  <a:alpha val="14901"/>
                </a:srgbClr>
              </a:outerShdw>
            </a:effectLst>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nvGrpSpPr>
            <p:cNvPr id="82" name="Google Shape;318;p4"/>
            <p:cNvGrpSpPr/>
            <p:nvPr/>
          </p:nvGrpSpPr>
          <p:grpSpPr>
            <a:xfrm>
              <a:off x="11928474" y="4400485"/>
              <a:ext cx="1765763" cy="1747103"/>
              <a:chOff x="9426726" y="1504886"/>
              <a:chExt cx="1765763" cy="1747103"/>
            </a:xfrm>
          </p:grpSpPr>
          <p:sp>
            <p:nvSpPr>
              <p:cNvPr id="84" name="Google Shape;319;p4"/>
              <p:cNvSpPr/>
              <p:nvPr/>
            </p:nvSpPr>
            <p:spPr>
              <a:xfrm>
                <a:off x="9437178" y="1566069"/>
                <a:ext cx="1593898" cy="1593898"/>
              </a:xfrm>
              <a:prstGeom prst="ellipse">
                <a:avLst/>
              </a:prstGeom>
              <a:solidFill>
                <a:srgbClr val="22F1F6"/>
              </a:solidFill>
              <a:ln>
                <a:noFill/>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85" name="Google Shape;320;p4"/>
              <p:cNvSpPr/>
              <p:nvPr/>
            </p:nvSpPr>
            <p:spPr>
              <a:xfrm>
                <a:off x="9440289" y="1562958"/>
                <a:ext cx="1593898" cy="1593898"/>
              </a:xfrm>
              <a:prstGeom prst="ellipse">
                <a:avLst/>
              </a:prstGeom>
              <a:gradFill>
                <a:gsLst>
                  <a:gs pos="0">
                    <a:schemeClr val="lt1"/>
                  </a:gs>
                  <a:gs pos="40000">
                    <a:srgbClr val="FFA3C4"/>
                  </a:gs>
                  <a:gs pos="100000">
                    <a:srgbClr val="FF7593"/>
                  </a:gs>
                </a:gsLst>
                <a:path path="circle">
                  <a:fillToRect l="50000" t="50000" r="50000" b="50000"/>
                </a:path>
                <a:tileRect/>
              </a:gradFill>
              <a:ln w="31750" cap="flat" cmpd="sng">
                <a:solidFill>
                  <a:srgbClr val="FFD1E1"/>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86" name="Google Shape;321;p4"/>
              <p:cNvSpPr/>
              <p:nvPr/>
            </p:nvSpPr>
            <p:spPr>
              <a:xfrm rot="-4449239">
                <a:off x="9589212" y="1706945"/>
                <a:ext cx="1382557" cy="1382557"/>
              </a:xfrm>
              <a:prstGeom prst="arc">
                <a:avLst>
                  <a:gd name="adj1" fmla="val 14257598"/>
                  <a:gd name="adj2" fmla="val 1799152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87" name="Google Shape;322;p4"/>
              <p:cNvSpPr/>
              <p:nvPr/>
            </p:nvSpPr>
            <p:spPr>
              <a:xfrm rot="-4316091">
                <a:off x="9629644" y="1685173"/>
                <a:ext cx="1382557" cy="1382557"/>
              </a:xfrm>
              <a:prstGeom prst="arc">
                <a:avLst>
                  <a:gd name="adj1" fmla="val 18582933"/>
                  <a:gd name="adj2" fmla="val 19067742"/>
                </a:avLst>
              </a:prstGeom>
              <a:noFill/>
              <a:ln w="127000" cap="rnd" cmpd="sng">
                <a:solidFill>
                  <a:schemeClr val="lt1">
                    <a:alpha val="83921"/>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sp>
          <p:nvSpPr>
            <p:cNvPr id="83" name="Google Shape;323;p4"/>
            <p:cNvSpPr txBox="1"/>
            <p:nvPr/>
          </p:nvSpPr>
          <p:spPr>
            <a:xfrm>
              <a:off x="12225979" y="4909398"/>
              <a:ext cx="978893" cy="808877"/>
            </a:xfrm>
            <a:prstGeom prst="rect">
              <a:avLst/>
            </a:prstGeom>
            <a:noFill/>
            <a:ln>
              <a:noFill/>
            </a:ln>
            <a:effectLst>
              <a:outerShdw blurRad="152400" dist="152400" sx="102000" sy="102000" algn="ctr" rotWithShape="0">
                <a:srgbClr val="000000">
                  <a:alpha val="52941"/>
                </a:srgbClr>
              </a:outerShdw>
            </a:effectLst>
          </p:spPr>
          <p:txBody>
            <a:bodyPr spcFirstLastPara="1" wrap="square" lIns="91426" tIns="45700" rIns="91426" bIns="45700" anchor="t" anchorCtr="0">
              <a:spAutoFit/>
            </a:bodyPr>
            <a:lstStyle/>
            <a:p>
              <a:pPr algn="ctr" defTabSz="914411">
                <a:buClr>
                  <a:srgbClr val="000000"/>
                </a:buClr>
                <a:defRPr/>
              </a:pPr>
              <a:r>
                <a:rPr lang="en-US" sz="3600" b="1" kern="0">
                  <a:solidFill>
                    <a:srgbClr val="282055"/>
                  </a:solidFill>
                  <a:latin typeface="Microsoft Yahei"/>
                  <a:ea typeface="Microsoft Yahei"/>
                  <a:cs typeface="Microsoft Yahei"/>
                  <a:sym typeface="Microsoft Yahei"/>
                </a:rPr>
                <a:t>A</a:t>
              </a:r>
              <a:endParaRPr sz="3600" b="1" kern="0">
                <a:solidFill>
                  <a:srgbClr val="282055"/>
                </a:solidFill>
                <a:latin typeface="Microsoft Yahei"/>
                <a:ea typeface="Microsoft Yahei"/>
                <a:cs typeface="Microsoft Yahei"/>
                <a:sym typeface="Microsoft Yahei"/>
              </a:endParaRPr>
            </a:p>
          </p:txBody>
        </p:sp>
      </p:grpSp>
      <p:grpSp>
        <p:nvGrpSpPr>
          <p:cNvPr id="88" name="Google Shape;324;p4"/>
          <p:cNvGrpSpPr/>
          <p:nvPr/>
        </p:nvGrpSpPr>
        <p:grpSpPr>
          <a:xfrm>
            <a:off x="5498874" y="4847220"/>
            <a:ext cx="1371035" cy="1395930"/>
            <a:chOff x="7942832" y="6241229"/>
            <a:chExt cx="1765763" cy="1747103"/>
          </a:xfrm>
        </p:grpSpPr>
        <p:sp>
          <p:nvSpPr>
            <p:cNvPr id="89" name="Google Shape;325;p4"/>
            <p:cNvSpPr/>
            <p:nvPr/>
          </p:nvSpPr>
          <p:spPr>
            <a:xfrm>
              <a:off x="7963595" y="6303399"/>
              <a:ext cx="1593898" cy="1593898"/>
            </a:xfrm>
            <a:prstGeom prst="ellipse">
              <a:avLst/>
            </a:prstGeom>
            <a:solidFill>
              <a:srgbClr val="FFC000"/>
            </a:solidFill>
            <a:ln>
              <a:noFill/>
            </a:ln>
            <a:effectLst>
              <a:outerShdw blurRad="254000" dist="63500" dir="5400000" algn="t" rotWithShape="0">
                <a:srgbClr val="000000">
                  <a:alpha val="14901"/>
                </a:srgbClr>
              </a:outerShdw>
            </a:effectLst>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nvGrpSpPr>
            <p:cNvPr id="90" name="Google Shape;326;p4"/>
            <p:cNvGrpSpPr/>
            <p:nvPr/>
          </p:nvGrpSpPr>
          <p:grpSpPr>
            <a:xfrm>
              <a:off x="7942832" y="6241229"/>
              <a:ext cx="1765763" cy="1747103"/>
              <a:chOff x="8392011" y="4801866"/>
              <a:chExt cx="1765763" cy="1747103"/>
            </a:xfrm>
          </p:grpSpPr>
          <p:grpSp>
            <p:nvGrpSpPr>
              <p:cNvPr id="91" name="Google Shape;327;p4"/>
              <p:cNvGrpSpPr/>
              <p:nvPr/>
            </p:nvGrpSpPr>
            <p:grpSpPr>
              <a:xfrm>
                <a:off x="8392011" y="4801866"/>
                <a:ext cx="1765763" cy="1747103"/>
                <a:chOff x="9426726" y="1504886"/>
                <a:chExt cx="1765763" cy="1747103"/>
              </a:xfrm>
            </p:grpSpPr>
            <p:sp>
              <p:nvSpPr>
                <p:cNvPr id="93" name="Google Shape;328;p4"/>
                <p:cNvSpPr/>
                <p:nvPr/>
              </p:nvSpPr>
              <p:spPr>
                <a:xfrm>
                  <a:off x="9437178" y="1566069"/>
                  <a:ext cx="1593898" cy="1593898"/>
                </a:xfrm>
                <a:prstGeom prst="ellipse">
                  <a:avLst/>
                </a:prstGeom>
                <a:solidFill>
                  <a:srgbClr val="22F1F6"/>
                </a:solidFill>
                <a:ln>
                  <a:noFill/>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94" name="Google Shape;329;p4"/>
                <p:cNvSpPr/>
                <p:nvPr/>
              </p:nvSpPr>
              <p:spPr>
                <a:xfrm>
                  <a:off x="9440289" y="1562958"/>
                  <a:ext cx="1593898" cy="1593898"/>
                </a:xfrm>
                <a:prstGeom prst="ellipse">
                  <a:avLst/>
                </a:prstGeom>
                <a:gradFill>
                  <a:gsLst>
                    <a:gs pos="0">
                      <a:srgbClr val="FFC000"/>
                    </a:gs>
                    <a:gs pos="40000">
                      <a:srgbClr val="FFFF00"/>
                    </a:gs>
                    <a:gs pos="96000">
                      <a:srgbClr val="FFC000"/>
                    </a:gs>
                    <a:gs pos="100000">
                      <a:srgbClr val="FFC000"/>
                    </a:gs>
                  </a:gsLst>
                  <a:path path="circle">
                    <a:fillToRect l="50000" t="50000" r="50000" b="50000"/>
                  </a:path>
                  <a:tileRect/>
                </a:gradFill>
                <a:ln w="31750" cap="flat" cmpd="sng">
                  <a:solidFill>
                    <a:srgbClr val="FFFF00"/>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95" name="Google Shape;330;p4"/>
                <p:cNvSpPr/>
                <p:nvPr/>
              </p:nvSpPr>
              <p:spPr>
                <a:xfrm rot="-4449239">
                  <a:off x="9589212" y="1706945"/>
                  <a:ext cx="1382557" cy="1382557"/>
                </a:xfrm>
                <a:prstGeom prst="arc">
                  <a:avLst>
                    <a:gd name="adj1" fmla="val 14257598"/>
                    <a:gd name="adj2" fmla="val 1799152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96" name="Google Shape;331;p4"/>
                <p:cNvSpPr/>
                <p:nvPr/>
              </p:nvSpPr>
              <p:spPr>
                <a:xfrm rot="-4316091">
                  <a:off x="9629644" y="1685173"/>
                  <a:ext cx="1382557" cy="1382557"/>
                </a:xfrm>
                <a:prstGeom prst="arc">
                  <a:avLst>
                    <a:gd name="adj1" fmla="val 18582933"/>
                    <a:gd name="adj2" fmla="val 1906774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sp>
            <p:nvSpPr>
              <p:cNvPr id="92" name="Google Shape;332;p4"/>
              <p:cNvSpPr/>
              <p:nvPr/>
            </p:nvSpPr>
            <p:spPr>
              <a:xfrm>
                <a:off x="8632827" y="5300903"/>
                <a:ext cx="1435771" cy="808877"/>
              </a:xfrm>
              <a:prstGeom prst="rect">
                <a:avLst/>
              </a:prstGeom>
              <a:noFill/>
              <a:ln>
                <a:noFill/>
              </a:ln>
              <a:effectLst>
                <a:outerShdw blurRad="50800" dist="38100" dir="5400000" algn="t" rotWithShape="0">
                  <a:srgbClr val="F9A601">
                    <a:alpha val="92549"/>
                  </a:srgbClr>
                </a:outerShdw>
              </a:effectLst>
            </p:spPr>
            <p:txBody>
              <a:bodyPr spcFirstLastPara="1" wrap="square" lIns="91426" tIns="45700" rIns="91426" bIns="45700" anchor="t" anchorCtr="0">
                <a:spAutoFit/>
              </a:bodyPr>
              <a:lstStyle/>
              <a:p>
                <a:pPr defTabSz="914411">
                  <a:buClr>
                    <a:srgbClr val="000000"/>
                  </a:buClr>
                  <a:defRPr/>
                </a:pPr>
                <a:r>
                  <a:rPr lang="en-US" sz="3600" b="1" kern="0">
                    <a:solidFill>
                      <a:srgbClr val="282055"/>
                    </a:solidFill>
                    <a:latin typeface="Microsoft Yahei"/>
                    <a:ea typeface="Microsoft Yahei"/>
                    <a:cs typeface="Arial"/>
                    <a:sym typeface="Microsoft Yahei"/>
                  </a:rPr>
                  <a:t>D</a:t>
                </a:r>
                <a:endParaRPr sz="3600" kern="0" baseline="-25000">
                  <a:solidFill>
                    <a:srgbClr val="282055"/>
                  </a:solidFill>
                  <a:latin typeface="Arial"/>
                  <a:ea typeface="Arial"/>
                  <a:cs typeface="Arial"/>
                  <a:sym typeface="Arial"/>
                </a:endParaRPr>
              </a:p>
            </p:txBody>
          </p:sp>
        </p:grpSp>
      </p:grpSp>
      <p:grpSp>
        <p:nvGrpSpPr>
          <p:cNvPr id="97" name="Google Shape;333;p4"/>
          <p:cNvGrpSpPr/>
          <p:nvPr/>
        </p:nvGrpSpPr>
        <p:grpSpPr>
          <a:xfrm>
            <a:off x="6740456" y="1824553"/>
            <a:ext cx="1468044" cy="1395930"/>
            <a:chOff x="6194243" y="678717"/>
            <a:chExt cx="1890701" cy="1747103"/>
          </a:xfrm>
        </p:grpSpPr>
        <p:sp>
          <p:nvSpPr>
            <p:cNvPr id="98" name="Google Shape;334;p4"/>
            <p:cNvSpPr/>
            <p:nvPr/>
          </p:nvSpPr>
          <p:spPr>
            <a:xfrm>
              <a:off x="6206985" y="728767"/>
              <a:ext cx="1593898" cy="1593898"/>
            </a:xfrm>
            <a:prstGeom prst="ellipse">
              <a:avLst/>
            </a:prstGeom>
            <a:solidFill>
              <a:srgbClr val="9FB70D"/>
            </a:solidFill>
            <a:ln>
              <a:noFill/>
            </a:ln>
            <a:effectLst>
              <a:outerShdw blurRad="254000" dist="63500" dir="5400000" algn="t" rotWithShape="0">
                <a:srgbClr val="000000">
                  <a:alpha val="14901"/>
                </a:srgbClr>
              </a:outerShdw>
            </a:effectLst>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nvGrpSpPr>
            <p:cNvPr id="99" name="Google Shape;335;p4"/>
            <p:cNvGrpSpPr/>
            <p:nvPr/>
          </p:nvGrpSpPr>
          <p:grpSpPr>
            <a:xfrm>
              <a:off x="6194243" y="678717"/>
              <a:ext cx="1890701" cy="1747103"/>
              <a:chOff x="6081948" y="4721328"/>
              <a:chExt cx="1890701" cy="1747103"/>
            </a:xfrm>
          </p:grpSpPr>
          <p:grpSp>
            <p:nvGrpSpPr>
              <p:cNvPr id="100" name="Google Shape;336;p4"/>
              <p:cNvGrpSpPr/>
              <p:nvPr/>
            </p:nvGrpSpPr>
            <p:grpSpPr>
              <a:xfrm>
                <a:off x="6081948" y="4721328"/>
                <a:ext cx="1765763" cy="1747103"/>
                <a:chOff x="9426726" y="1504886"/>
                <a:chExt cx="1765763" cy="1747103"/>
              </a:xfrm>
            </p:grpSpPr>
            <p:sp>
              <p:nvSpPr>
                <p:cNvPr id="102" name="Google Shape;337;p4"/>
                <p:cNvSpPr/>
                <p:nvPr/>
              </p:nvSpPr>
              <p:spPr>
                <a:xfrm>
                  <a:off x="9437178" y="1566069"/>
                  <a:ext cx="1593898" cy="1593898"/>
                </a:xfrm>
                <a:prstGeom prst="ellipse">
                  <a:avLst/>
                </a:prstGeom>
                <a:solidFill>
                  <a:srgbClr val="22F1F6"/>
                </a:solidFill>
                <a:ln>
                  <a:noFill/>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103" name="Google Shape;338;p4"/>
                <p:cNvSpPr/>
                <p:nvPr/>
              </p:nvSpPr>
              <p:spPr>
                <a:xfrm>
                  <a:off x="9440289" y="1562958"/>
                  <a:ext cx="1593898" cy="1593898"/>
                </a:xfrm>
                <a:prstGeom prst="ellipse">
                  <a:avLst/>
                </a:prstGeom>
                <a:gradFill>
                  <a:gsLst>
                    <a:gs pos="0">
                      <a:schemeClr val="accent3"/>
                    </a:gs>
                    <a:gs pos="40000">
                      <a:srgbClr val="D6F133"/>
                    </a:gs>
                    <a:gs pos="100000">
                      <a:srgbClr val="92D050"/>
                    </a:gs>
                  </a:gsLst>
                  <a:path path="circle">
                    <a:fillToRect l="50000" t="50000" r="50000" b="50000"/>
                  </a:path>
                  <a:tileRect/>
                </a:gradFill>
                <a:ln w="31750" cap="flat" cmpd="sng">
                  <a:solidFill>
                    <a:srgbClr val="D6F133"/>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104" name="Google Shape;339;p4"/>
                <p:cNvSpPr/>
                <p:nvPr/>
              </p:nvSpPr>
              <p:spPr>
                <a:xfrm rot="-4449239">
                  <a:off x="9589212" y="1706945"/>
                  <a:ext cx="1382557" cy="1382557"/>
                </a:xfrm>
                <a:prstGeom prst="arc">
                  <a:avLst>
                    <a:gd name="adj1" fmla="val 14257598"/>
                    <a:gd name="adj2" fmla="val 1799152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105" name="Google Shape;340;p4"/>
                <p:cNvSpPr/>
                <p:nvPr/>
              </p:nvSpPr>
              <p:spPr>
                <a:xfrm rot="-4316091">
                  <a:off x="9629644" y="1685173"/>
                  <a:ext cx="1382557" cy="1382557"/>
                </a:xfrm>
                <a:prstGeom prst="arc">
                  <a:avLst>
                    <a:gd name="adj1" fmla="val 18582933"/>
                    <a:gd name="adj2" fmla="val 1906774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sp>
            <p:nvSpPr>
              <p:cNvPr id="101" name="Google Shape;341;p4"/>
              <p:cNvSpPr txBox="1"/>
              <p:nvPr/>
            </p:nvSpPr>
            <p:spPr>
              <a:xfrm>
                <a:off x="6609776" y="5141595"/>
                <a:ext cx="1362873" cy="808876"/>
              </a:xfrm>
              <a:prstGeom prst="rect">
                <a:avLst/>
              </a:prstGeom>
              <a:noFill/>
              <a:ln>
                <a:noFill/>
              </a:ln>
              <a:effectLst>
                <a:outerShdw blurRad="50800" dist="38100" dir="5400000" algn="t" rotWithShape="0">
                  <a:srgbClr val="9FB70D">
                    <a:alpha val="92941"/>
                  </a:srgbClr>
                </a:outerShdw>
              </a:effectLst>
            </p:spPr>
            <p:txBody>
              <a:bodyPr spcFirstLastPara="1" wrap="square" lIns="91426" tIns="45700" rIns="91426" bIns="45700" anchor="t" anchorCtr="0">
                <a:spAutoFit/>
              </a:bodyPr>
              <a:lstStyle/>
              <a:p>
                <a:pPr defTabSz="914411">
                  <a:buClr>
                    <a:srgbClr val="000000"/>
                  </a:buClr>
                  <a:defRPr/>
                </a:pPr>
                <a:r>
                  <a:rPr lang="en-US" sz="3600" b="1" kern="0">
                    <a:solidFill>
                      <a:srgbClr val="282055"/>
                    </a:solidFill>
                    <a:latin typeface="Microsoft Yahei"/>
                    <a:ea typeface="Microsoft Yahei"/>
                    <a:cs typeface="Microsoft Yahei"/>
                    <a:sym typeface="Microsoft Yahei"/>
                  </a:rPr>
                  <a:t>B</a:t>
                </a:r>
                <a:endParaRPr sz="3600" b="1" kern="0">
                  <a:solidFill>
                    <a:srgbClr val="282055"/>
                  </a:solidFill>
                  <a:latin typeface="Microsoft Yahei"/>
                  <a:ea typeface="Microsoft Yahei"/>
                  <a:cs typeface="Microsoft Yahei"/>
                  <a:sym typeface="Microsoft Yahei"/>
                </a:endParaRPr>
              </a:p>
            </p:txBody>
          </p:sp>
        </p:grpSp>
      </p:grpSp>
      <p:sp>
        <p:nvSpPr>
          <p:cNvPr id="106" name="Google Shape;346;p4"/>
          <p:cNvSpPr txBox="1"/>
          <p:nvPr/>
        </p:nvSpPr>
        <p:spPr>
          <a:xfrm>
            <a:off x="2060366" y="1761544"/>
            <a:ext cx="4073425" cy="2554505"/>
          </a:xfrm>
          <a:prstGeom prst="rect">
            <a:avLst/>
          </a:prstGeom>
          <a:noFill/>
          <a:ln>
            <a:noFill/>
          </a:ln>
        </p:spPr>
        <p:txBody>
          <a:bodyPr spcFirstLastPara="1" wrap="square" lIns="91426" tIns="45700" rIns="91426" bIns="45700" anchor="t" anchorCtr="0">
            <a:spAutoFit/>
          </a:bodyPr>
          <a:lstStyle/>
          <a:p>
            <a:pPr algn="ctr" defTabSz="914411">
              <a:buClr>
                <a:srgbClr val="000000"/>
              </a:buClr>
              <a:defRPr/>
            </a:pPr>
            <a:r>
              <a:rPr lang="en-US" sz="4000" b="1" kern="0" dirty="0" err="1">
                <a:solidFill>
                  <a:srgbClr val="FF0000"/>
                </a:solidFill>
                <a:latin typeface="Times New Roman" pitchFamily="18" charset="0"/>
                <a:ea typeface="#9Slide02 Noi dung dai" panose="02000000000000000000" pitchFamily="2" charset="0"/>
                <a:cs typeface="Times New Roman" pitchFamily="18" charset="0"/>
                <a:sym typeface="Arial"/>
              </a:rPr>
              <a:t>Quốc</a:t>
            </a:r>
            <a:r>
              <a:rPr lang="en-US" sz="4000" b="1" kern="0" dirty="0">
                <a:solidFill>
                  <a:srgbClr val="FF0000"/>
                </a:solidFill>
                <a:latin typeface="Times New Roman" pitchFamily="18" charset="0"/>
                <a:ea typeface="#9Slide02 Noi dung dai" panose="02000000000000000000" pitchFamily="2" charset="0"/>
                <a:cs typeface="Times New Roman" pitchFamily="18" charset="0"/>
                <a:sym typeface="Arial"/>
              </a:rPr>
              <a:t> </a:t>
            </a:r>
            <a:r>
              <a:rPr lang="en-US" sz="4000" b="1" kern="0" dirty="0" err="1">
                <a:solidFill>
                  <a:srgbClr val="FF0000"/>
                </a:solidFill>
                <a:latin typeface="Times New Roman" pitchFamily="18" charset="0"/>
                <a:ea typeface="#9Slide02 Noi dung dai" panose="02000000000000000000" pitchFamily="2" charset="0"/>
                <a:cs typeface="Times New Roman" pitchFamily="18" charset="0"/>
                <a:sym typeface="Arial"/>
              </a:rPr>
              <a:t>gia</a:t>
            </a:r>
            <a:r>
              <a:rPr lang="en-US" sz="4000" b="1" kern="0" dirty="0">
                <a:solidFill>
                  <a:srgbClr val="FF0000"/>
                </a:solidFill>
                <a:latin typeface="Times New Roman" pitchFamily="18" charset="0"/>
                <a:ea typeface="#9Slide02 Noi dung dai" panose="02000000000000000000" pitchFamily="2" charset="0"/>
                <a:cs typeface="Times New Roman" pitchFamily="18" charset="0"/>
                <a:sym typeface="Arial"/>
              </a:rPr>
              <a:t> </a:t>
            </a:r>
            <a:r>
              <a:rPr lang="en-US" sz="4000" b="1" kern="0" dirty="0" err="1">
                <a:solidFill>
                  <a:srgbClr val="FF0000"/>
                </a:solidFill>
                <a:latin typeface="Times New Roman" pitchFamily="18" charset="0"/>
                <a:ea typeface="#9Slide02 Noi dung dai" panose="02000000000000000000" pitchFamily="2" charset="0"/>
                <a:cs typeface="Times New Roman" pitchFamily="18" charset="0"/>
                <a:sym typeface="Arial"/>
              </a:rPr>
              <a:t>nào</a:t>
            </a:r>
            <a:r>
              <a:rPr lang="en-US" sz="4000" b="1" kern="0" dirty="0">
                <a:solidFill>
                  <a:srgbClr val="FF0000"/>
                </a:solidFill>
                <a:latin typeface="Times New Roman" pitchFamily="18" charset="0"/>
                <a:ea typeface="#9Slide02 Noi dung dai" panose="02000000000000000000" pitchFamily="2" charset="0"/>
                <a:cs typeface="Times New Roman" pitchFamily="18" charset="0"/>
                <a:sym typeface="Arial"/>
              </a:rPr>
              <a:t> </a:t>
            </a:r>
            <a:r>
              <a:rPr lang="en-US" sz="4000" b="1" kern="0" dirty="0" err="1">
                <a:solidFill>
                  <a:srgbClr val="FF0000"/>
                </a:solidFill>
                <a:latin typeface="Times New Roman" pitchFamily="18" charset="0"/>
                <a:ea typeface="#9Slide02 Noi dung dai" panose="02000000000000000000" pitchFamily="2" charset="0"/>
                <a:cs typeface="Times New Roman" pitchFamily="18" charset="0"/>
                <a:sym typeface="Arial"/>
              </a:rPr>
              <a:t>đông</a:t>
            </a:r>
            <a:r>
              <a:rPr lang="en-US" sz="4000" b="1" kern="0" dirty="0">
                <a:solidFill>
                  <a:srgbClr val="FF0000"/>
                </a:solidFill>
                <a:latin typeface="Times New Roman" pitchFamily="18" charset="0"/>
                <a:ea typeface="#9Slide02 Noi dung dai" panose="02000000000000000000" pitchFamily="2" charset="0"/>
                <a:cs typeface="Times New Roman" pitchFamily="18" charset="0"/>
                <a:sym typeface="Arial"/>
              </a:rPr>
              <a:t> </a:t>
            </a:r>
            <a:r>
              <a:rPr lang="en-US" sz="4000" b="1" kern="0" dirty="0" err="1">
                <a:solidFill>
                  <a:srgbClr val="FF0000"/>
                </a:solidFill>
                <a:latin typeface="Times New Roman" pitchFamily="18" charset="0"/>
                <a:ea typeface="#9Slide02 Noi dung dai" panose="02000000000000000000" pitchFamily="2" charset="0"/>
                <a:cs typeface="Times New Roman" pitchFamily="18" charset="0"/>
                <a:sym typeface="Arial"/>
              </a:rPr>
              <a:t>dân</a:t>
            </a:r>
            <a:r>
              <a:rPr lang="en-US" sz="4000" b="1" kern="0" dirty="0">
                <a:solidFill>
                  <a:srgbClr val="FF0000"/>
                </a:solidFill>
                <a:latin typeface="Times New Roman" pitchFamily="18" charset="0"/>
                <a:ea typeface="#9Slide02 Noi dung dai" panose="02000000000000000000" pitchFamily="2" charset="0"/>
                <a:cs typeface="Times New Roman" pitchFamily="18" charset="0"/>
                <a:sym typeface="Arial"/>
              </a:rPr>
              <a:t> </a:t>
            </a:r>
            <a:r>
              <a:rPr lang="en-US" sz="4000" b="1" kern="0" dirty="0" err="1">
                <a:solidFill>
                  <a:srgbClr val="FF0000"/>
                </a:solidFill>
                <a:latin typeface="Times New Roman" pitchFamily="18" charset="0"/>
                <a:ea typeface="#9Slide02 Noi dung dai" panose="02000000000000000000" pitchFamily="2" charset="0"/>
                <a:cs typeface="Times New Roman" pitchFamily="18" charset="0"/>
                <a:sym typeface="Arial"/>
              </a:rPr>
              <a:t>nhất</a:t>
            </a:r>
            <a:r>
              <a:rPr lang="en-US" sz="4000" b="1" kern="0" dirty="0">
                <a:solidFill>
                  <a:srgbClr val="FF0000"/>
                </a:solidFill>
                <a:latin typeface="Times New Roman" pitchFamily="18" charset="0"/>
                <a:ea typeface="#9Slide02 Noi dung dai" panose="02000000000000000000" pitchFamily="2" charset="0"/>
                <a:cs typeface="Times New Roman" pitchFamily="18" charset="0"/>
                <a:sym typeface="Arial"/>
              </a:rPr>
              <a:t> </a:t>
            </a:r>
            <a:r>
              <a:rPr lang="en-US" sz="4000" b="1" kern="0" dirty="0" err="1">
                <a:solidFill>
                  <a:srgbClr val="FF0000"/>
                </a:solidFill>
                <a:latin typeface="Times New Roman" pitchFamily="18" charset="0"/>
                <a:ea typeface="#9Slide02 Noi dung dai" panose="02000000000000000000" pitchFamily="2" charset="0"/>
                <a:cs typeface="Times New Roman" pitchFamily="18" charset="0"/>
                <a:sym typeface="Arial"/>
              </a:rPr>
              <a:t>trong</a:t>
            </a:r>
            <a:r>
              <a:rPr lang="en-US" sz="4000" b="1" kern="0" dirty="0">
                <a:solidFill>
                  <a:srgbClr val="FF0000"/>
                </a:solidFill>
                <a:latin typeface="Times New Roman" pitchFamily="18" charset="0"/>
                <a:ea typeface="#9Slide02 Noi dung dai" panose="02000000000000000000" pitchFamily="2" charset="0"/>
                <a:cs typeface="Times New Roman" pitchFamily="18" charset="0"/>
                <a:sym typeface="Arial"/>
              </a:rPr>
              <a:t> </a:t>
            </a:r>
            <a:r>
              <a:rPr lang="en-US" sz="4000" b="1" kern="0" dirty="0" err="1">
                <a:solidFill>
                  <a:srgbClr val="FF0000"/>
                </a:solidFill>
                <a:latin typeface="Times New Roman" pitchFamily="18" charset="0"/>
                <a:ea typeface="#9Slide02 Noi dung dai" panose="02000000000000000000" pitchFamily="2" charset="0"/>
                <a:cs typeface="Times New Roman" pitchFamily="18" charset="0"/>
                <a:sym typeface="Arial"/>
              </a:rPr>
              <a:t>khu</a:t>
            </a:r>
            <a:r>
              <a:rPr lang="en-US" sz="4000" b="1" kern="0" dirty="0">
                <a:solidFill>
                  <a:srgbClr val="FF0000"/>
                </a:solidFill>
                <a:latin typeface="Times New Roman" pitchFamily="18" charset="0"/>
                <a:ea typeface="#9Slide02 Noi dung dai" panose="02000000000000000000" pitchFamily="2" charset="0"/>
                <a:cs typeface="Times New Roman" pitchFamily="18" charset="0"/>
                <a:sym typeface="Arial"/>
              </a:rPr>
              <a:t> </a:t>
            </a:r>
            <a:r>
              <a:rPr lang="en-US" sz="4000" b="1" kern="0" dirty="0" err="1">
                <a:solidFill>
                  <a:srgbClr val="FF0000"/>
                </a:solidFill>
                <a:latin typeface="Times New Roman" pitchFamily="18" charset="0"/>
                <a:ea typeface="#9Slide02 Noi dung dai" panose="02000000000000000000" pitchFamily="2" charset="0"/>
                <a:cs typeface="Times New Roman" pitchFamily="18" charset="0"/>
                <a:sym typeface="Arial"/>
              </a:rPr>
              <a:t>vực</a:t>
            </a:r>
            <a:r>
              <a:rPr lang="en-US" sz="4000" b="1" kern="0" dirty="0">
                <a:solidFill>
                  <a:srgbClr val="FF0000"/>
                </a:solidFill>
                <a:latin typeface="Times New Roman" pitchFamily="18" charset="0"/>
                <a:ea typeface="#9Slide02 Noi dung dai" panose="02000000000000000000" pitchFamily="2" charset="0"/>
                <a:cs typeface="Times New Roman" pitchFamily="18" charset="0"/>
                <a:sym typeface="Arial"/>
              </a:rPr>
              <a:t> </a:t>
            </a:r>
            <a:r>
              <a:rPr lang="en-US" sz="4000" b="1" kern="0" dirty="0" err="1">
                <a:solidFill>
                  <a:srgbClr val="FF0000"/>
                </a:solidFill>
                <a:latin typeface="Times New Roman" pitchFamily="18" charset="0"/>
                <a:ea typeface="#9Slide02 Noi dung dai" panose="02000000000000000000" pitchFamily="2" charset="0"/>
                <a:cs typeface="Times New Roman" pitchFamily="18" charset="0"/>
                <a:sym typeface="Arial"/>
              </a:rPr>
              <a:t>Đông</a:t>
            </a:r>
            <a:r>
              <a:rPr lang="en-US" sz="4000" b="1" kern="0" dirty="0">
                <a:solidFill>
                  <a:srgbClr val="FF0000"/>
                </a:solidFill>
                <a:latin typeface="Times New Roman" pitchFamily="18" charset="0"/>
                <a:ea typeface="#9Slide02 Noi dung dai" panose="02000000000000000000" pitchFamily="2" charset="0"/>
                <a:cs typeface="Times New Roman" pitchFamily="18" charset="0"/>
                <a:sym typeface="Arial"/>
              </a:rPr>
              <a:t> Nam Á?</a:t>
            </a:r>
            <a:endParaRPr sz="4000" b="1" kern="0" dirty="0">
              <a:solidFill>
                <a:srgbClr val="FF0000"/>
              </a:solidFill>
              <a:latin typeface="Times New Roman" pitchFamily="18" charset="0"/>
              <a:ea typeface="#9Slide02 Noi dung dai" panose="02000000000000000000" pitchFamily="2" charset="0"/>
              <a:cs typeface="Times New Roman" pitchFamily="18" charset="0"/>
              <a:sym typeface="Arial"/>
            </a:endParaRPr>
          </a:p>
        </p:txBody>
      </p:sp>
      <p:sp>
        <p:nvSpPr>
          <p:cNvPr id="107" name="Google Shape;347;p4"/>
          <p:cNvSpPr/>
          <p:nvPr/>
        </p:nvSpPr>
        <p:spPr>
          <a:xfrm>
            <a:off x="7469092" y="425267"/>
            <a:ext cx="3839156" cy="1107955"/>
          </a:xfrm>
          <a:prstGeom prst="rect">
            <a:avLst/>
          </a:prstGeom>
          <a:noFill/>
          <a:ln>
            <a:noFill/>
          </a:ln>
        </p:spPr>
        <p:txBody>
          <a:bodyPr spcFirstLastPara="1" wrap="square" lIns="91426" tIns="45700" rIns="91426" bIns="45700" anchor="t" anchorCtr="0">
            <a:spAutoFit/>
          </a:bodyPr>
          <a:lstStyle/>
          <a:p>
            <a:pPr defTabSz="914411">
              <a:lnSpc>
                <a:spcPct val="150000"/>
              </a:lnSpc>
              <a:buClr>
                <a:srgbClr val="000000"/>
              </a:buClr>
              <a:defRPr/>
            </a:pPr>
            <a:r>
              <a:rPr lang="en-US" sz="4400" kern="0" dirty="0" err="1">
                <a:solidFill>
                  <a:srgbClr val="282055"/>
                </a:solidFill>
                <a:latin typeface="#9Slide05 SVNLobster" panose="02040603050506020204" pitchFamily="18" charset="0"/>
                <a:ea typeface="Arial"/>
                <a:cs typeface="Arial"/>
                <a:sym typeface="Arial"/>
              </a:rPr>
              <a:t>Philippin</a:t>
            </a:r>
            <a:endParaRPr sz="4400" kern="0" dirty="0">
              <a:solidFill>
                <a:srgbClr val="282055"/>
              </a:solidFill>
              <a:latin typeface="#9Slide05 SVNLobster" panose="02040603050506020204" pitchFamily="18" charset="0"/>
              <a:ea typeface="Arial"/>
              <a:cs typeface="Arial"/>
              <a:sym typeface="Arial"/>
            </a:endParaRPr>
          </a:p>
        </p:txBody>
      </p:sp>
      <p:sp>
        <p:nvSpPr>
          <p:cNvPr id="108" name="Google Shape;348;p4"/>
          <p:cNvSpPr/>
          <p:nvPr/>
        </p:nvSpPr>
        <p:spPr>
          <a:xfrm>
            <a:off x="8220782" y="1897489"/>
            <a:ext cx="3577645" cy="1107955"/>
          </a:xfrm>
          <a:prstGeom prst="rect">
            <a:avLst/>
          </a:prstGeom>
          <a:noFill/>
          <a:ln>
            <a:noFill/>
          </a:ln>
        </p:spPr>
        <p:txBody>
          <a:bodyPr spcFirstLastPara="1" wrap="square" lIns="91426" tIns="45700" rIns="91426" bIns="45700" anchor="t" anchorCtr="0">
            <a:spAutoFit/>
          </a:bodyPr>
          <a:lstStyle/>
          <a:p>
            <a:pPr defTabSz="914411">
              <a:lnSpc>
                <a:spcPct val="150000"/>
              </a:lnSpc>
              <a:buClr>
                <a:srgbClr val="000000"/>
              </a:buClr>
              <a:defRPr/>
            </a:pPr>
            <a:r>
              <a:rPr lang="en-US" sz="4400" kern="0" dirty="0" err="1">
                <a:solidFill>
                  <a:srgbClr val="282055"/>
                </a:solidFill>
                <a:latin typeface="#9Slide05 SVNLobster" panose="02040603050506020204" pitchFamily="18" charset="0"/>
                <a:ea typeface="Arial"/>
                <a:cs typeface="Arial"/>
                <a:sym typeface="Arial"/>
              </a:rPr>
              <a:t>Inđônêxia</a:t>
            </a:r>
            <a:endParaRPr lang="en-US" sz="4400" kern="0" dirty="0">
              <a:solidFill>
                <a:srgbClr val="282055"/>
              </a:solidFill>
              <a:latin typeface="#9Slide05 SVNLobster" panose="02040603050506020204" pitchFamily="18" charset="0"/>
              <a:ea typeface="Arial"/>
              <a:cs typeface="Arial"/>
              <a:sym typeface="Arial"/>
            </a:endParaRPr>
          </a:p>
        </p:txBody>
      </p:sp>
      <p:sp>
        <p:nvSpPr>
          <p:cNvPr id="109" name="Google Shape;349;p4"/>
          <p:cNvSpPr/>
          <p:nvPr/>
        </p:nvSpPr>
        <p:spPr>
          <a:xfrm>
            <a:off x="8042499" y="3433907"/>
            <a:ext cx="3365956" cy="1107955"/>
          </a:xfrm>
          <a:prstGeom prst="rect">
            <a:avLst/>
          </a:prstGeom>
          <a:noFill/>
          <a:ln>
            <a:noFill/>
          </a:ln>
        </p:spPr>
        <p:txBody>
          <a:bodyPr spcFirstLastPara="1" wrap="square" lIns="91426" tIns="45700" rIns="91426" bIns="45700" anchor="t" anchorCtr="0">
            <a:spAutoFit/>
          </a:bodyPr>
          <a:lstStyle/>
          <a:p>
            <a:pPr defTabSz="914411">
              <a:lnSpc>
                <a:spcPct val="150000"/>
              </a:lnSpc>
              <a:buClr>
                <a:srgbClr val="000000"/>
              </a:buClr>
              <a:defRPr/>
            </a:pPr>
            <a:r>
              <a:rPr lang="en-US" sz="4400" kern="0" dirty="0" err="1">
                <a:solidFill>
                  <a:srgbClr val="282055"/>
                </a:solidFill>
                <a:latin typeface="#9Slide05 SVNLobster" panose="02040603050506020204" pitchFamily="18" charset="0"/>
                <a:ea typeface="Arial"/>
                <a:cs typeface="Arial"/>
                <a:sym typeface="Arial"/>
              </a:rPr>
              <a:t>Việt</a:t>
            </a:r>
            <a:r>
              <a:rPr lang="en-US" sz="4400" kern="0" dirty="0">
                <a:solidFill>
                  <a:srgbClr val="282055"/>
                </a:solidFill>
                <a:latin typeface="#9Slide05 SVNLobster" panose="02040603050506020204" pitchFamily="18" charset="0"/>
                <a:ea typeface="Arial"/>
                <a:cs typeface="Arial"/>
                <a:sym typeface="Arial"/>
              </a:rPr>
              <a:t> Nam</a:t>
            </a:r>
          </a:p>
        </p:txBody>
      </p:sp>
      <p:sp>
        <p:nvSpPr>
          <p:cNvPr id="110" name="Google Shape;350;p4"/>
          <p:cNvSpPr/>
          <p:nvPr/>
        </p:nvSpPr>
        <p:spPr>
          <a:xfrm>
            <a:off x="6919362" y="4879153"/>
            <a:ext cx="4313356" cy="1107955"/>
          </a:xfrm>
          <a:prstGeom prst="rect">
            <a:avLst/>
          </a:prstGeom>
          <a:noFill/>
          <a:ln>
            <a:noFill/>
          </a:ln>
        </p:spPr>
        <p:txBody>
          <a:bodyPr spcFirstLastPara="1" wrap="square" lIns="91426" tIns="45700" rIns="91426" bIns="45700" anchor="t" anchorCtr="0">
            <a:spAutoFit/>
          </a:bodyPr>
          <a:lstStyle/>
          <a:p>
            <a:pPr defTabSz="914411">
              <a:lnSpc>
                <a:spcPct val="150000"/>
              </a:lnSpc>
              <a:buClr>
                <a:srgbClr val="000000"/>
              </a:buClr>
              <a:defRPr/>
            </a:pPr>
            <a:r>
              <a:rPr lang="en-US" sz="4400" kern="0" dirty="0" err="1">
                <a:solidFill>
                  <a:srgbClr val="282055"/>
                </a:solidFill>
                <a:latin typeface="#9Slide05 SVNLobster" panose="02040603050506020204" pitchFamily="18" charset="0"/>
                <a:ea typeface="Arial"/>
                <a:cs typeface="Arial"/>
                <a:sym typeface="Arial"/>
              </a:rPr>
              <a:t>Thái</a:t>
            </a:r>
            <a:r>
              <a:rPr lang="en-US" sz="4400" kern="0" dirty="0">
                <a:solidFill>
                  <a:srgbClr val="282055"/>
                </a:solidFill>
                <a:latin typeface="#9Slide05 SVNLobster" panose="02040603050506020204" pitchFamily="18" charset="0"/>
                <a:ea typeface="Arial"/>
                <a:cs typeface="Arial"/>
                <a:sym typeface="Arial"/>
              </a:rPr>
              <a:t> Lan</a:t>
            </a:r>
          </a:p>
        </p:txBody>
      </p:sp>
      <p:grpSp>
        <p:nvGrpSpPr>
          <p:cNvPr id="111" name="Google Shape;351;p4"/>
          <p:cNvGrpSpPr/>
          <p:nvPr/>
        </p:nvGrpSpPr>
        <p:grpSpPr>
          <a:xfrm>
            <a:off x="10779824" y="5393989"/>
            <a:ext cx="1044288" cy="1102620"/>
            <a:chOff x="9886950" y="4379975"/>
            <a:chExt cx="1880716" cy="2161795"/>
          </a:xfrm>
        </p:grpSpPr>
        <p:sp>
          <p:nvSpPr>
            <p:cNvPr id="112" name="Google Shape;352;p4"/>
            <p:cNvSpPr/>
            <p:nvPr/>
          </p:nvSpPr>
          <p:spPr>
            <a:xfrm>
              <a:off x="10526487" y="5428190"/>
              <a:ext cx="328183" cy="134639"/>
            </a:xfrm>
            <a:prstGeom prst="roundRect">
              <a:avLst>
                <a:gd name="adj" fmla="val 16667"/>
              </a:avLst>
            </a:prstGeom>
            <a:solidFill>
              <a:srgbClr val="C87404"/>
            </a:solidFill>
            <a:ln w="63500" cap="flat" cmpd="sng">
              <a:solidFill>
                <a:schemeClr val="dk1"/>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sp>
          <p:nvSpPr>
            <p:cNvPr id="113" name="Google Shape;353;p4"/>
            <p:cNvSpPr/>
            <p:nvPr/>
          </p:nvSpPr>
          <p:spPr>
            <a:xfrm rot="1452078">
              <a:off x="10593807" y="5007442"/>
              <a:ext cx="286109" cy="488068"/>
            </a:xfrm>
            <a:prstGeom prst="roundRect">
              <a:avLst>
                <a:gd name="adj" fmla="val 50000"/>
              </a:avLst>
            </a:prstGeom>
            <a:solidFill>
              <a:srgbClr val="FFC000"/>
            </a:solidFill>
            <a:ln w="63500" cap="flat" cmpd="sng">
              <a:solidFill>
                <a:schemeClr val="dk1"/>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grpSp>
          <p:nvGrpSpPr>
            <p:cNvPr id="114" name="Google Shape;354;p4"/>
            <p:cNvGrpSpPr/>
            <p:nvPr/>
          </p:nvGrpSpPr>
          <p:grpSpPr>
            <a:xfrm rot="-4040780">
              <a:off x="10526211" y="4117280"/>
              <a:ext cx="611597" cy="1772498"/>
              <a:chOff x="2994660" y="1680210"/>
              <a:chExt cx="1234440" cy="3577590"/>
            </a:xfrm>
          </p:grpSpPr>
          <p:sp>
            <p:nvSpPr>
              <p:cNvPr id="126" name="Google Shape;355;p4"/>
              <p:cNvSpPr/>
              <p:nvPr/>
            </p:nvSpPr>
            <p:spPr>
              <a:xfrm>
                <a:off x="3080385" y="1680210"/>
                <a:ext cx="1062990" cy="1062990"/>
              </a:xfrm>
              <a:prstGeom prst="ellipse">
                <a:avLst/>
              </a:prstGeom>
              <a:solidFill>
                <a:srgbClr val="84F6FC"/>
              </a:solidFill>
              <a:ln w="63500" cap="flat" cmpd="sng">
                <a:solidFill>
                  <a:schemeClr val="dk1"/>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sp>
            <p:nvSpPr>
              <p:cNvPr id="127" name="Google Shape;356;p4"/>
              <p:cNvSpPr/>
              <p:nvPr/>
            </p:nvSpPr>
            <p:spPr>
              <a:xfrm>
                <a:off x="3423285" y="4983480"/>
                <a:ext cx="377190" cy="274320"/>
              </a:xfrm>
              <a:prstGeom prst="rect">
                <a:avLst/>
              </a:prstGeom>
              <a:solidFill>
                <a:srgbClr val="FFC000"/>
              </a:solidFill>
              <a:ln w="63500" cap="flat" cmpd="sng">
                <a:solidFill>
                  <a:schemeClr val="dk1"/>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sp>
            <p:nvSpPr>
              <p:cNvPr id="128" name="Google Shape;357;p4"/>
              <p:cNvSpPr/>
              <p:nvPr/>
            </p:nvSpPr>
            <p:spPr>
              <a:xfrm>
                <a:off x="3314700" y="4297680"/>
                <a:ext cx="594360" cy="742950"/>
              </a:xfrm>
              <a:prstGeom prst="rect">
                <a:avLst/>
              </a:prstGeom>
              <a:solidFill>
                <a:srgbClr val="FFC000"/>
              </a:solidFill>
              <a:ln w="63500" cap="flat" cmpd="sng">
                <a:solidFill>
                  <a:schemeClr val="dk1"/>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sp>
            <p:nvSpPr>
              <p:cNvPr id="129" name="Google Shape;358;p4"/>
              <p:cNvSpPr/>
              <p:nvPr/>
            </p:nvSpPr>
            <p:spPr>
              <a:xfrm>
                <a:off x="3177540" y="2514600"/>
                <a:ext cx="868680" cy="1874520"/>
              </a:xfrm>
              <a:prstGeom prst="rect">
                <a:avLst/>
              </a:prstGeom>
              <a:solidFill>
                <a:srgbClr val="FFC000"/>
              </a:solidFill>
              <a:ln w="63500" cap="rnd" cmpd="sng">
                <a:solidFill>
                  <a:schemeClr val="dk1"/>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sp>
            <p:nvSpPr>
              <p:cNvPr id="130" name="Google Shape;359;p4"/>
              <p:cNvSpPr/>
              <p:nvPr/>
            </p:nvSpPr>
            <p:spPr>
              <a:xfrm>
                <a:off x="2994660" y="2137410"/>
                <a:ext cx="1234440" cy="457200"/>
              </a:xfrm>
              <a:prstGeom prst="trapezoid">
                <a:avLst>
                  <a:gd name="adj" fmla="val 4323"/>
                </a:avLst>
              </a:prstGeom>
              <a:solidFill>
                <a:srgbClr val="FFC000"/>
              </a:solidFill>
              <a:ln w="63500" cap="flat" cmpd="sng">
                <a:solidFill>
                  <a:schemeClr val="dk1"/>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grpSp>
        <p:sp>
          <p:nvSpPr>
            <p:cNvPr id="115" name="Google Shape;360;p4"/>
            <p:cNvSpPr/>
            <p:nvPr/>
          </p:nvSpPr>
          <p:spPr>
            <a:xfrm>
              <a:off x="10644296" y="5276721"/>
              <a:ext cx="100980" cy="100980"/>
            </a:xfrm>
            <a:prstGeom prst="ellipse">
              <a:avLst/>
            </a:prstGeom>
            <a:solidFill>
              <a:schemeClr val="dk1"/>
            </a:solidFill>
            <a:ln>
              <a:noFill/>
            </a:ln>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cxnSp>
          <p:nvCxnSpPr>
            <p:cNvPr id="116" name="Google Shape;361;p4"/>
            <p:cNvCxnSpPr>
              <a:stCxn id="112" idx="2"/>
            </p:cNvCxnSpPr>
            <p:nvPr/>
          </p:nvCxnSpPr>
          <p:spPr>
            <a:xfrm flipH="1">
              <a:off x="10686378" y="5562829"/>
              <a:ext cx="4200" cy="951000"/>
            </a:xfrm>
            <a:prstGeom prst="straightConnector1">
              <a:avLst/>
            </a:prstGeom>
            <a:noFill/>
            <a:ln w="76200" cap="flat" cmpd="sng">
              <a:solidFill>
                <a:schemeClr val="dk1"/>
              </a:solidFill>
              <a:prstDash val="solid"/>
              <a:miter lim="800000"/>
              <a:headEnd type="none" w="sm" len="sm"/>
              <a:tailEnd type="none" w="sm" len="sm"/>
            </a:ln>
          </p:spPr>
        </p:cxnSp>
        <p:cxnSp>
          <p:nvCxnSpPr>
            <p:cNvPr id="117" name="Google Shape;362;p4"/>
            <p:cNvCxnSpPr/>
            <p:nvPr/>
          </p:nvCxnSpPr>
          <p:spPr>
            <a:xfrm flipH="1">
              <a:off x="10274038" y="5565635"/>
              <a:ext cx="293122" cy="956500"/>
            </a:xfrm>
            <a:prstGeom prst="straightConnector1">
              <a:avLst/>
            </a:prstGeom>
            <a:noFill/>
            <a:ln w="76200" cap="flat" cmpd="sng">
              <a:solidFill>
                <a:schemeClr val="dk1"/>
              </a:solidFill>
              <a:prstDash val="solid"/>
              <a:miter lim="800000"/>
              <a:headEnd type="none" w="sm" len="sm"/>
              <a:tailEnd type="none" w="sm" len="sm"/>
            </a:ln>
          </p:spPr>
        </p:cxnSp>
        <p:cxnSp>
          <p:nvCxnSpPr>
            <p:cNvPr id="118" name="Google Shape;363;p4"/>
            <p:cNvCxnSpPr/>
            <p:nvPr/>
          </p:nvCxnSpPr>
          <p:spPr>
            <a:xfrm>
              <a:off x="10806985" y="5551610"/>
              <a:ext cx="293122" cy="956500"/>
            </a:xfrm>
            <a:prstGeom prst="straightConnector1">
              <a:avLst/>
            </a:prstGeom>
            <a:noFill/>
            <a:ln w="76200" cap="flat" cmpd="sng">
              <a:solidFill>
                <a:schemeClr val="dk1"/>
              </a:solidFill>
              <a:prstDash val="solid"/>
              <a:miter lim="800000"/>
              <a:headEnd type="none" w="sm" len="sm"/>
              <a:tailEnd type="none" w="sm" len="sm"/>
            </a:ln>
          </p:spPr>
        </p:cxnSp>
        <p:cxnSp>
          <p:nvCxnSpPr>
            <p:cNvPr id="119" name="Google Shape;364;p4"/>
            <p:cNvCxnSpPr/>
            <p:nvPr/>
          </p:nvCxnSpPr>
          <p:spPr>
            <a:xfrm>
              <a:off x="10080494" y="6530550"/>
              <a:ext cx="1489448" cy="0"/>
            </a:xfrm>
            <a:prstGeom prst="straightConnector1">
              <a:avLst/>
            </a:prstGeom>
            <a:noFill/>
            <a:ln w="63500" cap="rnd" cmpd="sng">
              <a:solidFill>
                <a:schemeClr val="dk1"/>
              </a:solidFill>
              <a:prstDash val="solid"/>
              <a:miter lim="800000"/>
              <a:headEnd type="none" w="sm" len="sm"/>
              <a:tailEnd type="none" w="sm" len="sm"/>
            </a:ln>
          </p:spPr>
        </p:cxnSp>
        <p:cxnSp>
          <p:nvCxnSpPr>
            <p:cNvPr id="120" name="Google Shape;365;p4"/>
            <p:cNvCxnSpPr/>
            <p:nvPr/>
          </p:nvCxnSpPr>
          <p:spPr>
            <a:xfrm>
              <a:off x="9886950" y="6541770"/>
              <a:ext cx="103784" cy="0"/>
            </a:xfrm>
            <a:prstGeom prst="straightConnector1">
              <a:avLst/>
            </a:prstGeom>
            <a:noFill/>
            <a:ln w="63500" cap="rnd" cmpd="sng">
              <a:solidFill>
                <a:schemeClr val="dk1"/>
              </a:solidFill>
              <a:prstDash val="solid"/>
              <a:miter lim="800000"/>
              <a:headEnd type="none" w="sm" len="sm"/>
              <a:tailEnd type="none" w="sm" len="sm"/>
            </a:ln>
          </p:spPr>
        </p:cxnSp>
        <p:cxnSp>
          <p:nvCxnSpPr>
            <p:cNvPr id="121" name="Google Shape;366;p4"/>
            <p:cNvCxnSpPr/>
            <p:nvPr/>
          </p:nvCxnSpPr>
          <p:spPr>
            <a:xfrm>
              <a:off x="11665311" y="6527745"/>
              <a:ext cx="56100" cy="0"/>
            </a:xfrm>
            <a:prstGeom prst="straightConnector1">
              <a:avLst/>
            </a:prstGeom>
            <a:noFill/>
            <a:ln w="63500" cap="rnd" cmpd="sng">
              <a:solidFill>
                <a:schemeClr val="dk1"/>
              </a:solidFill>
              <a:prstDash val="solid"/>
              <a:miter lim="800000"/>
              <a:headEnd type="none" w="sm" len="sm"/>
              <a:tailEnd type="none" w="sm" len="sm"/>
            </a:ln>
          </p:spPr>
        </p:cxnSp>
        <p:sp>
          <p:nvSpPr>
            <p:cNvPr id="122" name="Google Shape;367;p4"/>
            <p:cNvSpPr/>
            <p:nvPr/>
          </p:nvSpPr>
          <p:spPr>
            <a:xfrm rot="-4040780">
              <a:off x="10853495" y="4455518"/>
              <a:ext cx="79608" cy="824798"/>
            </a:xfrm>
            <a:prstGeom prst="rect">
              <a:avLst/>
            </a:prstGeom>
            <a:solidFill>
              <a:schemeClr val="lt1"/>
            </a:solidFill>
            <a:ln>
              <a:noFill/>
            </a:ln>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sp>
          <p:nvSpPr>
            <p:cNvPr id="123" name="Google Shape;368;p4"/>
            <p:cNvSpPr/>
            <p:nvPr/>
          </p:nvSpPr>
          <p:spPr>
            <a:xfrm rot="-4040780">
              <a:off x="10743004" y="4722219"/>
              <a:ext cx="79608" cy="824798"/>
            </a:xfrm>
            <a:prstGeom prst="rect">
              <a:avLst/>
            </a:prstGeom>
            <a:solidFill>
              <a:srgbClr val="FC9204"/>
            </a:solidFill>
            <a:ln>
              <a:noFill/>
            </a:ln>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sp>
          <p:nvSpPr>
            <p:cNvPr id="124" name="Google Shape;369;p4"/>
            <p:cNvSpPr/>
            <p:nvPr/>
          </p:nvSpPr>
          <p:spPr>
            <a:xfrm rot="-4040780">
              <a:off x="10372657" y="4488927"/>
              <a:ext cx="84972" cy="178859"/>
            </a:xfrm>
            <a:prstGeom prst="rect">
              <a:avLst/>
            </a:prstGeom>
            <a:solidFill>
              <a:schemeClr val="lt1"/>
            </a:solidFill>
            <a:ln>
              <a:noFill/>
            </a:ln>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sp>
          <p:nvSpPr>
            <p:cNvPr id="125" name="Google Shape;370;p4"/>
            <p:cNvSpPr/>
            <p:nvPr/>
          </p:nvSpPr>
          <p:spPr>
            <a:xfrm rot="-4040780">
              <a:off x="11189014" y="5155725"/>
              <a:ext cx="256730" cy="87380"/>
            </a:xfrm>
            <a:prstGeom prst="rect">
              <a:avLst/>
            </a:prstGeom>
            <a:solidFill>
              <a:schemeClr val="dk1"/>
            </a:solidFill>
            <a:ln>
              <a:noFill/>
            </a:ln>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grpSp>
    </p:spTree>
    <p:extLst>
      <p:ext uri="{BB962C8B-B14F-4D97-AF65-F5344CB8AC3E}">
        <p14:creationId xmlns:p14="http://schemas.microsoft.com/office/powerpoint/2010/main" val="14789310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100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750"/>
                                        <p:tgtEl>
                                          <p:spTgt spid="67"/>
                                        </p:tgtEl>
                                        <p:attrNameLst>
                                          <p:attrName>ppt_w</p:attrName>
                                        </p:attrNameLst>
                                      </p:cBhvr>
                                      <p:tavLst>
                                        <p:tav tm="0">
                                          <p:val>
                                            <p:strVal val="0"/>
                                          </p:val>
                                        </p:tav>
                                        <p:tav tm="100000">
                                          <p:val>
                                            <p:strVal val="#ppt_w"/>
                                          </p:val>
                                        </p:tav>
                                      </p:tavLst>
                                    </p:anim>
                                    <p:anim calcmode="lin" valueType="num">
                                      <p:cBhvr additive="base">
                                        <p:cTn id="8" dur="750"/>
                                        <p:tgtEl>
                                          <p:spTgt spid="67"/>
                                        </p:tgtEl>
                                        <p:attrNameLst>
                                          <p:attrName>ppt_h</p:attrName>
                                        </p:attrNameLst>
                                      </p:cBhvr>
                                      <p:tavLst>
                                        <p:tav tm="0">
                                          <p:val>
                                            <p:strVal val="0"/>
                                          </p:val>
                                        </p:tav>
                                        <p:tav tm="100000">
                                          <p:val>
                                            <p:strVal val="#ppt_h"/>
                                          </p:val>
                                        </p:tav>
                                      </p:tavLst>
                                    </p:anim>
                                  </p:childTnLst>
                                </p:cTn>
                              </p:par>
                              <p:par>
                                <p:cTn id="9" presetID="23" presetClass="entr" presetSubtype="16" fill="hold" nodeType="withEffect">
                                  <p:stCondLst>
                                    <p:cond delay="175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p:tgtEl>
                                          <p:spTgt spid="70"/>
                                        </p:tgtEl>
                                        <p:attrNameLst>
                                          <p:attrName>ppt_w</p:attrName>
                                        </p:attrNameLst>
                                      </p:cBhvr>
                                      <p:tavLst>
                                        <p:tav tm="0">
                                          <p:val>
                                            <p:strVal val="0"/>
                                          </p:val>
                                        </p:tav>
                                        <p:tav tm="100000">
                                          <p:val>
                                            <p:strVal val="#ppt_w"/>
                                          </p:val>
                                        </p:tav>
                                      </p:tavLst>
                                    </p:anim>
                                    <p:anim calcmode="lin" valueType="num">
                                      <p:cBhvr additive="base">
                                        <p:cTn id="12" dur="500"/>
                                        <p:tgtEl>
                                          <p:spTgt spid="70"/>
                                        </p:tgtEl>
                                        <p:attrNameLst>
                                          <p:attrName>ppt_h</p:attrName>
                                        </p:attrNameLst>
                                      </p:cBhvr>
                                      <p:tavLst>
                                        <p:tav tm="0">
                                          <p:val>
                                            <p:strVal val="0"/>
                                          </p:val>
                                        </p:tav>
                                        <p:tav tm="100000">
                                          <p:val>
                                            <p:strVal val="#ppt_h"/>
                                          </p:val>
                                        </p:tav>
                                      </p:tavLst>
                                    </p:anim>
                                  </p:childTnLst>
                                </p:cTn>
                              </p:par>
                              <p:par>
                                <p:cTn id="13" presetID="8" presetClass="emph" presetSubtype="0" fill="hold" nodeType="withEffect">
                                  <p:stCondLst>
                                    <p:cond delay="1750"/>
                                  </p:stCondLst>
                                  <p:childTnLst>
                                    <p:animRot by="-21600000">
                                      <p:cBhvr>
                                        <p:cTn id="14" dur="5000" fill="hold"/>
                                        <p:tgtEl>
                                          <p:spTgt spid="70"/>
                                        </p:tgtEl>
                                        <p:attrNameLst>
                                          <p:attrName>r</p:attrName>
                                        </p:attrNameLst>
                                      </p:cBhvr>
                                    </p:animRot>
                                  </p:childTnLst>
                                </p:cTn>
                              </p:par>
                              <p:par>
                                <p:cTn id="15" presetID="10" presetClass="entr" presetSubtype="0" fill="hold" nodeType="withEffect">
                                  <p:stCondLst>
                                    <p:cond delay="6000"/>
                                  </p:stCondLst>
                                  <p:childTnLst>
                                    <p:set>
                                      <p:cBhvr>
                                        <p:cTn id="16" dur="1" fill="hold">
                                          <p:stCondLst>
                                            <p:cond delay="0"/>
                                          </p:stCondLst>
                                        </p:cTn>
                                        <p:tgtEl>
                                          <p:spTgt spid="106"/>
                                        </p:tgtEl>
                                        <p:attrNameLst>
                                          <p:attrName>style.visibility</p:attrName>
                                        </p:attrNameLst>
                                      </p:cBhvr>
                                      <p:to>
                                        <p:strVal val="visible"/>
                                      </p:to>
                                    </p:set>
                                    <p:animEffect transition="in" filter="fade">
                                      <p:cBhvr>
                                        <p:cTn id="17" dur="2000"/>
                                        <p:tgtEl>
                                          <p:spTgt spid="106"/>
                                        </p:tgtEl>
                                      </p:cBhvr>
                                    </p:animEffect>
                                  </p:childTnLst>
                                </p:cTn>
                              </p:par>
                              <p:par>
                                <p:cTn id="18" presetID="10" presetClass="entr" presetSubtype="0" fill="hold" nodeType="withEffect">
                                  <p:stCondLst>
                                    <p:cond delay="8000"/>
                                  </p:stCondLst>
                                  <p:childTnLst>
                                    <p:set>
                                      <p:cBhvr>
                                        <p:cTn id="19" dur="1" fill="hold">
                                          <p:stCondLst>
                                            <p:cond delay="0"/>
                                          </p:stCondLst>
                                        </p:cTn>
                                        <p:tgtEl>
                                          <p:spTgt spid="71"/>
                                        </p:tgtEl>
                                        <p:attrNameLst>
                                          <p:attrName>style.visibility</p:attrName>
                                        </p:attrNameLst>
                                      </p:cBhvr>
                                      <p:to>
                                        <p:strVal val="visible"/>
                                      </p:to>
                                    </p:set>
                                    <p:animEffect transition="in" filter="fade">
                                      <p:cBhvr>
                                        <p:cTn id="20" dur="750"/>
                                        <p:tgtEl>
                                          <p:spTgt spid="71"/>
                                        </p:tgtEl>
                                      </p:cBhvr>
                                    </p:animEffect>
                                  </p:childTnLst>
                                </p:cTn>
                              </p:par>
                              <p:par>
                                <p:cTn id="21" presetID="23" presetClass="entr" presetSubtype="16" fill="hold" nodeType="withEffect">
                                  <p:stCondLst>
                                    <p:cond delay="8750"/>
                                  </p:stCondLst>
                                  <p:childTnLst>
                                    <p:set>
                                      <p:cBhvr>
                                        <p:cTn id="22" dur="1" fill="hold">
                                          <p:stCondLst>
                                            <p:cond delay="0"/>
                                          </p:stCondLst>
                                        </p:cTn>
                                        <p:tgtEl>
                                          <p:spTgt spid="80"/>
                                        </p:tgtEl>
                                        <p:attrNameLst>
                                          <p:attrName>style.visibility</p:attrName>
                                        </p:attrNameLst>
                                      </p:cBhvr>
                                      <p:to>
                                        <p:strVal val="visible"/>
                                      </p:to>
                                    </p:set>
                                    <p:anim calcmode="lin" valueType="num">
                                      <p:cBhvr additive="base">
                                        <p:cTn id="23" dur="750"/>
                                        <p:tgtEl>
                                          <p:spTgt spid="80"/>
                                        </p:tgtEl>
                                        <p:attrNameLst>
                                          <p:attrName>ppt_w</p:attrName>
                                        </p:attrNameLst>
                                      </p:cBhvr>
                                      <p:tavLst>
                                        <p:tav tm="0">
                                          <p:val>
                                            <p:strVal val="0"/>
                                          </p:val>
                                        </p:tav>
                                        <p:tav tm="100000">
                                          <p:val>
                                            <p:strVal val="#ppt_w"/>
                                          </p:val>
                                        </p:tav>
                                      </p:tavLst>
                                    </p:anim>
                                    <p:anim calcmode="lin" valueType="num">
                                      <p:cBhvr additive="base">
                                        <p:cTn id="24" dur="750"/>
                                        <p:tgtEl>
                                          <p:spTgt spid="80"/>
                                        </p:tgtEl>
                                        <p:attrNameLst>
                                          <p:attrName>ppt_h</p:attrName>
                                        </p:attrNameLst>
                                      </p:cBhvr>
                                      <p:tavLst>
                                        <p:tav tm="0">
                                          <p:val>
                                            <p:strVal val="0"/>
                                          </p:val>
                                        </p:tav>
                                        <p:tav tm="100000">
                                          <p:val>
                                            <p:strVal val="#ppt_h"/>
                                          </p:val>
                                        </p:tav>
                                      </p:tavLst>
                                    </p:anim>
                                  </p:childTnLst>
                                </p:cTn>
                              </p:par>
                              <p:par>
                                <p:cTn id="25" presetID="23" presetClass="entr" presetSubtype="16" fill="hold" nodeType="withEffect">
                                  <p:stCondLst>
                                    <p:cond delay="9250"/>
                                  </p:stCondLst>
                                  <p:childTnLst>
                                    <p:set>
                                      <p:cBhvr>
                                        <p:cTn id="26" dur="1" fill="hold">
                                          <p:stCondLst>
                                            <p:cond delay="0"/>
                                          </p:stCondLst>
                                        </p:cTn>
                                        <p:tgtEl>
                                          <p:spTgt spid="97"/>
                                        </p:tgtEl>
                                        <p:attrNameLst>
                                          <p:attrName>style.visibility</p:attrName>
                                        </p:attrNameLst>
                                      </p:cBhvr>
                                      <p:to>
                                        <p:strVal val="visible"/>
                                      </p:to>
                                    </p:set>
                                    <p:anim calcmode="lin" valueType="num">
                                      <p:cBhvr additive="base">
                                        <p:cTn id="27" dur="750"/>
                                        <p:tgtEl>
                                          <p:spTgt spid="97"/>
                                        </p:tgtEl>
                                        <p:attrNameLst>
                                          <p:attrName>ppt_w</p:attrName>
                                        </p:attrNameLst>
                                      </p:cBhvr>
                                      <p:tavLst>
                                        <p:tav tm="0">
                                          <p:val>
                                            <p:strVal val="0"/>
                                          </p:val>
                                        </p:tav>
                                        <p:tav tm="100000">
                                          <p:val>
                                            <p:strVal val="#ppt_w"/>
                                          </p:val>
                                        </p:tav>
                                      </p:tavLst>
                                    </p:anim>
                                    <p:anim calcmode="lin" valueType="num">
                                      <p:cBhvr additive="base">
                                        <p:cTn id="28" dur="750"/>
                                        <p:tgtEl>
                                          <p:spTgt spid="97"/>
                                        </p:tgtEl>
                                        <p:attrNameLst>
                                          <p:attrName>ppt_h</p:attrName>
                                        </p:attrNameLst>
                                      </p:cBhvr>
                                      <p:tavLst>
                                        <p:tav tm="0">
                                          <p:val>
                                            <p:strVal val="0"/>
                                          </p:val>
                                        </p:tav>
                                        <p:tav tm="100000">
                                          <p:val>
                                            <p:strVal val="#ppt_h"/>
                                          </p:val>
                                        </p:tav>
                                      </p:tavLst>
                                    </p:anim>
                                  </p:childTnLst>
                                </p:cTn>
                              </p:par>
                              <p:par>
                                <p:cTn id="29" presetID="23" presetClass="entr" presetSubtype="16" fill="hold" nodeType="withEffect">
                                  <p:stCondLst>
                                    <p:cond delay="9750"/>
                                  </p:stCondLst>
                                  <p:childTnLst>
                                    <p:set>
                                      <p:cBhvr>
                                        <p:cTn id="30" dur="1" fill="hold">
                                          <p:stCondLst>
                                            <p:cond delay="0"/>
                                          </p:stCondLst>
                                        </p:cTn>
                                        <p:tgtEl>
                                          <p:spTgt spid="72"/>
                                        </p:tgtEl>
                                        <p:attrNameLst>
                                          <p:attrName>style.visibility</p:attrName>
                                        </p:attrNameLst>
                                      </p:cBhvr>
                                      <p:to>
                                        <p:strVal val="visible"/>
                                      </p:to>
                                    </p:set>
                                    <p:anim calcmode="lin" valueType="num">
                                      <p:cBhvr additive="base">
                                        <p:cTn id="31" dur="750"/>
                                        <p:tgtEl>
                                          <p:spTgt spid="72"/>
                                        </p:tgtEl>
                                        <p:attrNameLst>
                                          <p:attrName>ppt_w</p:attrName>
                                        </p:attrNameLst>
                                      </p:cBhvr>
                                      <p:tavLst>
                                        <p:tav tm="0">
                                          <p:val>
                                            <p:strVal val="0"/>
                                          </p:val>
                                        </p:tav>
                                        <p:tav tm="100000">
                                          <p:val>
                                            <p:strVal val="#ppt_w"/>
                                          </p:val>
                                        </p:tav>
                                      </p:tavLst>
                                    </p:anim>
                                    <p:anim calcmode="lin" valueType="num">
                                      <p:cBhvr additive="base">
                                        <p:cTn id="32" dur="750"/>
                                        <p:tgtEl>
                                          <p:spTgt spid="72"/>
                                        </p:tgtEl>
                                        <p:attrNameLst>
                                          <p:attrName>ppt_h</p:attrName>
                                        </p:attrNameLst>
                                      </p:cBhvr>
                                      <p:tavLst>
                                        <p:tav tm="0">
                                          <p:val>
                                            <p:strVal val="0"/>
                                          </p:val>
                                        </p:tav>
                                        <p:tav tm="100000">
                                          <p:val>
                                            <p:strVal val="#ppt_h"/>
                                          </p:val>
                                        </p:tav>
                                      </p:tavLst>
                                    </p:anim>
                                  </p:childTnLst>
                                </p:cTn>
                              </p:par>
                              <p:par>
                                <p:cTn id="33" presetID="23" presetClass="entr" presetSubtype="16" fill="hold" nodeType="withEffect">
                                  <p:stCondLst>
                                    <p:cond delay="10250"/>
                                  </p:stCondLst>
                                  <p:childTnLst>
                                    <p:set>
                                      <p:cBhvr>
                                        <p:cTn id="34" dur="1" fill="hold">
                                          <p:stCondLst>
                                            <p:cond delay="0"/>
                                          </p:stCondLst>
                                        </p:cTn>
                                        <p:tgtEl>
                                          <p:spTgt spid="88"/>
                                        </p:tgtEl>
                                        <p:attrNameLst>
                                          <p:attrName>style.visibility</p:attrName>
                                        </p:attrNameLst>
                                      </p:cBhvr>
                                      <p:to>
                                        <p:strVal val="visible"/>
                                      </p:to>
                                    </p:set>
                                    <p:anim calcmode="lin" valueType="num">
                                      <p:cBhvr additive="base">
                                        <p:cTn id="35" dur="750"/>
                                        <p:tgtEl>
                                          <p:spTgt spid="88"/>
                                        </p:tgtEl>
                                        <p:attrNameLst>
                                          <p:attrName>ppt_w</p:attrName>
                                        </p:attrNameLst>
                                      </p:cBhvr>
                                      <p:tavLst>
                                        <p:tav tm="0">
                                          <p:val>
                                            <p:strVal val="0"/>
                                          </p:val>
                                        </p:tav>
                                        <p:tav tm="100000">
                                          <p:val>
                                            <p:strVal val="#ppt_w"/>
                                          </p:val>
                                        </p:tav>
                                      </p:tavLst>
                                    </p:anim>
                                    <p:anim calcmode="lin" valueType="num">
                                      <p:cBhvr additive="base">
                                        <p:cTn id="36" dur="750"/>
                                        <p:tgtEl>
                                          <p:spTgt spid="88"/>
                                        </p:tgtEl>
                                        <p:attrNameLst>
                                          <p:attrName>ppt_h</p:attrName>
                                        </p:attrNameLst>
                                      </p:cBhvr>
                                      <p:tavLst>
                                        <p:tav tm="0">
                                          <p:val>
                                            <p:str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07">
                                            <p:txEl>
                                              <p:pRg st="0" end="0"/>
                                            </p:txEl>
                                          </p:spTgt>
                                        </p:tgtEl>
                                        <p:attrNameLst>
                                          <p:attrName>style.visibility</p:attrName>
                                        </p:attrNameLst>
                                      </p:cBhvr>
                                      <p:to>
                                        <p:strVal val="visible"/>
                                      </p:to>
                                    </p:set>
                                    <p:anim calcmode="lin" valueType="num">
                                      <p:cBhvr additive="base">
                                        <p:cTn id="41" dur="500"/>
                                        <p:tgtEl>
                                          <p:spTgt spid="10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nodeType="clickEffect">
                                  <p:stCondLst>
                                    <p:cond delay="0"/>
                                  </p:stCondLst>
                                  <p:childTnLst>
                                    <p:set>
                                      <p:cBhvr>
                                        <p:cTn id="45" dur="1" fill="hold">
                                          <p:stCondLst>
                                            <p:cond delay="0"/>
                                          </p:stCondLst>
                                        </p:cTn>
                                        <p:tgtEl>
                                          <p:spTgt spid="108"/>
                                        </p:tgtEl>
                                        <p:attrNameLst>
                                          <p:attrName>style.visibility</p:attrName>
                                        </p:attrNameLst>
                                      </p:cBhvr>
                                      <p:to>
                                        <p:strVal val="visible"/>
                                      </p:to>
                                    </p:set>
                                    <p:anim calcmode="lin" valueType="num">
                                      <p:cBhvr additive="base">
                                        <p:cTn id="46" dur="750"/>
                                        <p:tgtEl>
                                          <p:spTgt spid="108"/>
                                        </p:tgtEl>
                                        <p:attrNameLst>
                                          <p:attrName>ppt_x</p:attrName>
                                        </p:attrNameLst>
                                      </p:cBhvr>
                                      <p:tavLst>
                                        <p:tav tm="0">
                                          <p:val>
                                            <p:strVal val="#ppt_x+1"/>
                                          </p:val>
                                        </p:tav>
                                        <p:tav tm="100000">
                                          <p:val>
                                            <p:strVal val="#ppt_x"/>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nodeType="clickEffect">
                                  <p:stCondLst>
                                    <p:cond delay="0"/>
                                  </p:stCondLst>
                                  <p:childTnLst>
                                    <p:set>
                                      <p:cBhvr>
                                        <p:cTn id="50" dur="1" fill="hold">
                                          <p:stCondLst>
                                            <p:cond delay="0"/>
                                          </p:stCondLst>
                                        </p:cTn>
                                        <p:tgtEl>
                                          <p:spTgt spid="109"/>
                                        </p:tgtEl>
                                        <p:attrNameLst>
                                          <p:attrName>style.visibility</p:attrName>
                                        </p:attrNameLst>
                                      </p:cBhvr>
                                      <p:to>
                                        <p:strVal val="visible"/>
                                      </p:to>
                                    </p:set>
                                    <p:anim calcmode="lin" valueType="num">
                                      <p:cBhvr additive="base">
                                        <p:cTn id="51" dur="750"/>
                                        <p:tgtEl>
                                          <p:spTgt spid="109"/>
                                        </p:tgtEl>
                                        <p:attrNameLst>
                                          <p:attrName>ppt_x</p:attrName>
                                        </p:attrNameLst>
                                      </p:cBhvr>
                                      <p:tavLst>
                                        <p:tav tm="0">
                                          <p:val>
                                            <p:strVal val="#ppt_x+1"/>
                                          </p:val>
                                        </p:tav>
                                        <p:tav tm="100000">
                                          <p:val>
                                            <p:strVal val="#ppt_x"/>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nodeType="clickEffect">
                                  <p:stCondLst>
                                    <p:cond delay="0"/>
                                  </p:stCondLst>
                                  <p:childTnLst>
                                    <p:set>
                                      <p:cBhvr>
                                        <p:cTn id="55" dur="1" fill="hold">
                                          <p:stCondLst>
                                            <p:cond delay="0"/>
                                          </p:stCondLst>
                                        </p:cTn>
                                        <p:tgtEl>
                                          <p:spTgt spid="110"/>
                                        </p:tgtEl>
                                        <p:attrNameLst>
                                          <p:attrName>style.visibility</p:attrName>
                                        </p:attrNameLst>
                                      </p:cBhvr>
                                      <p:to>
                                        <p:strVal val="visible"/>
                                      </p:to>
                                    </p:set>
                                    <p:anim calcmode="lin" valueType="num">
                                      <p:cBhvr additive="base">
                                        <p:cTn id="56" dur="750"/>
                                        <p:tgtEl>
                                          <p:spTgt spid="110"/>
                                        </p:tgtEl>
                                        <p:attrNameLst>
                                          <p:attrName>ppt_x</p:attrName>
                                        </p:attrNameLst>
                                      </p:cBhvr>
                                      <p:tavLst>
                                        <p:tav tm="0">
                                          <p:val>
                                            <p:strVal val="#ppt_x+1"/>
                                          </p:val>
                                        </p:tav>
                                        <p:tav tm="100000">
                                          <p:val>
                                            <p:strVal val="#ppt_x"/>
                                          </p:val>
                                        </p:tav>
                                      </p:tavLst>
                                    </p:anim>
                                  </p:childTnLst>
                                </p:cTn>
                              </p:par>
                              <p:par>
                                <p:cTn id="57" presetID="10" presetClass="entr" presetSubtype="0" fill="hold" nodeType="withEffect">
                                  <p:stCondLst>
                                    <p:cond delay="13250"/>
                                  </p:stCondLst>
                                  <p:childTnLst>
                                    <p:set>
                                      <p:cBhvr>
                                        <p:cTn id="58" dur="1" fill="hold">
                                          <p:stCondLst>
                                            <p:cond delay="0"/>
                                          </p:stCondLst>
                                        </p:cTn>
                                        <p:tgtEl>
                                          <p:spTgt spid="111"/>
                                        </p:tgtEl>
                                        <p:attrNameLst>
                                          <p:attrName>style.visibility</p:attrName>
                                        </p:attrNameLst>
                                      </p:cBhvr>
                                      <p:to>
                                        <p:strVal val="visible"/>
                                      </p:to>
                                    </p:set>
                                    <p:animEffect transition="in" filter="fade">
                                      <p:cBhvr>
                                        <p:cTn id="59" dur="750"/>
                                        <p:tgtEl>
                                          <p:spTgt spid="111"/>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xit" presetSubtype="4" fill="hold" nodeType="clickEffect">
                                  <p:stCondLst>
                                    <p:cond delay="0"/>
                                  </p:stCondLst>
                                  <p:childTnLst>
                                    <p:anim calcmode="lin" valueType="num">
                                      <p:cBhvr additive="base">
                                        <p:cTn id="63" dur="500"/>
                                        <p:tgtEl>
                                          <p:spTgt spid="80"/>
                                        </p:tgtEl>
                                        <p:attrNameLst>
                                          <p:attrName>ppt_x</p:attrName>
                                        </p:attrNameLst>
                                      </p:cBhvr>
                                      <p:tavLst>
                                        <p:tav tm="0">
                                          <p:val>
                                            <p:strVal val="ppt_x"/>
                                          </p:val>
                                        </p:tav>
                                        <p:tav tm="100000">
                                          <p:val>
                                            <p:strVal val="ppt_x"/>
                                          </p:val>
                                        </p:tav>
                                      </p:tavLst>
                                    </p:anim>
                                    <p:anim calcmode="lin" valueType="num">
                                      <p:cBhvr additive="base">
                                        <p:cTn id="64" dur="500"/>
                                        <p:tgtEl>
                                          <p:spTgt spid="80"/>
                                        </p:tgtEl>
                                        <p:attrNameLst>
                                          <p:attrName>ppt_y</p:attrName>
                                        </p:attrNameLst>
                                      </p:cBhvr>
                                      <p:tavLst>
                                        <p:tav tm="0">
                                          <p:val>
                                            <p:strVal val="ppt_y"/>
                                          </p:val>
                                        </p:tav>
                                        <p:tav tm="100000">
                                          <p:val>
                                            <p:strVal val="1+ppt_h/2"/>
                                          </p:val>
                                        </p:tav>
                                      </p:tavLst>
                                    </p:anim>
                                    <p:set>
                                      <p:cBhvr>
                                        <p:cTn id="65" dur="1" fill="hold">
                                          <p:stCondLst>
                                            <p:cond delay="499"/>
                                          </p:stCondLst>
                                        </p:cTn>
                                        <p:tgtEl>
                                          <p:spTgt spid="80"/>
                                        </p:tgtEl>
                                        <p:attrNameLst>
                                          <p:attrName>style.visibility</p:attrName>
                                        </p:attrNameLst>
                                      </p:cBhvr>
                                      <p:to>
                                        <p:strVal val="hidden"/>
                                      </p:to>
                                    </p:set>
                                  </p:childTnLst>
                                </p:cTn>
                              </p:par>
                              <p:par>
                                <p:cTn id="66" presetID="2" presetClass="exit" presetSubtype="4" fill="hold" nodeType="withEffect">
                                  <p:stCondLst>
                                    <p:cond delay="0"/>
                                  </p:stCondLst>
                                  <p:childTnLst>
                                    <p:anim calcmode="lin" valueType="num">
                                      <p:cBhvr additive="base">
                                        <p:cTn id="67" dur="500"/>
                                        <p:tgtEl>
                                          <p:spTgt spid="72"/>
                                        </p:tgtEl>
                                        <p:attrNameLst>
                                          <p:attrName>ppt_x</p:attrName>
                                        </p:attrNameLst>
                                      </p:cBhvr>
                                      <p:tavLst>
                                        <p:tav tm="0">
                                          <p:val>
                                            <p:strVal val="ppt_x"/>
                                          </p:val>
                                        </p:tav>
                                        <p:tav tm="100000">
                                          <p:val>
                                            <p:strVal val="ppt_x"/>
                                          </p:val>
                                        </p:tav>
                                      </p:tavLst>
                                    </p:anim>
                                    <p:anim calcmode="lin" valueType="num">
                                      <p:cBhvr additive="base">
                                        <p:cTn id="68" dur="500"/>
                                        <p:tgtEl>
                                          <p:spTgt spid="72"/>
                                        </p:tgtEl>
                                        <p:attrNameLst>
                                          <p:attrName>ppt_y</p:attrName>
                                        </p:attrNameLst>
                                      </p:cBhvr>
                                      <p:tavLst>
                                        <p:tav tm="0">
                                          <p:val>
                                            <p:strVal val="ppt_y"/>
                                          </p:val>
                                        </p:tav>
                                        <p:tav tm="100000">
                                          <p:val>
                                            <p:strVal val="1+ppt_h/2"/>
                                          </p:val>
                                        </p:tav>
                                      </p:tavLst>
                                    </p:anim>
                                    <p:set>
                                      <p:cBhvr>
                                        <p:cTn id="69" dur="1" fill="hold">
                                          <p:stCondLst>
                                            <p:cond delay="499"/>
                                          </p:stCondLst>
                                        </p:cTn>
                                        <p:tgtEl>
                                          <p:spTgt spid="72"/>
                                        </p:tgtEl>
                                        <p:attrNameLst>
                                          <p:attrName>style.visibility</p:attrName>
                                        </p:attrNameLst>
                                      </p:cBhvr>
                                      <p:to>
                                        <p:strVal val="hidden"/>
                                      </p:to>
                                    </p:set>
                                  </p:childTnLst>
                                </p:cTn>
                              </p:par>
                              <p:par>
                                <p:cTn id="70" presetID="2" presetClass="exit" presetSubtype="4" fill="hold" nodeType="withEffect">
                                  <p:stCondLst>
                                    <p:cond delay="0"/>
                                  </p:stCondLst>
                                  <p:childTnLst>
                                    <p:anim calcmode="lin" valueType="num">
                                      <p:cBhvr additive="base">
                                        <p:cTn id="71" dur="500"/>
                                        <p:tgtEl>
                                          <p:spTgt spid="88"/>
                                        </p:tgtEl>
                                        <p:attrNameLst>
                                          <p:attrName>ppt_x</p:attrName>
                                        </p:attrNameLst>
                                      </p:cBhvr>
                                      <p:tavLst>
                                        <p:tav tm="0">
                                          <p:val>
                                            <p:strVal val="ppt_x"/>
                                          </p:val>
                                        </p:tav>
                                        <p:tav tm="100000">
                                          <p:val>
                                            <p:strVal val="ppt_x"/>
                                          </p:val>
                                        </p:tav>
                                      </p:tavLst>
                                    </p:anim>
                                    <p:anim calcmode="lin" valueType="num">
                                      <p:cBhvr additive="base">
                                        <p:cTn id="72" dur="500"/>
                                        <p:tgtEl>
                                          <p:spTgt spid="88"/>
                                        </p:tgtEl>
                                        <p:attrNameLst>
                                          <p:attrName>ppt_y</p:attrName>
                                        </p:attrNameLst>
                                      </p:cBhvr>
                                      <p:tavLst>
                                        <p:tav tm="0">
                                          <p:val>
                                            <p:strVal val="ppt_y"/>
                                          </p:val>
                                        </p:tav>
                                        <p:tav tm="100000">
                                          <p:val>
                                            <p:strVal val="1+ppt_h/2"/>
                                          </p:val>
                                        </p:tav>
                                      </p:tavLst>
                                    </p:anim>
                                    <p:set>
                                      <p:cBhvr>
                                        <p:cTn id="73" dur="1" fill="hold">
                                          <p:stCondLst>
                                            <p:cond delay="499"/>
                                          </p:stCondLst>
                                        </p:cTn>
                                        <p:tgtEl>
                                          <p:spTgt spid="88"/>
                                        </p:tgtEl>
                                        <p:attrNameLst>
                                          <p:attrName>style.visibility</p:attrName>
                                        </p:attrNameLst>
                                      </p:cBhvr>
                                      <p:to>
                                        <p:strVal val="hidden"/>
                                      </p:to>
                                    </p:set>
                                  </p:childTnLst>
                                </p:cTn>
                              </p:par>
                              <p:par>
                                <p:cTn id="74" presetID="2" presetClass="exit" presetSubtype="4" fill="hold" grpId="0" nodeType="withEffect">
                                  <p:stCondLst>
                                    <p:cond delay="0"/>
                                  </p:stCondLst>
                                  <p:childTnLst>
                                    <p:anim calcmode="lin" valueType="num">
                                      <p:cBhvr additive="base">
                                        <p:cTn id="75" dur="500"/>
                                        <p:tgtEl>
                                          <p:spTgt spid="107">
                                            <p:txEl>
                                              <p:pRg st="0" end="0"/>
                                            </p:txEl>
                                          </p:spTgt>
                                        </p:tgtEl>
                                        <p:attrNameLst>
                                          <p:attrName>ppt_x</p:attrName>
                                        </p:attrNameLst>
                                      </p:cBhvr>
                                      <p:tavLst>
                                        <p:tav tm="0">
                                          <p:val>
                                            <p:strVal val="ppt_x"/>
                                          </p:val>
                                        </p:tav>
                                        <p:tav tm="100000">
                                          <p:val>
                                            <p:strVal val="ppt_x"/>
                                          </p:val>
                                        </p:tav>
                                      </p:tavLst>
                                    </p:anim>
                                    <p:anim calcmode="lin" valueType="num">
                                      <p:cBhvr additive="base">
                                        <p:cTn id="76" dur="500"/>
                                        <p:tgtEl>
                                          <p:spTgt spid="107">
                                            <p:txEl>
                                              <p:pRg st="0" end="0"/>
                                            </p:txEl>
                                          </p:spTgt>
                                        </p:tgtEl>
                                        <p:attrNameLst>
                                          <p:attrName>ppt_y</p:attrName>
                                        </p:attrNameLst>
                                      </p:cBhvr>
                                      <p:tavLst>
                                        <p:tav tm="0">
                                          <p:val>
                                            <p:strVal val="ppt_y"/>
                                          </p:val>
                                        </p:tav>
                                        <p:tav tm="100000">
                                          <p:val>
                                            <p:strVal val="1+ppt_h/2"/>
                                          </p:val>
                                        </p:tav>
                                      </p:tavLst>
                                    </p:anim>
                                    <p:set>
                                      <p:cBhvr>
                                        <p:cTn id="77" dur="1" fill="hold">
                                          <p:stCondLst>
                                            <p:cond delay="499"/>
                                          </p:stCondLst>
                                        </p:cTn>
                                        <p:tgtEl>
                                          <p:spTgt spid="107">
                                            <p:txEl>
                                              <p:pRg st="0" end="0"/>
                                            </p:txEl>
                                          </p:spTgt>
                                        </p:tgtEl>
                                        <p:attrNameLst>
                                          <p:attrName>style.visibility</p:attrName>
                                        </p:attrNameLst>
                                      </p:cBhvr>
                                      <p:to>
                                        <p:strVal val="hidden"/>
                                      </p:to>
                                    </p:set>
                                  </p:childTnLst>
                                </p:cTn>
                              </p:par>
                              <p:par>
                                <p:cTn id="78" presetID="2" presetClass="exit" presetSubtype="4" fill="hold" grpId="0" nodeType="withEffect">
                                  <p:stCondLst>
                                    <p:cond delay="0"/>
                                  </p:stCondLst>
                                  <p:childTnLst>
                                    <p:anim calcmode="lin" valueType="num">
                                      <p:cBhvr additive="base">
                                        <p:cTn id="79" dur="500"/>
                                        <p:tgtEl>
                                          <p:spTgt spid="109"/>
                                        </p:tgtEl>
                                        <p:attrNameLst>
                                          <p:attrName>ppt_x</p:attrName>
                                        </p:attrNameLst>
                                      </p:cBhvr>
                                      <p:tavLst>
                                        <p:tav tm="0">
                                          <p:val>
                                            <p:strVal val="ppt_x"/>
                                          </p:val>
                                        </p:tav>
                                        <p:tav tm="100000">
                                          <p:val>
                                            <p:strVal val="ppt_x"/>
                                          </p:val>
                                        </p:tav>
                                      </p:tavLst>
                                    </p:anim>
                                    <p:anim calcmode="lin" valueType="num">
                                      <p:cBhvr additive="base">
                                        <p:cTn id="80" dur="500"/>
                                        <p:tgtEl>
                                          <p:spTgt spid="109"/>
                                        </p:tgtEl>
                                        <p:attrNameLst>
                                          <p:attrName>ppt_y</p:attrName>
                                        </p:attrNameLst>
                                      </p:cBhvr>
                                      <p:tavLst>
                                        <p:tav tm="0">
                                          <p:val>
                                            <p:strVal val="ppt_y"/>
                                          </p:val>
                                        </p:tav>
                                        <p:tav tm="100000">
                                          <p:val>
                                            <p:strVal val="1+ppt_h/2"/>
                                          </p:val>
                                        </p:tav>
                                      </p:tavLst>
                                    </p:anim>
                                    <p:set>
                                      <p:cBhvr>
                                        <p:cTn id="81" dur="1" fill="hold">
                                          <p:stCondLst>
                                            <p:cond delay="499"/>
                                          </p:stCondLst>
                                        </p:cTn>
                                        <p:tgtEl>
                                          <p:spTgt spid="109"/>
                                        </p:tgtEl>
                                        <p:attrNameLst>
                                          <p:attrName>style.visibility</p:attrName>
                                        </p:attrNameLst>
                                      </p:cBhvr>
                                      <p:to>
                                        <p:strVal val="hidden"/>
                                      </p:to>
                                    </p:set>
                                  </p:childTnLst>
                                </p:cTn>
                              </p:par>
                              <p:par>
                                <p:cTn id="82" presetID="2" presetClass="exit" presetSubtype="4" fill="hold" grpId="0" nodeType="withEffect">
                                  <p:stCondLst>
                                    <p:cond delay="0"/>
                                  </p:stCondLst>
                                  <p:childTnLst>
                                    <p:anim calcmode="lin" valueType="num">
                                      <p:cBhvr additive="base">
                                        <p:cTn id="83" dur="500"/>
                                        <p:tgtEl>
                                          <p:spTgt spid="110"/>
                                        </p:tgtEl>
                                        <p:attrNameLst>
                                          <p:attrName>ppt_x</p:attrName>
                                        </p:attrNameLst>
                                      </p:cBhvr>
                                      <p:tavLst>
                                        <p:tav tm="0">
                                          <p:val>
                                            <p:strVal val="ppt_x"/>
                                          </p:val>
                                        </p:tav>
                                        <p:tav tm="100000">
                                          <p:val>
                                            <p:strVal val="ppt_x"/>
                                          </p:val>
                                        </p:tav>
                                      </p:tavLst>
                                    </p:anim>
                                    <p:anim calcmode="lin" valueType="num">
                                      <p:cBhvr additive="base">
                                        <p:cTn id="84" dur="500"/>
                                        <p:tgtEl>
                                          <p:spTgt spid="110"/>
                                        </p:tgtEl>
                                        <p:attrNameLst>
                                          <p:attrName>ppt_y</p:attrName>
                                        </p:attrNameLst>
                                      </p:cBhvr>
                                      <p:tavLst>
                                        <p:tav tm="0">
                                          <p:val>
                                            <p:strVal val="ppt_y"/>
                                          </p:val>
                                        </p:tav>
                                        <p:tav tm="100000">
                                          <p:val>
                                            <p:strVal val="1+ppt_h/2"/>
                                          </p:val>
                                        </p:tav>
                                      </p:tavLst>
                                    </p:anim>
                                    <p:set>
                                      <p:cBhvr>
                                        <p:cTn id="85" dur="1" fill="hold">
                                          <p:stCondLst>
                                            <p:cond delay="499"/>
                                          </p:stCondLst>
                                        </p:cTn>
                                        <p:tgtEl>
                                          <p:spTgt spid="1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build="allAtOnce"/>
      <p:bldP spid="109" grpId="0"/>
      <p:bldP spid="1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oogle Shape;302;p4"/>
          <p:cNvGrpSpPr/>
          <p:nvPr/>
        </p:nvGrpSpPr>
        <p:grpSpPr>
          <a:xfrm>
            <a:off x="73019" y="2648107"/>
            <a:ext cx="1172590" cy="1179461"/>
            <a:chOff x="1294714" y="4108921"/>
            <a:chExt cx="1172591" cy="1179462"/>
          </a:xfrm>
          <a:solidFill>
            <a:srgbClr val="FFC000"/>
          </a:solidFill>
        </p:grpSpPr>
        <p:sp>
          <p:nvSpPr>
            <p:cNvPr id="6" name="Google Shape;303;p4"/>
            <p:cNvSpPr/>
            <p:nvPr/>
          </p:nvSpPr>
          <p:spPr>
            <a:xfrm rot="1013228">
              <a:off x="1294714" y="4108921"/>
              <a:ext cx="1172591" cy="1179462"/>
            </a:xfrm>
            <a:custGeom>
              <a:avLst/>
              <a:gdLst/>
              <a:ahLst/>
              <a:cxnLst/>
              <a:rect l="l" t="t" r="r" b="b"/>
              <a:pathLst>
                <a:path w="918524" h="923906" extrusionOk="0">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grpFill/>
            <a:ln>
              <a:noFill/>
            </a:ln>
            <a:effectLst>
              <a:outerShdw blurRad="190500" dist="63500" dir="5400000" algn="t" rotWithShape="0">
                <a:srgbClr val="000000">
                  <a:alpha val="20000"/>
                </a:srgbClr>
              </a:outerShdw>
            </a:effectLst>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sp>
          <p:nvSpPr>
            <p:cNvPr id="7" name="Google Shape;304;p4"/>
            <p:cNvSpPr txBox="1"/>
            <p:nvPr/>
          </p:nvSpPr>
          <p:spPr>
            <a:xfrm>
              <a:off x="1496257" y="4521472"/>
              <a:ext cx="729688" cy="584735"/>
            </a:xfrm>
            <a:prstGeom prst="rect">
              <a:avLst/>
            </a:prstGeom>
            <a:grpFill/>
            <a:ln>
              <a:noFill/>
            </a:ln>
          </p:spPr>
          <p:txBody>
            <a:bodyPr spcFirstLastPara="1" wrap="square" lIns="91426" tIns="45700" rIns="91426" bIns="45700" anchor="t" anchorCtr="0">
              <a:spAutoFit/>
            </a:bodyPr>
            <a:lstStyle/>
            <a:p>
              <a:pPr defTabSz="914411">
                <a:buClr>
                  <a:srgbClr val="000000"/>
                </a:buClr>
                <a:defRPr/>
              </a:pPr>
              <a:r>
                <a:rPr lang="vi-VN" sz="3200" kern="0" dirty="0">
                  <a:solidFill>
                    <a:srgbClr val="FFFFFF"/>
                  </a:solidFill>
                  <a:latin typeface="Arial"/>
                  <a:ea typeface="Arial"/>
                  <a:cs typeface="Arial"/>
                  <a:sym typeface="Arial"/>
                </a:rPr>
                <a:t>0</a:t>
              </a:r>
              <a:r>
                <a:rPr lang="en-US" sz="3200" kern="0" dirty="0">
                  <a:solidFill>
                    <a:srgbClr val="FFFFFF"/>
                  </a:solidFill>
                  <a:latin typeface="Arial"/>
                  <a:ea typeface="Arial"/>
                  <a:cs typeface="Arial"/>
                  <a:sym typeface="Arial"/>
                </a:rPr>
                <a:t>2</a:t>
              </a:r>
              <a:endParaRPr sz="3200" kern="0" dirty="0">
                <a:solidFill>
                  <a:srgbClr val="FFFFFF"/>
                </a:solidFill>
                <a:latin typeface="Arial"/>
                <a:ea typeface="Arial"/>
                <a:cs typeface="Arial"/>
                <a:sym typeface="Arial"/>
              </a:endParaRPr>
            </a:p>
          </p:txBody>
        </p:sp>
      </p:grpSp>
      <p:sp>
        <p:nvSpPr>
          <p:cNvPr id="8" name="Google Shape;305;p4"/>
          <p:cNvSpPr/>
          <p:nvPr/>
        </p:nvSpPr>
        <p:spPr>
          <a:xfrm>
            <a:off x="150536" y="2467988"/>
            <a:ext cx="1643449" cy="1643449"/>
          </a:xfrm>
          <a:prstGeom prst="ellipse">
            <a:avLst/>
          </a:prstGeom>
          <a:noFill/>
          <a:ln w="12700" cap="flat" cmpd="sng">
            <a:solidFill>
              <a:srgbClr val="22F1F6"/>
            </a:solidFill>
            <a:prstDash val="dash"/>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sp>
        <p:nvSpPr>
          <p:cNvPr id="9" name="Google Shape;306;p4"/>
          <p:cNvSpPr/>
          <p:nvPr/>
        </p:nvSpPr>
        <p:spPr>
          <a:xfrm rot="-646739">
            <a:off x="5066377" y="689631"/>
            <a:ext cx="566841" cy="566841"/>
          </a:xfrm>
          <a:prstGeom prst="star4">
            <a:avLst>
              <a:gd name="adj" fmla="val 12500"/>
            </a:avLst>
          </a:prstGeom>
          <a:solidFill>
            <a:srgbClr val="06E5F0"/>
          </a:solidFill>
          <a:ln>
            <a:noFill/>
          </a:ln>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grpSp>
        <p:nvGrpSpPr>
          <p:cNvPr id="10" name="Google Shape;308;p4"/>
          <p:cNvGrpSpPr/>
          <p:nvPr/>
        </p:nvGrpSpPr>
        <p:grpSpPr>
          <a:xfrm>
            <a:off x="5472331" y="3429000"/>
            <a:ext cx="1371035" cy="1395929"/>
            <a:chOff x="9261885" y="-1462904"/>
            <a:chExt cx="1765763" cy="1747103"/>
          </a:xfrm>
        </p:grpSpPr>
        <p:sp>
          <p:nvSpPr>
            <p:cNvPr id="11" name="Google Shape;309;p4"/>
            <p:cNvSpPr/>
            <p:nvPr/>
          </p:nvSpPr>
          <p:spPr>
            <a:xfrm>
              <a:off x="9272337" y="-1377658"/>
              <a:ext cx="1593898" cy="1593898"/>
            </a:xfrm>
            <a:prstGeom prst="ellipse">
              <a:avLst/>
            </a:prstGeom>
            <a:solidFill>
              <a:srgbClr val="20B6BE"/>
            </a:solidFill>
            <a:ln>
              <a:noFill/>
            </a:ln>
            <a:effectLst>
              <a:outerShdw blurRad="254000" dist="63500" dir="5400000" algn="t" rotWithShape="0">
                <a:srgbClr val="000000">
                  <a:alpha val="14901"/>
                </a:srgbClr>
              </a:outerShdw>
            </a:effectLst>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nvGrpSpPr>
            <p:cNvPr id="12" name="Google Shape;310;p4"/>
            <p:cNvGrpSpPr/>
            <p:nvPr/>
          </p:nvGrpSpPr>
          <p:grpSpPr>
            <a:xfrm>
              <a:off x="9261885" y="-1462904"/>
              <a:ext cx="1765763" cy="1747103"/>
              <a:chOff x="9426726" y="1504886"/>
              <a:chExt cx="1765763" cy="1747103"/>
            </a:xfrm>
          </p:grpSpPr>
          <p:sp>
            <p:nvSpPr>
              <p:cNvPr id="14" name="Google Shape;311;p4"/>
              <p:cNvSpPr/>
              <p:nvPr/>
            </p:nvSpPr>
            <p:spPr>
              <a:xfrm>
                <a:off x="9437178" y="1566069"/>
                <a:ext cx="1593898" cy="1593898"/>
              </a:xfrm>
              <a:prstGeom prst="ellipse">
                <a:avLst/>
              </a:prstGeom>
              <a:solidFill>
                <a:srgbClr val="22F1F6"/>
              </a:solidFill>
              <a:ln>
                <a:noFill/>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15" name="Google Shape;312;p4"/>
              <p:cNvSpPr/>
              <p:nvPr/>
            </p:nvSpPr>
            <p:spPr>
              <a:xfrm>
                <a:off x="9440289" y="1562958"/>
                <a:ext cx="1593898" cy="1593898"/>
              </a:xfrm>
              <a:prstGeom prst="ellipse">
                <a:avLst/>
              </a:prstGeom>
              <a:gradFill>
                <a:gsLst>
                  <a:gs pos="0">
                    <a:srgbClr val="22F1F6"/>
                  </a:gs>
                  <a:gs pos="40000">
                    <a:srgbClr val="22F1F6"/>
                  </a:gs>
                  <a:gs pos="100000">
                    <a:srgbClr val="20B6BE">
                      <a:alpha val="0"/>
                    </a:srgbClr>
                  </a:gs>
                </a:gsLst>
                <a:path path="circle">
                  <a:fillToRect l="50000" t="50000" r="50000" b="50000"/>
                </a:path>
                <a:tileRect/>
              </a:gradFill>
              <a:ln w="31750" cap="flat" cmpd="sng">
                <a:solidFill>
                  <a:srgbClr val="22F1F6"/>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16" name="Google Shape;313;p4"/>
              <p:cNvSpPr/>
              <p:nvPr/>
            </p:nvSpPr>
            <p:spPr>
              <a:xfrm rot="-4449239">
                <a:off x="9589212" y="1706945"/>
                <a:ext cx="1382557" cy="1382557"/>
              </a:xfrm>
              <a:prstGeom prst="arc">
                <a:avLst>
                  <a:gd name="adj1" fmla="val 14257598"/>
                  <a:gd name="adj2" fmla="val 1799152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17" name="Google Shape;314;p4"/>
              <p:cNvSpPr/>
              <p:nvPr/>
            </p:nvSpPr>
            <p:spPr>
              <a:xfrm rot="-4316091">
                <a:off x="9629644" y="1685173"/>
                <a:ext cx="1382557" cy="1382557"/>
              </a:xfrm>
              <a:prstGeom prst="arc">
                <a:avLst>
                  <a:gd name="adj1" fmla="val 18582933"/>
                  <a:gd name="adj2" fmla="val 1906774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sp>
          <p:nvSpPr>
            <p:cNvPr id="13" name="Google Shape;315;p4"/>
            <p:cNvSpPr txBox="1"/>
            <p:nvPr/>
          </p:nvSpPr>
          <p:spPr>
            <a:xfrm>
              <a:off x="9541020" y="-958975"/>
              <a:ext cx="1286733" cy="808877"/>
            </a:xfrm>
            <a:prstGeom prst="rect">
              <a:avLst/>
            </a:prstGeom>
            <a:noFill/>
            <a:ln>
              <a:noFill/>
            </a:ln>
          </p:spPr>
          <p:txBody>
            <a:bodyPr spcFirstLastPara="1" wrap="square" lIns="91426" tIns="45700" rIns="91426" bIns="45700" anchor="t" anchorCtr="0">
              <a:spAutoFit/>
            </a:bodyPr>
            <a:lstStyle/>
            <a:p>
              <a:pPr defTabSz="914411">
                <a:buClr>
                  <a:srgbClr val="000000"/>
                </a:buClr>
                <a:defRPr/>
              </a:pPr>
              <a:r>
                <a:rPr lang="en-US" sz="3600" b="1" kern="0">
                  <a:solidFill>
                    <a:srgbClr val="282055"/>
                  </a:solidFill>
                  <a:latin typeface="Arial"/>
                  <a:ea typeface="Arial"/>
                  <a:cs typeface="Arial"/>
                  <a:sym typeface="Arial"/>
                </a:rPr>
                <a:t>C</a:t>
              </a:r>
              <a:endParaRPr sz="3600" kern="0">
                <a:solidFill>
                  <a:srgbClr val="282055"/>
                </a:solidFill>
                <a:latin typeface="Arial"/>
                <a:ea typeface="Arial"/>
                <a:cs typeface="Arial"/>
                <a:sym typeface="Arial"/>
              </a:endParaRPr>
            </a:p>
          </p:txBody>
        </p:sp>
      </p:grpSp>
      <p:grpSp>
        <p:nvGrpSpPr>
          <p:cNvPr id="18" name="Google Shape;316;p4"/>
          <p:cNvGrpSpPr/>
          <p:nvPr/>
        </p:nvGrpSpPr>
        <p:grpSpPr>
          <a:xfrm>
            <a:off x="5090576" y="417935"/>
            <a:ext cx="1371035" cy="1395929"/>
            <a:chOff x="11928474" y="4400485"/>
            <a:chExt cx="1765763" cy="1747103"/>
          </a:xfrm>
        </p:grpSpPr>
        <p:sp>
          <p:nvSpPr>
            <p:cNvPr id="19" name="Google Shape;317;p4"/>
            <p:cNvSpPr/>
            <p:nvPr/>
          </p:nvSpPr>
          <p:spPr>
            <a:xfrm>
              <a:off x="11934016" y="4450536"/>
              <a:ext cx="1593898" cy="1593898"/>
            </a:xfrm>
            <a:prstGeom prst="ellipse">
              <a:avLst/>
            </a:prstGeom>
            <a:solidFill>
              <a:srgbClr val="FF97B8"/>
            </a:solidFill>
            <a:ln>
              <a:noFill/>
            </a:ln>
            <a:effectLst>
              <a:outerShdw blurRad="254000" dist="63500" dir="5400000" algn="t" rotWithShape="0">
                <a:srgbClr val="000000">
                  <a:alpha val="14901"/>
                </a:srgbClr>
              </a:outerShdw>
            </a:effectLst>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nvGrpSpPr>
            <p:cNvPr id="20" name="Google Shape;318;p4"/>
            <p:cNvGrpSpPr/>
            <p:nvPr/>
          </p:nvGrpSpPr>
          <p:grpSpPr>
            <a:xfrm>
              <a:off x="11928474" y="4400485"/>
              <a:ext cx="1765763" cy="1747103"/>
              <a:chOff x="9426726" y="1504886"/>
              <a:chExt cx="1765763" cy="1747103"/>
            </a:xfrm>
          </p:grpSpPr>
          <p:sp>
            <p:nvSpPr>
              <p:cNvPr id="22" name="Google Shape;319;p4"/>
              <p:cNvSpPr/>
              <p:nvPr/>
            </p:nvSpPr>
            <p:spPr>
              <a:xfrm>
                <a:off x="9437178" y="1566069"/>
                <a:ext cx="1593898" cy="1593898"/>
              </a:xfrm>
              <a:prstGeom prst="ellipse">
                <a:avLst/>
              </a:prstGeom>
              <a:solidFill>
                <a:srgbClr val="22F1F6"/>
              </a:solidFill>
              <a:ln>
                <a:noFill/>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23" name="Google Shape;320;p4"/>
              <p:cNvSpPr/>
              <p:nvPr/>
            </p:nvSpPr>
            <p:spPr>
              <a:xfrm>
                <a:off x="9440289" y="1562958"/>
                <a:ext cx="1593898" cy="1593898"/>
              </a:xfrm>
              <a:prstGeom prst="ellipse">
                <a:avLst/>
              </a:prstGeom>
              <a:gradFill>
                <a:gsLst>
                  <a:gs pos="0">
                    <a:schemeClr val="lt1"/>
                  </a:gs>
                  <a:gs pos="40000">
                    <a:srgbClr val="FFA3C4"/>
                  </a:gs>
                  <a:gs pos="100000">
                    <a:srgbClr val="FF7593"/>
                  </a:gs>
                </a:gsLst>
                <a:path path="circle">
                  <a:fillToRect l="50000" t="50000" r="50000" b="50000"/>
                </a:path>
                <a:tileRect/>
              </a:gradFill>
              <a:ln w="31750" cap="flat" cmpd="sng">
                <a:solidFill>
                  <a:srgbClr val="FFD1E1"/>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24" name="Google Shape;321;p4"/>
              <p:cNvSpPr/>
              <p:nvPr/>
            </p:nvSpPr>
            <p:spPr>
              <a:xfrm rot="-4449239">
                <a:off x="9589212" y="1706945"/>
                <a:ext cx="1382557" cy="1382557"/>
              </a:xfrm>
              <a:prstGeom prst="arc">
                <a:avLst>
                  <a:gd name="adj1" fmla="val 14257598"/>
                  <a:gd name="adj2" fmla="val 1799152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25" name="Google Shape;322;p4"/>
              <p:cNvSpPr/>
              <p:nvPr/>
            </p:nvSpPr>
            <p:spPr>
              <a:xfrm rot="-4316091">
                <a:off x="9629644" y="1685173"/>
                <a:ext cx="1382557" cy="1382557"/>
              </a:xfrm>
              <a:prstGeom prst="arc">
                <a:avLst>
                  <a:gd name="adj1" fmla="val 18582933"/>
                  <a:gd name="adj2" fmla="val 19067742"/>
                </a:avLst>
              </a:prstGeom>
              <a:noFill/>
              <a:ln w="127000" cap="rnd" cmpd="sng">
                <a:solidFill>
                  <a:schemeClr val="lt1">
                    <a:alpha val="83921"/>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sp>
          <p:nvSpPr>
            <p:cNvPr id="21" name="Google Shape;323;p4"/>
            <p:cNvSpPr txBox="1"/>
            <p:nvPr/>
          </p:nvSpPr>
          <p:spPr>
            <a:xfrm>
              <a:off x="12225979" y="4909398"/>
              <a:ext cx="978893" cy="808877"/>
            </a:xfrm>
            <a:prstGeom prst="rect">
              <a:avLst/>
            </a:prstGeom>
            <a:noFill/>
            <a:ln>
              <a:noFill/>
            </a:ln>
            <a:effectLst>
              <a:outerShdw blurRad="152400" dist="152400" sx="102000" sy="102000" algn="ctr" rotWithShape="0">
                <a:srgbClr val="000000">
                  <a:alpha val="52941"/>
                </a:srgbClr>
              </a:outerShdw>
            </a:effectLst>
          </p:spPr>
          <p:txBody>
            <a:bodyPr spcFirstLastPara="1" wrap="square" lIns="91426" tIns="45700" rIns="91426" bIns="45700" anchor="t" anchorCtr="0">
              <a:spAutoFit/>
            </a:bodyPr>
            <a:lstStyle/>
            <a:p>
              <a:pPr algn="ctr" defTabSz="914411">
                <a:buClr>
                  <a:srgbClr val="000000"/>
                </a:buClr>
                <a:defRPr/>
              </a:pPr>
              <a:r>
                <a:rPr lang="en-US" sz="3600" b="1" kern="0">
                  <a:solidFill>
                    <a:srgbClr val="282055"/>
                  </a:solidFill>
                  <a:latin typeface="Microsoft Yahei"/>
                  <a:ea typeface="Microsoft Yahei"/>
                  <a:cs typeface="Microsoft Yahei"/>
                  <a:sym typeface="Microsoft Yahei"/>
                </a:rPr>
                <a:t>A</a:t>
              </a:r>
              <a:endParaRPr sz="3600" b="1" kern="0">
                <a:solidFill>
                  <a:srgbClr val="282055"/>
                </a:solidFill>
                <a:latin typeface="Microsoft Yahei"/>
                <a:ea typeface="Microsoft Yahei"/>
                <a:cs typeface="Microsoft Yahei"/>
                <a:sym typeface="Microsoft Yahei"/>
              </a:endParaRPr>
            </a:p>
          </p:txBody>
        </p:sp>
      </p:grpSp>
      <p:grpSp>
        <p:nvGrpSpPr>
          <p:cNvPr id="26" name="Google Shape;324;p4"/>
          <p:cNvGrpSpPr/>
          <p:nvPr/>
        </p:nvGrpSpPr>
        <p:grpSpPr>
          <a:xfrm>
            <a:off x="4827774" y="5169809"/>
            <a:ext cx="1371035" cy="1395930"/>
            <a:chOff x="7942832" y="6241229"/>
            <a:chExt cx="1765763" cy="1747103"/>
          </a:xfrm>
        </p:grpSpPr>
        <p:sp>
          <p:nvSpPr>
            <p:cNvPr id="27" name="Google Shape;325;p4"/>
            <p:cNvSpPr/>
            <p:nvPr/>
          </p:nvSpPr>
          <p:spPr>
            <a:xfrm>
              <a:off x="7963595" y="6303399"/>
              <a:ext cx="1593898" cy="1593898"/>
            </a:xfrm>
            <a:prstGeom prst="ellipse">
              <a:avLst/>
            </a:prstGeom>
            <a:solidFill>
              <a:srgbClr val="FFC000"/>
            </a:solidFill>
            <a:ln>
              <a:noFill/>
            </a:ln>
            <a:effectLst>
              <a:outerShdw blurRad="254000" dist="63500" dir="5400000" algn="t" rotWithShape="0">
                <a:srgbClr val="000000">
                  <a:alpha val="14901"/>
                </a:srgbClr>
              </a:outerShdw>
            </a:effectLst>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nvGrpSpPr>
            <p:cNvPr id="28" name="Google Shape;326;p4"/>
            <p:cNvGrpSpPr/>
            <p:nvPr/>
          </p:nvGrpSpPr>
          <p:grpSpPr>
            <a:xfrm>
              <a:off x="7942832" y="6241229"/>
              <a:ext cx="1765763" cy="1747103"/>
              <a:chOff x="8392011" y="4801866"/>
              <a:chExt cx="1765763" cy="1747103"/>
            </a:xfrm>
          </p:grpSpPr>
          <p:grpSp>
            <p:nvGrpSpPr>
              <p:cNvPr id="29" name="Google Shape;327;p4"/>
              <p:cNvGrpSpPr/>
              <p:nvPr/>
            </p:nvGrpSpPr>
            <p:grpSpPr>
              <a:xfrm>
                <a:off x="8392011" y="4801866"/>
                <a:ext cx="1765763" cy="1747103"/>
                <a:chOff x="9426726" y="1504886"/>
                <a:chExt cx="1765763" cy="1747103"/>
              </a:xfrm>
            </p:grpSpPr>
            <p:sp>
              <p:nvSpPr>
                <p:cNvPr id="31" name="Google Shape;328;p4"/>
                <p:cNvSpPr/>
                <p:nvPr/>
              </p:nvSpPr>
              <p:spPr>
                <a:xfrm>
                  <a:off x="9437178" y="1566069"/>
                  <a:ext cx="1593898" cy="1593898"/>
                </a:xfrm>
                <a:prstGeom prst="ellipse">
                  <a:avLst/>
                </a:prstGeom>
                <a:solidFill>
                  <a:srgbClr val="22F1F6"/>
                </a:solidFill>
                <a:ln>
                  <a:noFill/>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32" name="Google Shape;329;p4"/>
                <p:cNvSpPr/>
                <p:nvPr/>
              </p:nvSpPr>
              <p:spPr>
                <a:xfrm>
                  <a:off x="9440289" y="1562958"/>
                  <a:ext cx="1593898" cy="1593898"/>
                </a:xfrm>
                <a:prstGeom prst="ellipse">
                  <a:avLst/>
                </a:prstGeom>
                <a:gradFill>
                  <a:gsLst>
                    <a:gs pos="0">
                      <a:srgbClr val="FFC000"/>
                    </a:gs>
                    <a:gs pos="40000">
                      <a:srgbClr val="FFFF00"/>
                    </a:gs>
                    <a:gs pos="96000">
                      <a:srgbClr val="FFC000"/>
                    </a:gs>
                    <a:gs pos="100000">
                      <a:srgbClr val="FFC000"/>
                    </a:gs>
                  </a:gsLst>
                  <a:path path="circle">
                    <a:fillToRect l="50000" t="50000" r="50000" b="50000"/>
                  </a:path>
                  <a:tileRect/>
                </a:gradFill>
                <a:ln w="31750" cap="flat" cmpd="sng">
                  <a:solidFill>
                    <a:srgbClr val="FFFF00"/>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33" name="Google Shape;330;p4"/>
                <p:cNvSpPr/>
                <p:nvPr/>
              </p:nvSpPr>
              <p:spPr>
                <a:xfrm rot="-4449239">
                  <a:off x="9589212" y="1706945"/>
                  <a:ext cx="1382557" cy="1382557"/>
                </a:xfrm>
                <a:prstGeom prst="arc">
                  <a:avLst>
                    <a:gd name="adj1" fmla="val 14257598"/>
                    <a:gd name="adj2" fmla="val 1799152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34" name="Google Shape;331;p4"/>
                <p:cNvSpPr/>
                <p:nvPr/>
              </p:nvSpPr>
              <p:spPr>
                <a:xfrm rot="-4316091">
                  <a:off x="9629644" y="1685173"/>
                  <a:ext cx="1382557" cy="1382557"/>
                </a:xfrm>
                <a:prstGeom prst="arc">
                  <a:avLst>
                    <a:gd name="adj1" fmla="val 18582933"/>
                    <a:gd name="adj2" fmla="val 1906774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sp>
            <p:nvSpPr>
              <p:cNvPr id="30" name="Google Shape;332;p4"/>
              <p:cNvSpPr/>
              <p:nvPr/>
            </p:nvSpPr>
            <p:spPr>
              <a:xfrm>
                <a:off x="8632827" y="5300903"/>
                <a:ext cx="1435771" cy="808877"/>
              </a:xfrm>
              <a:prstGeom prst="rect">
                <a:avLst/>
              </a:prstGeom>
              <a:noFill/>
              <a:ln>
                <a:noFill/>
              </a:ln>
              <a:effectLst>
                <a:outerShdw blurRad="50800" dist="38100" dir="5400000" algn="t" rotWithShape="0">
                  <a:srgbClr val="F9A601">
                    <a:alpha val="92549"/>
                  </a:srgbClr>
                </a:outerShdw>
              </a:effectLst>
            </p:spPr>
            <p:txBody>
              <a:bodyPr spcFirstLastPara="1" wrap="square" lIns="91426" tIns="45700" rIns="91426" bIns="45700" anchor="t" anchorCtr="0">
                <a:spAutoFit/>
              </a:bodyPr>
              <a:lstStyle/>
              <a:p>
                <a:pPr defTabSz="914411">
                  <a:buClr>
                    <a:srgbClr val="000000"/>
                  </a:buClr>
                  <a:defRPr/>
                </a:pPr>
                <a:r>
                  <a:rPr lang="en-US" sz="3600" b="1" kern="0">
                    <a:solidFill>
                      <a:srgbClr val="282055"/>
                    </a:solidFill>
                    <a:latin typeface="Microsoft Yahei"/>
                    <a:ea typeface="Microsoft Yahei"/>
                    <a:cs typeface="Arial"/>
                    <a:sym typeface="Microsoft Yahei"/>
                  </a:rPr>
                  <a:t>D</a:t>
                </a:r>
                <a:endParaRPr sz="3600" kern="0" baseline="-25000">
                  <a:solidFill>
                    <a:srgbClr val="282055"/>
                  </a:solidFill>
                  <a:latin typeface="Arial"/>
                  <a:ea typeface="Arial"/>
                  <a:cs typeface="Arial"/>
                  <a:sym typeface="Arial"/>
                </a:endParaRPr>
              </a:p>
            </p:txBody>
          </p:sp>
        </p:grpSp>
      </p:grpSp>
      <p:grpSp>
        <p:nvGrpSpPr>
          <p:cNvPr id="35" name="Google Shape;333;p4"/>
          <p:cNvGrpSpPr/>
          <p:nvPr/>
        </p:nvGrpSpPr>
        <p:grpSpPr>
          <a:xfrm>
            <a:off x="6362072" y="1824553"/>
            <a:ext cx="1468044" cy="1395930"/>
            <a:chOff x="6194243" y="678717"/>
            <a:chExt cx="1890701" cy="1747103"/>
          </a:xfrm>
        </p:grpSpPr>
        <p:sp>
          <p:nvSpPr>
            <p:cNvPr id="36" name="Google Shape;334;p4"/>
            <p:cNvSpPr/>
            <p:nvPr/>
          </p:nvSpPr>
          <p:spPr>
            <a:xfrm>
              <a:off x="6206985" y="728767"/>
              <a:ext cx="1593898" cy="1593898"/>
            </a:xfrm>
            <a:prstGeom prst="ellipse">
              <a:avLst/>
            </a:prstGeom>
            <a:solidFill>
              <a:srgbClr val="9FB70D"/>
            </a:solidFill>
            <a:ln>
              <a:noFill/>
            </a:ln>
            <a:effectLst>
              <a:outerShdw blurRad="254000" dist="63500" dir="5400000" algn="t" rotWithShape="0">
                <a:srgbClr val="000000">
                  <a:alpha val="14901"/>
                </a:srgbClr>
              </a:outerShdw>
            </a:effectLst>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nvGrpSpPr>
            <p:cNvPr id="37" name="Google Shape;335;p4"/>
            <p:cNvGrpSpPr/>
            <p:nvPr/>
          </p:nvGrpSpPr>
          <p:grpSpPr>
            <a:xfrm>
              <a:off x="6194243" y="678717"/>
              <a:ext cx="1890701" cy="1747103"/>
              <a:chOff x="6081948" y="4721328"/>
              <a:chExt cx="1890701" cy="1747103"/>
            </a:xfrm>
          </p:grpSpPr>
          <p:grpSp>
            <p:nvGrpSpPr>
              <p:cNvPr id="38" name="Google Shape;336;p4"/>
              <p:cNvGrpSpPr/>
              <p:nvPr/>
            </p:nvGrpSpPr>
            <p:grpSpPr>
              <a:xfrm>
                <a:off x="6081948" y="4721328"/>
                <a:ext cx="1765763" cy="1747103"/>
                <a:chOff x="9426726" y="1504886"/>
                <a:chExt cx="1765763" cy="1747103"/>
              </a:xfrm>
            </p:grpSpPr>
            <p:sp>
              <p:nvSpPr>
                <p:cNvPr id="40" name="Google Shape;337;p4"/>
                <p:cNvSpPr/>
                <p:nvPr/>
              </p:nvSpPr>
              <p:spPr>
                <a:xfrm>
                  <a:off x="9437178" y="1566069"/>
                  <a:ext cx="1593898" cy="1593898"/>
                </a:xfrm>
                <a:prstGeom prst="ellipse">
                  <a:avLst/>
                </a:prstGeom>
                <a:solidFill>
                  <a:srgbClr val="22F1F6"/>
                </a:solidFill>
                <a:ln>
                  <a:noFill/>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41" name="Google Shape;338;p4"/>
                <p:cNvSpPr/>
                <p:nvPr/>
              </p:nvSpPr>
              <p:spPr>
                <a:xfrm>
                  <a:off x="9440289" y="1562958"/>
                  <a:ext cx="1593898" cy="1593898"/>
                </a:xfrm>
                <a:prstGeom prst="ellipse">
                  <a:avLst/>
                </a:prstGeom>
                <a:gradFill>
                  <a:gsLst>
                    <a:gs pos="0">
                      <a:schemeClr val="accent3"/>
                    </a:gs>
                    <a:gs pos="40000">
                      <a:srgbClr val="D6F133"/>
                    </a:gs>
                    <a:gs pos="100000">
                      <a:srgbClr val="92D050"/>
                    </a:gs>
                  </a:gsLst>
                  <a:path path="circle">
                    <a:fillToRect l="50000" t="50000" r="50000" b="50000"/>
                  </a:path>
                  <a:tileRect/>
                </a:gradFill>
                <a:ln w="31750" cap="flat" cmpd="sng">
                  <a:solidFill>
                    <a:srgbClr val="D6F133"/>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42" name="Google Shape;339;p4"/>
                <p:cNvSpPr/>
                <p:nvPr/>
              </p:nvSpPr>
              <p:spPr>
                <a:xfrm rot="-4449239">
                  <a:off x="9589212" y="1706945"/>
                  <a:ext cx="1382557" cy="1382557"/>
                </a:xfrm>
                <a:prstGeom prst="arc">
                  <a:avLst>
                    <a:gd name="adj1" fmla="val 14257598"/>
                    <a:gd name="adj2" fmla="val 1799152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43" name="Google Shape;340;p4"/>
                <p:cNvSpPr/>
                <p:nvPr/>
              </p:nvSpPr>
              <p:spPr>
                <a:xfrm rot="-4316091">
                  <a:off x="9629644" y="1685173"/>
                  <a:ext cx="1382557" cy="1382557"/>
                </a:xfrm>
                <a:prstGeom prst="arc">
                  <a:avLst>
                    <a:gd name="adj1" fmla="val 18582933"/>
                    <a:gd name="adj2" fmla="val 1906774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sp>
            <p:nvSpPr>
              <p:cNvPr id="39" name="Google Shape;341;p4"/>
              <p:cNvSpPr txBox="1"/>
              <p:nvPr/>
            </p:nvSpPr>
            <p:spPr>
              <a:xfrm>
                <a:off x="6609776" y="5141595"/>
                <a:ext cx="1362873" cy="808876"/>
              </a:xfrm>
              <a:prstGeom prst="rect">
                <a:avLst/>
              </a:prstGeom>
              <a:noFill/>
              <a:ln>
                <a:noFill/>
              </a:ln>
              <a:effectLst>
                <a:outerShdw blurRad="50800" dist="38100" dir="5400000" algn="t" rotWithShape="0">
                  <a:srgbClr val="9FB70D">
                    <a:alpha val="92941"/>
                  </a:srgbClr>
                </a:outerShdw>
              </a:effectLst>
            </p:spPr>
            <p:txBody>
              <a:bodyPr spcFirstLastPara="1" wrap="square" lIns="91426" tIns="45700" rIns="91426" bIns="45700" anchor="t" anchorCtr="0">
                <a:spAutoFit/>
              </a:bodyPr>
              <a:lstStyle/>
              <a:p>
                <a:pPr defTabSz="914411">
                  <a:buClr>
                    <a:srgbClr val="000000"/>
                  </a:buClr>
                  <a:defRPr/>
                </a:pPr>
                <a:r>
                  <a:rPr lang="en-US" sz="3600" b="1" kern="0">
                    <a:solidFill>
                      <a:srgbClr val="282055"/>
                    </a:solidFill>
                    <a:latin typeface="Microsoft Yahei"/>
                    <a:ea typeface="Microsoft Yahei"/>
                    <a:cs typeface="Microsoft Yahei"/>
                    <a:sym typeface="Microsoft Yahei"/>
                  </a:rPr>
                  <a:t>B</a:t>
                </a:r>
                <a:endParaRPr sz="3600" b="1" kern="0">
                  <a:solidFill>
                    <a:srgbClr val="282055"/>
                  </a:solidFill>
                  <a:latin typeface="Microsoft Yahei"/>
                  <a:ea typeface="Microsoft Yahei"/>
                  <a:cs typeface="Microsoft Yahei"/>
                  <a:sym typeface="Microsoft Yahei"/>
                </a:endParaRPr>
              </a:p>
            </p:txBody>
          </p:sp>
        </p:grpSp>
      </p:grpSp>
      <p:sp>
        <p:nvSpPr>
          <p:cNvPr id="44" name="Google Shape;346;p4"/>
          <p:cNvSpPr txBox="1"/>
          <p:nvPr/>
        </p:nvSpPr>
        <p:spPr>
          <a:xfrm>
            <a:off x="1792375" y="1306715"/>
            <a:ext cx="2876861" cy="4401164"/>
          </a:xfrm>
          <a:prstGeom prst="rect">
            <a:avLst/>
          </a:prstGeom>
          <a:noFill/>
          <a:ln>
            <a:noFill/>
          </a:ln>
        </p:spPr>
        <p:txBody>
          <a:bodyPr spcFirstLastPara="1" wrap="square" lIns="91426" tIns="45700" rIns="91426" bIns="45700" anchor="t" anchorCtr="0">
            <a:spAutoFit/>
          </a:bodyPr>
          <a:lstStyle/>
          <a:p>
            <a:pPr algn="ctr"/>
            <a:r>
              <a:rPr lang="en-US" sz="4000" b="1" dirty="0">
                <a:solidFill>
                  <a:srgbClr val="FF0000"/>
                </a:solidFill>
                <a:latin typeface="Times New Roman" pitchFamily="18" charset="0"/>
                <a:cs typeface="Times New Roman" pitchFamily="18" charset="0"/>
              </a:rPr>
              <a:t>     </a:t>
            </a:r>
            <a:r>
              <a:rPr lang="en-GB" sz="4000" b="1" dirty="0" err="1">
                <a:solidFill>
                  <a:srgbClr val="FF0000"/>
                </a:solidFill>
                <a:latin typeface="Arial" panose="020B0604020202020204" pitchFamily="34" charset="0"/>
                <a:cs typeface="Arial" panose="020B0604020202020204" pitchFamily="34" charset="0"/>
              </a:rPr>
              <a:t>Dân</a:t>
            </a:r>
            <a:r>
              <a:rPr lang="en-GB" sz="4000" b="1" dirty="0">
                <a:solidFill>
                  <a:srgbClr val="FF0000"/>
                </a:solidFill>
                <a:latin typeface="Arial" panose="020B0604020202020204" pitchFamily="34" charset="0"/>
                <a:cs typeface="Arial" panose="020B0604020202020204" pitchFamily="34" charset="0"/>
              </a:rPr>
              <a:t> </a:t>
            </a:r>
            <a:r>
              <a:rPr lang="en-GB" sz="4000" b="1" dirty="0" err="1">
                <a:solidFill>
                  <a:srgbClr val="FF0000"/>
                </a:solidFill>
                <a:latin typeface="Arial" panose="020B0604020202020204" pitchFamily="34" charset="0"/>
                <a:cs typeface="Arial" panose="020B0604020202020204" pitchFamily="34" charset="0"/>
              </a:rPr>
              <a:t>số</a:t>
            </a:r>
            <a:r>
              <a:rPr lang="en-GB" sz="4000" b="1" dirty="0">
                <a:solidFill>
                  <a:srgbClr val="FF0000"/>
                </a:solidFill>
                <a:latin typeface="Arial" panose="020B0604020202020204" pitchFamily="34" charset="0"/>
                <a:cs typeface="Arial" panose="020B0604020202020204" pitchFamily="34" charset="0"/>
              </a:rPr>
              <a:t> </a:t>
            </a:r>
            <a:r>
              <a:rPr lang="en-GB" sz="4000" b="1" dirty="0" err="1">
                <a:solidFill>
                  <a:srgbClr val="FF0000"/>
                </a:solidFill>
                <a:latin typeface="Arial" panose="020B0604020202020204" pitchFamily="34" charset="0"/>
                <a:cs typeface="Arial" panose="020B0604020202020204" pitchFamily="34" charset="0"/>
              </a:rPr>
              <a:t>đông</a:t>
            </a:r>
            <a:r>
              <a:rPr lang="en-GB" sz="4000" b="1" dirty="0">
                <a:solidFill>
                  <a:srgbClr val="FF0000"/>
                </a:solidFill>
                <a:latin typeface="Arial" panose="020B0604020202020204" pitchFamily="34" charset="0"/>
                <a:cs typeface="Arial" panose="020B0604020202020204" pitchFamily="34" charset="0"/>
              </a:rPr>
              <a:t> </a:t>
            </a:r>
            <a:r>
              <a:rPr lang="en-GB" sz="4000" b="1" dirty="0" err="1">
                <a:solidFill>
                  <a:srgbClr val="FF0000"/>
                </a:solidFill>
                <a:latin typeface="Arial" panose="020B0604020202020204" pitchFamily="34" charset="0"/>
                <a:cs typeface="Arial" panose="020B0604020202020204" pitchFamily="34" charset="0"/>
              </a:rPr>
              <a:t>đem</a:t>
            </a:r>
            <a:r>
              <a:rPr lang="en-GB" sz="4000" b="1" dirty="0">
                <a:solidFill>
                  <a:srgbClr val="FF0000"/>
                </a:solidFill>
                <a:latin typeface="Arial" panose="020B0604020202020204" pitchFamily="34" charset="0"/>
                <a:cs typeface="Arial" panose="020B0604020202020204" pitchFamily="34" charset="0"/>
              </a:rPr>
              <a:t> </a:t>
            </a:r>
            <a:r>
              <a:rPr lang="en-GB" sz="4000" b="1" dirty="0" err="1">
                <a:solidFill>
                  <a:srgbClr val="FF0000"/>
                </a:solidFill>
                <a:latin typeface="Arial" panose="020B0604020202020204" pitchFamily="34" charset="0"/>
                <a:cs typeface="Arial" panose="020B0604020202020204" pitchFamily="34" charset="0"/>
              </a:rPr>
              <a:t>đến</a:t>
            </a:r>
            <a:r>
              <a:rPr lang="en-GB" sz="4000" b="1" dirty="0">
                <a:solidFill>
                  <a:srgbClr val="FF0000"/>
                </a:solidFill>
                <a:latin typeface="Arial" panose="020B0604020202020204" pitchFamily="34" charset="0"/>
                <a:cs typeface="Arial" panose="020B0604020202020204" pitchFamily="34" charset="0"/>
              </a:rPr>
              <a:t> </a:t>
            </a:r>
            <a:r>
              <a:rPr lang="en-GB" sz="4000" b="1" dirty="0" err="1">
                <a:solidFill>
                  <a:srgbClr val="FF0000"/>
                </a:solidFill>
                <a:latin typeface="Arial" panose="020B0604020202020204" pitchFamily="34" charset="0"/>
                <a:cs typeface="Arial" panose="020B0604020202020204" pitchFamily="34" charset="0"/>
              </a:rPr>
              <a:t>cho</a:t>
            </a:r>
            <a:r>
              <a:rPr lang="en-GB" sz="4000" b="1" dirty="0">
                <a:solidFill>
                  <a:srgbClr val="FF0000"/>
                </a:solidFill>
                <a:latin typeface="Arial" panose="020B0604020202020204" pitchFamily="34" charset="0"/>
                <a:cs typeface="Arial" panose="020B0604020202020204" pitchFamily="34" charset="0"/>
              </a:rPr>
              <a:t> </a:t>
            </a:r>
            <a:r>
              <a:rPr lang="en-GB" sz="4000" b="1" dirty="0" err="1">
                <a:solidFill>
                  <a:srgbClr val="FF0000"/>
                </a:solidFill>
                <a:latin typeface="Arial" panose="020B0604020202020204" pitchFamily="34" charset="0"/>
                <a:cs typeface="Arial" panose="020B0604020202020204" pitchFamily="34" charset="0"/>
              </a:rPr>
              <a:t>Đông</a:t>
            </a:r>
            <a:r>
              <a:rPr lang="en-GB" sz="4000" b="1" dirty="0">
                <a:solidFill>
                  <a:srgbClr val="FF0000"/>
                </a:solidFill>
                <a:latin typeface="Arial" panose="020B0604020202020204" pitchFamily="34" charset="0"/>
                <a:cs typeface="Arial" panose="020B0604020202020204" pitchFamily="34" charset="0"/>
              </a:rPr>
              <a:t> Nam Á </a:t>
            </a:r>
            <a:r>
              <a:rPr lang="en-GB" sz="4000" b="1" dirty="0" err="1">
                <a:solidFill>
                  <a:srgbClr val="FF0000"/>
                </a:solidFill>
                <a:latin typeface="Arial" panose="020B0604020202020204" pitchFamily="34" charset="0"/>
                <a:cs typeface="Arial" panose="020B0604020202020204" pitchFamily="34" charset="0"/>
              </a:rPr>
              <a:t>thuận</a:t>
            </a:r>
            <a:r>
              <a:rPr lang="en-GB" sz="4000" b="1" dirty="0">
                <a:solidFill>
                  <a:srgbClr val="FF0000"/>
                </a:solidFill>
                <a:latin typeface="Arial" panose="020B0604020202020204" pitchFamily="34" charset="0"/>
                <a:cs typeface="Arial" panose="020B0604020202020204" pitchFamily="34" charset="0"/>
              </a:rPr>
              <a:t> </a:t>
            </a:r>
            <a:r>
              <a:rPr lang="en-GB" sz="4000" b="1" dirty="0" err="1">
                <a:solidFill>
                  <a:srgbClr val="FF0000"/>
                </a:solidFill>
                <a:latin typeface="Arial" panose="020B0604020202020204" pitchFamily="34" charset="0"/>
                <a:cs typeface="Arial" panose="020B0604020202020204" pitchFamily="34" charset="0"/>
              </a:rPr>
              <a:t>lợi</a:t>
            </a:r>
            <a:r>
              <a:rPr lang="en-GB" sz="4000" b="1" dirty="0">
                <a:solidFill>
                  <a:srgbClr val="FF0000"/>
                </a:solidFill>
                <a:latin typeface="Arial" panose="020B0604020202020204" pitchFamily="34" charset="0"/>
                <a:cs typeface="Arial" panose="020B0604020202020204" pitchFamily="34" charset="0"/>
              </a:rPr>
              <a:t> </a:t>
            </a:r>
            <a:r>
              <a:rPr lang="en-GB" sz="4000" b="1" dirty="0" err="1">
                <a:solidFill>
                  <a:srgbClr val="FF0000"/>
                </a:solidFill>
                <a:latin typeface="Arial" panose="020B0604020202020204" pitchFamily="34" charset="0"/>
                <a:cs typeface="Arial" panose="020B0604020202020204" pitchFamily="34" charset="0"/>
              </a:rPr>
              <a:t>nào</a:t>
            </a:r>
            <a:r>
              <a:rPr lang="en-GB" sz="4000" b="1" dirty="0">
                <a:solidFill>
                  <a:srgbClr val="FF0000"/>
                </a:solidFill>
                <a:latin typeface="Arial" panose="020B0604020202020204" pitchFamily="34" charset="0"/>
                <a:cs typeface="Arial" panose="020B0604020202020204" pitchFamily="34" charset="0"/>
              </a:rPr>
              <a:t> </a:t>
            </a:r>
            <a:r>
              <a:rPr lang="en-GB" sz="4000" b="1" dirty="0" err="1">
                <a:solidFill>
                  <a:srgbClr val="FF0000"/>
                </a:solidFill>
                <a:latin typeface="Arial" panose="020B0604020202020204" pitchFamily="34" charset="0"/>
                <a:cs typeface="Arial" panose="020B0604020202020204" pitchFamily="34" charset="0"/>
              </a:rPr>
              <a:t>sau</a:t>
            </a:r>
            <a:r>
              <a:rPr lang="en-GB" sz="4000" b="1" dirty="0">
                <a:solidFill>
                  <a:srgbClr val="FF0000"/>
                </a:solidFill>
                <a:latin typeface="Arial" panose="020B0604020202020204" pitchFamily="34" charset="0"/>
                <a:cs typeface="Arial" panose="020B0604020202020204" pitchFamily="34" charset="0"/>
              </a:rPr>
              <a:t> </a:t>
            </a:r>
            <a:r>
              <a:rPr lang="en-GB" sz="4000" b="1" dirty="0" err="1">
                <a:solidFill>
                  <a:srgbClr val="FF0000"/>
                </a:solidFill>
                <a:latin typeface="Arial" panose="020B0604020202020204" pitchFamily="34" charset="0"/>
                <a:cs typeface="Arial" panose="020B0604020202020204" pitchFamily="34" charset="0"/>
              </a:rPr>
              <a:t>đây</a:t>
            </a:r>
            <a:r>
              <a:rPr lang="en-GB" sz="4000" b="1" dirty="0">
                <a:solidFill>
                  <a:srgbClr val="FF0000"/>
                </a:solidFill>
                <a:latin typeface="Arial" panose="020B0604020202020204" pitchFamily="34" charset="0"/>
                <a:cs typeface="Arial" panose="020B0604020202020204" pitchFamily="34" charset="0"/>
              </a:rPr>
              <a:t>?</a:t>
            </a:r>
            <a:endParaRPr lang="en-US" sz="4000" b="1" dirty="0">
              <a:solidFill>
                <a:srgbClr val="FF0000"/>
              </a:solidFill>
              <a:latin typeface="Arial" panose="020B0604020202020204" pitchFamily="34" charset="0"/>
              <a:cs typeface="Arial" panose="020B0604020202020204" pitchFamily="34" charset="0"/>
            </a:endParaRPr>
          </a:p>
        </p:txBody>
      </p:sp>
      <p:sp>
        <p:nvSpPr>
          <p:cNvPr id="45" name="Google Shape;347;p4"/>
          <p:cNvSpPr/>
          <p:nvPr/>
        </p:nvSpPr>
        <p:spPr>
          <a:xfrm>
            <a:off x="6550729" y="541259"/>
            <a:ext cx="5181773" cy="954067"/>
          </a:xfrm>
          <a:prstGeom prst="rect">
            <a:avLst/>
          </a:prstGeom>
          <a:noFill/>
          <a:ln>
            <a:noFill/>
          </a:ln>
        </p:spPr>
        <p:txBody>
          <a:bodyPr spcFirstLastPara="1" wrap="square" lIns="91426" tIns="45700" rIns="91426" bIns="45700" anchor="t" anchorCtr="0">
            <a:spAutoFit/>
          </a:bodyPr>
          <a:lstStyle/>
          <a:p>
            <a:pPr algn="ctr"/>
            <a:r>
              <a:rPr lang="en-US" sz="2800" b="1" dirty="0" err="1">
                <a:latin typeface="Arial" panose="020B0604020202020204" pitchFamily="34" charset="0"/>
                <a:cs typeface="Arial" panose="020B0604020202020204" pitchFamily="34" charset="0"/>
              </a:rPr>
              <a:t>Thị</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trường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tiêu</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thụ</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rộng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dễ</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xuất</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khẩu</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lao</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động</a:t>
            </a:r>
            <a:r>
              <a:rPr lang="en-US" sz="2800" b="1" dirty="0">
                <a:latin typeface="Arial" panose="020B0604020202020204" pitchFamily="34" charset="0"/>
                <a:cs typeface="Arial" panose="020B0604020202020204" pitchFamily="34" charset="0"/>
              </a:rPr>
              <a:t>. </a:t>
            </a:r>
          </a:p>
        </p:txBody>
      </p:sp>
      <p:sp>
        <p:nvSpPr>
          <p:cNvPr id="46" name="Google Shape;349;p4"/>
          <p:cNvSpPr/>
          <p:nvPr/>
        </p:nvSpPr>
        <p:spPr>
          <a:xfrm>
            <a:off x="6977900" y="3740907"/>
            <a:ext cx="4988128" cy="954067"/>
          </a:xfrm>
          <a:prstGeom prst="rect">
            <a:avLst/>
          </a:prstGeom>
          <a:noFill/>
          <a:ln>
            <a:noFill/>
          </a:ln>
        </p:spPr>
        <p:txBody>
          <a:bodyPr spcFirstLastPara="1" wrap="square" lIns="91426" tIns="45700" rIns="91426" bIns="45700" anchor="t" anchorCtr="0">
            <a:spAutoFit/>
          </a:bodyPr>
          <a:lstStyle/>
          <a:p>
            <a:pPr algn="ctr"/>
            <a:r>
              <a:rPr lang="en-US" sz="2800" b="1" dirty="0" err="1">
                <a:latin typeface="Arial" panose="020B0604020202020204" pitchFamily="34" charset="0"/>
                <a:cs typeface="Arial" panose="020B0604020202020204" pitchFamily="34" charset="0"/>
              </a:rPr>
              <a:t>Dễ</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xuất</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khẩu</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lao</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động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phát</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triển</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việc</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đào</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tạo</a:t>
            </a:r>
            <a:r>
              <a:rPr lang="en-US" sz="2800" b="1" dirty="0">
                <a:latin typeface="Arial" panose="020B0604020202020204" pitchFamily="34" charset="0"/>
                <a:cs typeface="Arial" panose="020B0604020202020204" pitchFamily="34" charset="0"/>
              </a:rPr>
              <a:t>.</a:t>
            </a:r>
          </a:p>
        </p:txBody>
      </p:sp>
      <p:sp>
        <p:nvSpPr>
          <p:cNvPr id="47" name="Google Shape;350;p4"/>
          <p:cNvSpPr/>
          <p:nvPr/>
        </p:nvSpPr>
        <p:spPr>
          <a:xfrm>
            <a:off x="6379137" y="5107320"/>
            <a:ext cx="5586891" cy="2031285"/>
          </a:xfrm>
          <a:prstGeom prst="rect">
            <a:avLst/>
          </a:prstGeom>
          <a:noFill/>
          <a:ln>
            <a:noFill/>
          </a:ln>
        </p:spPr>
        <p:txBody>
          <a:bodyPr spcFirstLastPara="1" wrap="square" lIns="91426" tIns="45700" rIns="91426" bIns="45700" anchor="t" anchorCtr="0">
            <a:spAutoFit/>
          </a:bodyPr>
          <a:lstStyle/>
          <a:p>
            <a:pPr defTabSz="914411">
              <a:lnSpc>
                <a:spcPct val="150000"/>
              </a:lnSpc>
              <a:buClr>
                <a:srgbClr val="000000"/>
              </a:buClr>
              <a:defRPr/>
            </a:pPr>
            <a:r>
              <a:rPr lang="en-US" sz="2800" b="1" dirty="0" err="1">
                <a:latin typeface="Arial" panose="020B0604020202020204" pitchFamily="34" charset="0"/>
                <a:cs typeface="Arial" panose="020B0604020202020204" pitchFamily="34" charset="0"/>
              </a:rPr>
              <a:t>Nguồn</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lao</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động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dồi</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dào</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thị</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trường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tiêu</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thụ</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rộng</a:t>
            </a:r>
            <a:r>
              <a:rPr lang="en-US" sz="2800" b="1" dirty="0">
                <a:latin typeface="Arial" panose="020B0604020202020204" pitchFamily="34" charset="0"/>
                <a:cs typeface="Arial" panose="020B0604020202020204" pitchFamily="34" charset="0"/>
              </a:rPr>
              <a:t>.</a:t>
            </a:r>
          </a:p>
          <a:p>
            <a:pPr defTabSz="914411">
              <a:lnSpc>
                <a:spcPct val="150000"/>
              </a:lnSpc>
              <a:buClr>
                <a:srgbClr val="000000"/>
              </a:buClr>
              <a:defRPr/>
            </a:pPr>
            <a:r>
              <a:rPr lang="en-US" sz="2800" dirty="0"/>
              <a:t>.</a:t>
            </a:r>
            <a:endParaRPr sz="2800" kern="0" dirty="0">
              <a:solidFill>
                <a:srgbClr val="282055"/>
              </a:solidFill>
              <a:latin typeface="#9Slide05 SVNLobster" panose="02040603050506020204" pitchFamily="18" charset="0"/>
              <a:ea typeface="Arial"/>
              <a:cs typeface="Arial"/>
              <a:sym typeface="Arial"/>
            </a:endParaRPr>
          </a:p>
        </p:txBody>
      </p:sp>
      <p:sp>
        <p:nvSpPr>
          <p:cNvPr id="68" name="Google Shape;347;p4">
            <a:extLst>
              <a:ext uri="{FF2B5EF4-FFF2-40B4-BE49-F238E27FC236}">
                <a16:creationId xmlns:a16="http://schemas.microsoft.com/office/drawing/2014/main" id="{F40A78A8-B74F-4BF7-8EFD-D95CE8F859D6}"/>
              </a:ext>
            </a:extLst>
          </p:cNvPr>
          <p:cNvSpPr/>
          <p:nvPr/>
        </p:nvSpPr>
        <p:spPr>
          <a:xfrm>
            <a:off x="7737940" y="1909484"/>
            <a:ext cx="4372780" cy="1384954"/>
          </a:xfrm>
          <a:prstGeom prst="rect">
            <a:avLst/>
          </a:prstGeom>
          <a:noFill/>
          <a:ln>
            <a:noFill/>
          </a:ln>
        </p:spPr>
        <p:txBody>
          <a:bodyPr spcFirstLastPara="1" wrap="square" lIns="91426" tIns="45700" rIns="91426" bIns="45700" anchor="t" anchorCtr="0">
            <a:spAutoFit/>
          </a:bodyPr>
          <a:lstStyle/>
          <a:p>
            <a:pPr defTabSz="914411">
              <a:lnSpc>
                <a:spcPct val="150000"/>
              </a:lnSpc>
              <a:buClr>
                <a:srgbClr val="000000"/>
              </a:buClr>
              <a:defRPr/>
            </a:pPr>
            <a:r>
              <a:rPr lang="en-US" sz="2800" b="1" dirty="0" err="1">
                <a:latin typeface="Arial" panose="020B0604020202020204" pitchFamily="34" charset="0"/>
                <a:cs typeface="Arial" panose="020B0604020202020204" pitchFamily="34" charset="0"/>
              </a:rPr>
              <a:t>Phát</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triển</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đào</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tạo</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tạo</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ra</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được</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nhiều</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việc</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làm</a:t>
            </a:r>
            <a:endParaRPr sz="2800" kern="0" dirty="0">
              <a:solidFill>
                <a:srgbClr val="282055"/>
              </a:solidFill>
              <a:latin typeface="#9Slide05 SVNLobster" panose="02040603050506020204" pitchFamily="18" charset="0"/>
              <a:ea typeface="Arial"/>
              <a:cs typeface="Arial"/>
              <a:sym typeface="Arial"/>
            </a:endParaRPr>
          </a:p>
        </p:txBody>
      </p:sp>
      <p:sp>
        <p:nvSpPr>
          <p:cNvPr id="69" name="Rectangle 68"/>
          <p:cNvSpPr/>
          <p:nvPr/>
        </p:nvSpPr>
        <p:spPr>
          <a:xfrm>
            <a:off x="4531360" y="674624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38994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p:tgtEl>
                                          <p:spTgt spid="5"/>
                                        </p:tgtEl>
                                        <p:attrNameLst>
                                          <p:attrName>ppt_w</p:attrName>
                                        </p:attrNameLst>
                                      </p:cBhvr>
                                      <p:tavLst>
                                        <p:tav tm="0">
                                          <p:val>
                                            <p:strVal val="0"/>
                                          </p:val>
                                        </p:tav>
                                        <p:tav tm="100000">
                                          <p:val>
                                            <p:strVal val="#ppt_w"/>
                                          </p:val>
                                        </p:tav>
                                      </p:tavLst>
                                    </p:anim>
                                    <p:anim calcmode="lin" valueType="num">
                                      <p:cBhvr additive="base">
                                        <p:cTn id="8" dur="750"/>
                                        <p:tgtEl>
                                          <p:spTgt spid="5"/>
                                        </p:tgtEl>
                                        <p:attrNameLst>
                                          <p:attrName>ppt_h</p:attrName>
                                        </p:attrNameLst>
                                      </p:cBhvr>
                                      <p:tavLst>
                                        <p:tav tm="0">
                                          <p:val>
                                            <p:strVal val="0"/>
                                          </p:val>
                                        </p:tav>
                                        <p:tav tm="100000">
                                          <p:val>
                                            <p:strVal val="#ppt_h"/>
                                          </p:val>
                                        </p:tav>
                                      </p:tavLst>
                                    </p:anim>
                                  </p:childTnLst>
                                </p:cTn>
                              </p:par>
                              <p:par>
                                <p:cTn id="9" presetID="23" presetClass="entr" presetSubtype="16" fill="hold" nodeType="withEffect">
                                  <p:stCondLst>
                                    <p:cond delay="17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ppt_w</p:attrName>
                                        </p:attrNameLst>
                                      </p:cBhvr>
                                      <p:tavLst>
                                        <p:tav tm="0">
                                          <p:val>
                                            <p:strVal val="0"/>
                                          </p:val>
                                        </p:tav>
                                        <p:tav tm="100000">
                                          <p:val>
                                            <p:strVal val="#ppt_w"/>
                                          </p:val>
                                        </p:tav>
                                      </p:tavLst>
                                    </p:anim>
                                    <p:anim calcmode="lin" valueType="num">
                                      <p:cBhvr additive="base">
                                        <p:cTn id="12" dur="500"/>
                                        <p:tgtEl>
                                          <p:spTgt spid="8"/>
                                        </p:tgtEl>
                                        <p:attrNameLst>
                                          <p:attrName>ppt_h</p:attrName>
                                        </p:attrNameLst>
                                      </p:cBhvr>
                                      <p:tavLst>
                                        <p:tav tm="0">
                                          <p:val>
                                            <p:strVal val="0"/>
                                          </p:val>
                                        </p:tav>
                                        <p:tav tm="100000">
                                          <p:val>
                                            <p:strVal val="#ppt_h"/>
                                          </p:val>
                                        </p:tav>
                                      </p:tavLst>
                                    </p:anim>
                                  </p:childTnLst>
                                </p:cTn>
                              </p:par>
                              <p:par>
                                <p:cTn id="13" presetID="8" presetClass="emph" presetSubtype="0" fill="hold" nodeType="withEffect">
                                  <p:stCondLst>
                                    <p:cond delay="1750"/>
                                  </p:stCondLst>
                                  <p:childTnLst>
                                    <p:animRot by="-21600000">
                                      <p:cBhvr>
                                        <p:cTn id="14" dur="5000" fill="hold"/>
                                        <p:tgtEl>
                                          <p:spTgt spid="8"/>
                                        </p:tgtEl>
                                        <p:attrNameLst>
                                          <p:attrName>r</p:attrName>
                                        </p:attrNameLst>
                                      </p:cBhvr>
                                    </p:animRot>
                                  </p:childTnLst>
                                </p:cTn>
                              </p:par>
                              <p:par>
                                <p:cTn id="15" presetID="10" presetClass="entr" presetSubtype="0" fill="hold" nodeType="withEffect">
                                  <p:stCondLst>
                                    <p:cond delay="600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2000"/>
                                        <p:tgtEl>
                                          <p:spTgt spid="44"/>
                                        </p:tgtEl>
                                      </p:cBhvr>
                                    </p:animEffect>
                                  </p:childTnLst>
                                </p:cTn>
                              </p:par>
                              <p:par>
                                <p:cTn id="18" presetID="10" presetClass="entr" presetSubtype="0" fill="hold" nodeType="withEffect">
                                  <p:stCondLst>
                                    <p:cond delay="80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50"/>
                                        <p:tgtEl>
                                          <p:spTgt spid="9"/>
                                        </p:tgtEl>
                                      </p:cBhvr>
                                    </p:animEffect>
                                  </p:childTnLst>
                                </p:cTn>
                              </p:par>
                              <p:par>
                                <p:cTn id="21" presetID="23" presetClass="entr" presetSubtype="16" fill="hold" nodeType="withEffect">
                                  <p:stCondLst>
                                    <p:cond delay="875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750"/>
                                        <p:tgtEl>
                                          <p:spTgt spid="18"/>
                                        </p:tgtEl>
                                        <p:attrNameLst>
                                          <p:attrName>ppt_w</p:attrName>
                                        </p:attrNameLst>
                                      </p:cBhvr>
                                      <p:tavLst>
                                        <p:tav tm="0">
                                          <p:val>
                                            <p:strVal val="0"/>
                                          </p:val>
                                        </p:tav>
                                        <p:tav tm="100000">
                                          <p:val>
                                            <p:strVal val="#ppt_w"/>
                                          </p:val>
                                        </p:tav>
                                      </p:tavLst>
                                    </p:anim>
                                    <p:anim calcmode="lin" valueType="num">
                                      <p:cBhvr additive="base">
                                        <p:cTn id="24" dur="750"/>
                                        <p:tgtEl>
                                          <p:spTgt spid="18"/>
                                        </p:tgtEl>
                                        <p:attrNameLst>
                                          <p:attrName>ppt_h</p:attrName>
                                        </p:attrNameLst>
                                      </p:cBhvr>
                                      <p:tavLst>
                                        <p:tav tm="0">
                                          <p:val>
                                            <p:strVal val="0"/>
                                          </p:val>
                                        </p:tav>
                                        <p:tav tm="100000">
                                          <p:val>
                                            <p:strVal val="#ppt_h"/>
                                          </p:val>
                                        </p:tav>
                                      </p:tavLst>
                                    </p:anim>
                                  </p:childTnLst>
                                </p:cTn>
                              </p:par>
                              <p:par>
                                <p:cTn id="25" presetID="23" presetClass="entr" presetSubtype="16" fill="hold" nodeType="withEffect">
                                  <p:stCondLst>
                                    <p:cond delay="925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750"/>
                                        <p:tgtEl>
                                          <p:spTgt spid="35"/>
                                        </p:tgtEl>
                                        <p:attrNameLst>
                                          <p:attrName>ppt_w</p:attrName>
                                        </p:attrNameLst>
                                      </p:cBhvr>
                                      <p:tavLst>
                                        <p:tav tm="0">
                                          <p:val>
                                            <p:strVal val="0"/>
                                          </p:val>
                                        </p:tav>
                                        <p:tav tm="100000">
                                          <p:val>
                                            <p:strVal val="#ppt_w"/>
                                          </p:val>
                                        </p:tav>
                                      </p:tavLst>
                                    </p:anim>
                                    <p:anim calcmode="lin" valueType="num">
                                      <p:cBhvr additive="base">
                                        <p:cTn id="28" dur="750"/>
                                        <p:tgtEl>
                                          <p:spTgt spid="35"/>
                                        </p:tgtEl>
                                        <p:attrNameLst>
                                          <p:attrName>ppt_h</p:attrName>
                                        </p:attrNameLst>
                                      </p:cBhvr>
                                      <p:tavLst>
                                        <p:tav tm="0">
                                          <p:val>
                                            <p:strVal val="0"/>
                                          </p:val>
                                        </p:tav>
                                        <p:tav tm="100000">
                                          <p:val>
                                            <p:strVal val="#ppt_h"/>
                                          </p:val>
                                        </p:tav>
                                      </p:tavLst>
                                    </p:anim>
                                  </p:childTnLst>
                                </p:cTn>
                              </p:par>
                              <p:par>
                                <p:cTn id="29" presetID="23" presetClass="entr" presetSubtype="16" fill="hold" nodeType="withEffect">
                                  <p:stCondLst>
                                    <p:cond delay="975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750"/>
                                        <p:tgtEl>
                                          <p:spTgt spid="10"/>
                                        </p:tgtEl>
                                        <p:attrNameLst>
                                          <p:attrName>ppt_w</p:attrName>
                                        </p:attrNameLst>
                                      </p:cBhvr>
                                      <p:tavLst>
                                        <p:tav tm="0">
                                          <p:val>
                                            <p:strVal val="0"/>
                                          </p:val>
                                        </p:tav>
                                        <p:tav tm="100000">
                                          <p:val>
                                            <p:strVal val="#ppt_w"/>
                                          </p:val>
                                        </p:tav>
                                      </p:tavLst>
                                    </p:anim>
                                    <p:anim calcmode="lin" valueType="num">
                                      <p:cBhvr additive="base">
                                        <p:cTn id="32" dur="750"/>
                                        <p:tgtEl>
                                          <p:spTgt spid="10"/>
                                        </p:tgtEl>
                                        <p:attrNameLst>
                                          <p:attrName>ppt_h</p:attrName>
                                        </p:attrNameLst>
                                      </p:cBhvr>
                                      <p:tavLst>
                                        <p:tav tm="0">
                                          <p:val>
                                            <p:strVal val="0"/>
                                          </p:val>
                                        </p:tav>
                                        <p:tav tm="100000">
                                          <p:val>
                                            <p:strVal val="#ppt_h"/>
                                          </p:val>
                                        </p:tav>
                                      </p:tavLst>
                                    </p:anim>
                                  </p:childTnLst>
                                </p:cTn>
                              </p:par>
                              <p:par>
                                <p:cTn id="33" presetID="23" presetClass="entr" presetSubtype="16" fill="hold" nodeType="withEffect">
                                  <p:stCondLst>
                                    <p:cond delay="1025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750"/>
                                        <p:tgtEl>
                                          <p:spTgt spid="26"/>
                                        </p:tgtEl>
                                        <p:attrNameLst>
                                          <p:attrName>ppt_w</p:attrName>
                                        </p:attrNameLst>
                                      </p:cBhvr>
                                      <p:tavLst>
                                        <p:tav tm="0">
                                          <p:val>
                                            <p:strVal val="0"/>
                                          </p:val>
                                        </p:tav>
                                        <p:tav tm="100000">
                                          <p:val>
                                            <p:strVal val="#ppt_w"/>
                                          </p:val>
                                        </p:tav>
                                      </p:tavLst>
                                    </p:anim>
                                    <p:anim calcmode="lin" valueType="num">
                                      <p:cBhvr additive="base">
                                        <p:cTn id="36" dur="750"/>
                                        <p:tgtEl>
                                          <p:spTgt spid="26"/>
                                        </p:tgtEl>
                                        <p:attrNameLst>
                                          <p:attrName>ppt_h</p:attrName>
                                        </p:attrNameLst>
                                      </p:cBhvr>
                                      <p:tavLst>
                                        <p:tav tm="0">
                                          <p:val>
                                            <p:str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45">
                                            <p:txEl>
                                              <p:pRg st="0" end="0"/>
                                            </p:txEl>
                                          </p:spTgt>
                                        </p:tgtEl>
                                        <p:attrNameLst>
                                          <p:attrName>style.visibility</p:attrName>
                                        </p:attrNameLst>
                                      </p:cBhvr>
                                      <p:to>
                                        <p:strVal val="visible"/>
                                      </p:to>
                                    </p:set>
                                    <p:anim calcmode="lin" valueType="num">
                                      <p:cBhvr additive="base">
                                        <p:cTn id="41" dur="500"/>
                                        <p:tgtEl>
                                          <p:spTgt spid="4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68">
                                            <p:txEl>
                                              <p:pRg st="0" end="0"/>
                                            </p:txEl>
                                          </p:spTgt>
                                        </p:tgtEl>
                                        <p:attrNameLst>
                                          <p:attrName>style.visibility</p:attrName>
                                        </p:attrNameLst>
                                      </p:cBhvr>
                                      <p:to>
                                        <p:strVal val="visible"/>
                                      </p:to>
                                    </p:set>
                                    <p:anim calcmode="lin" valueType="num">
                                      <p:cBhvr additive="base">
                                        <p:cTn id="46" dur="500"/>
                                        <p:tgtEl>
                                          <p:spTgt spid="6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nodeType="click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750"/>
                                        <p:tgtEl>
                                          <p:spTgt spid="46"/>
                                        </p:tgtEl>
                                        <p:attrNameLst>
                                          <p:attrName>ppt_x</p:attrName>
                                        </p:attrNameLst>
                                      </p:cBhvr>
                                      <p:tavLst>
                                        <p:tav tm="0">
                                          <p:val>
                                            <p:strVal val="#ppt_x+1"/>
                                          </p:val>
                                        </p:tav>
                                        <p:tav tm="100000">
                                          <p:val>
                                            <p:strVal val="#ppt_x"/>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nodeType="click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750"/>
                                        <p:tgtEl>
                                          <p:spTgt spid="47"/>
                                        </p:tgtEl>
                                        <p:attrNameLst>
                                          <p:attrName>ppt_x</p:attrName>
                                        </p:attrNameLst>
                                      </p:cBhvr>
                                      <p:tavLst>
                                        <p:tav tm="0">
                                          <p:val>
                                            <p:strVal val="#ppt_x+1"/>
                                          </p:val>
                                        </p:tav>
                                        <p:tav tm="100000">
                                          <p:val>
                                            <p:strVal val="#ppt_x"/>
                                          </p:val>
                                        </p:tav>
                                      </p:tavLst>
                                    </p:anim>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nodeType="clickEffect">
                                  <p:stCondLst>
                                    <p:cond delay="0"/>
                                  </p:stCondLst>
                                  <p:childTnLst>
                                    <p:anim calcmode="lin" valueType="num">
                                      <p:cBhvr additive="base">
                                        <p:cTn id="60" dur="500"/>
                                        <p:tgtEl>
                                          <p:spTgt spid="18"/>
                                        </p:tgtEl>
                                        <p:attrNameLst>
                                          <p:attrName>ppt_x</p:attrName>
                                        </p:attrNameLst>
                                      </p:cBhvr>
                                      <p:tavLst>
                                        <p:tav tm="0">
                                          <p:val>
                                            <p:strVal val="ppt_x"/>
                                          </p:val>
                                        </p:tav>
                                        <p:tav tm="100000">
                                          <p:val>
                                            <p:strVal val="ppt_x"/>
                                          </p:val>
                                        </p:tav>
                                      </p:tavLst>
                                    </p:anim>
                                    <p:anim calcmode="lin" valueType="num">
                                      <p:cBhvr additive="base">
                                        <p:cTn id="61" dur="500"/>
                                        <p:tgtEl>
                                          <p:spTgt spid="18"/>
                                        </p:tgtEl>
                                        <p:attrNameLst>
                                          <p:attrName>ppt_y</p:attrName>
                                        </p:attrNameLst>
                                      </p:cBhvr>
                                      <p:tavLst>
                                        <p:tav tm="0">
                                          <p:val>
                                            <p:strVal val="ppt_y"/>
                                          </p:val>
                                        </p:tav>
                                        <p:tav tm="100000">
                                          <p:val>
                                            <p:strVal val="1+ppt_h/2"/>
                                          </p:val>
                                        </p:tav>
                                      </p:tavLst>
                                    </p:anim>
                                    <p:set>
                                      <p:cBhvr>
                                        <p:cTn id="62" dur="1" fill="hold">
                                          <p:stCondLst>
                                            <p:cond delay="499"/>
                                          </p:stCondLst>
                                        </p:cTn>
                                        <p:tgtEl>
                                          <p:spTgt spid="18"/>
                                        </p:tgtEl>
                                        <p:attrNameLst>
                                          <p:attrName>style.visibility</p:attrName>
                                        </p:attrNameLst>
                                      </p:cBhvr>
                                      <p:to>
                                        <p:strVal val="hidden"/>
                                      </p:to>
                                    </p:set>
                                  </p:childTnLst>
                                </p:cTn>
                              </p:par>
                              <p:par>
                                <p:cTn id="63" presetID="2" presetClass="exit" presetSubtype="4" fill="hold" nodeType="withEffect">
                                  <p:stCondLst>
                                    <p:cond delay="0"/>
                                  </p:stCondLst>
                                  <p:childTnLst>
                                    <p:anim calcmode="lin" valueType="num">
                                      <p:cBhvr additive="base">
                                        <p:cTn id="64" dur="500"/>
                                        <p:tgtEl>
                                          <p:spTgt spid="35"/>
                                        </p:tgtEl>
                                        <p:attrNameLst>
                                          <p:attrName>ppt_x</p:attrName>
                                        </p:attrNameLst>
                                      </p:cBhvr>
                                      <p:tavLst>
                                        <p:tav tm="0">
                                          <p:val>
                                            <p:strVal val="ppt_x"/>
                                          </p:val>
                                        </p:tav>
                                        <p:tav tm="100000">
                                          <p:val>
                                            <p:strVal val="ppt_x"/>
                                          </p:val>
                                        </p:tav>
                                      </p:tavLst>
                                    </p:anim>
                                    <p:anim calcmode="lin" valueType="num">
                                      <p:cBhvr additive="base">
                                        <p:cTn id="65" dur="500"/>
                                        <p:tgtEl>
                                          <p:spTgt spid="35"/>
                                        </p:tgtEl>
                                        <p:attrNameLst>
                                          <p:attrName>ppt_y</p:attrName>
                                        </p:attrNameLst>
                                      </p:cBhvr>
                                      <p:tavLst>
                                        <p:tav tm="0">
                                          <p:val>
                                            <p:strVal val="ppt_y"/>
                                          </p:val>
                                        </p:tav>
                                        <p:tav tm="100000">
                                          <p:val>
                                            <p:strVal val="1+ppt_h/2"/>
                                          </p:val>
                                        </p:tav>
                                      </p:tavLst>
                                    </p:anim>
                                    <p:set>
                                      <p:cBhvr>
                                        <p:cTn id="66" dur="1" fill="hold">
                                          <p:stCondLst>
                                            <p:cond delay="499"/>
                                          </p:stCondLst>
                                        </p:cTn>
                                        <p:tgtEl>
                                          <p:spTgt spid="35"/>
                                        </p:tgtEl>
                                        <p:attrNameLst>
                                          <p:attrName>style.visibility</p:attrName>
                                        </p:attrNameLst>
                                      </p:cBhvr>
                                      <p:to>
                                        <p:strVal val="hidden"/>
                                      </p:to>
                                    </p:set>
                                  </p:childTnLst>
                                </p:cTn>
                              </p:par>
                              <p:par>
                                <p:cTn id="67" presetID="2" presetClass="exit" presetSubtype="4" fill="hold" nodeType="withEffect">
                                  <p:stCondLst>
                                    <p:cond delay="0"/>
                                  </p:stCondLst>
                                  <p:childTnLst>
                                    <p:anim calcmode="lin" valueType="num">
                                      <p:cBhvr additive="base">
                                        <p:cTn id="68" dur="500"/>
                                        <p:tgtEl>
                                          <p:spTgt spid="10"/>
                                        </p:tgtEl>
                                        <p:attrNameLst>
                                          <p:attrName>ppt_x</p:attrName>
                                        </p:attrNameLst>
                                      </p:cBhvr>
                                      <p:tavLst>
                                        <p:tav tm="0">
                                          <p:val>
                                            <p:strVal val="ppt_x"/>
                                          </p:val>
                                        </p:tav>
                                        <p:tav tm="100000">
                                          <p:val>
                                            <p:strVal val="ppt_x"/>
                                          </p:val>
                                        </p:tav>
                                      </p:tavLst>
                                    </p:anim>
                                    <p:anim calcmode="lin" valueType="num">
                                      <p:cBhvr additive="base">
                                        <p:cTn id="69" dur="500"/>
                                        <p:tgtEl>
                                          <p:spTgt spid="10"/>
                                        </p:tgtEl>
                                        <p:attrNameLst>
                                          <p:attrName>ppt_y</p:attrName>
                                        </p:attrNameLst>
                                      </p:cBhvr>
                                      <p:tavLst>
                                        <p:tav tm="0">
                                          <p:val>
                                            <p:strVal val="ppt_y"/>
                                          </p:val>
                                        </p:tav>
                                        <p:tav tm="100000">
                                          <p:val>
                                            <p:strVal val="1+ppt_h/2"/>
                                          </p:val>
                                        </p:tav>
                                      </p:tavLst>
                                    </p:anim>
                                    <p:set>
                                      <p:cBhvr>
                                        <p:cTn id="70" dur="1" fill="hold">
                                          <p:stCondLst>
                                            <p:cond delay="499"/>
                                          </p:stCondLst>
                                        </p:cTn>
                                        <p:tgtEl>
                                          <p:spTgt spid="10"/>
                                        </p:tgtEl>
                                        <p:attrNameLst>
                                          <p:attrName>style.visibility</p:attrName>
                                        </p:attrNameLst>
                                      </p:cBhvr>
                                      <p:to>
                                        <p:strVal val="hidden"/>
                                      </p:to>
                                    </p:set>
                                  </p:childTnLst>
                                </p:cTn>
                              </p:par>
                              <p:par>
                                <p:cTn id="71" presetID="2" presetClass="exit" presetSubtype="4" fill="hold" grpId="0" nodeType="withEffect">
                                  <p:stCondLst>
                                    <p:cond delay="0"/>
                                  </p:stCondLst>
                                  <p:childTnLst>
                                    <p:anim calcmode="lin" valueType="num">
                                      <p:cBhvr additive="base">
                                        <p:cTn id="72" dur="500"/>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73" dur="500"/>
                                        <p:tgtEl>
                                          <p:spTgt spid="45">
                                            <p:txEl>
                                              <p:pRg st="0" end="0"/>
                                            </p:txEl>
                                          </p:spTgt>
                                        </p:tgtEl>
                                        <p:attrNameLst>
                                          <p:attrName>ppt_y</p:attrName>
                                        </p:attrNameLst>
                                      </p:cBhvr>
                                      <p:tavLst>
                                        <p:tav tm="0">
                                          <p:val>
                                            <p:strVal val="ppt_y"/>
                                          </p:val>
                                        </p:tav>
                                        <p:tav tm="100000">
                                          <p:val>
                                            <p:strVal val="1+ppt_h/2"/>
                                          </p:val>
                                        </p:tav>
                                      </p:tavLst>
                                    </p:anim>
                                    <p:set>
                                      <p:cBhvr>
                                        <p:cTn id="74" dur="1" fill="hold">
                                          <p:stCondLst>
                                            <p:cond delay="499"/>
                                          </p:stCondLst>
                                        </p:cTn>
                                        <p:tgtEl>
                                          <p:spTgt spid="45">
                                            <p:txEl>
                                              <p:pRg st="0" end="0"/>
                                            </p:txEl>
                                          </p:spTgt>
                                        </p:tgtEl>
                                        <p:attrNameLst>
                                          <p:attrName>style.visibility</p:attrName>
                                        </p:attrNameLst>
                                      </p:cBhvr>
                                      <p:to>
                                        <p:strVal val="hidden"/>
                                      </p:to>
                                    </p:set>
                                  </p:childTnLst>
                                </p:cTn>
                              </p:par>
                              <p:par>
                                <p:cTn id="75" presetID="2" presetClass="exit" presetSubtype="4" fill="hold" grpId="0" nodeType="withEffect">
                                  <p:stCondLst>
                                    <p:cond delay="0"/>
                                  </p:stCondLst>
                                  <p:childTnLst>
                                    <p:anim calcmode="lin" valueType="num">
                                      <p:cBhvr additive="base">
                                        <p:cTn id="76" dur="500"/>
                                        <p:tgtEl>
                                          <p:spTgt spid="46"/>
                                        </p:tgtEl>
                                        <p:attrNameLst>
                                          <p:attrName>ppt_x</p:attrName>
                                        </p:attrNameLst>
                                      </p:cBhvr>
                                      <p:tavLst>
                                        <p:tav tm="0">
                                          <p:val>
                                            <p:strVal val="ppt_x"/>
                                          </p:val>
                                        </p:tav>
                                        <p:tav tm="100000">
                                          <p:val>
                                            <p:strVal val="ppt_x"/>
                                          </p:val>
                                        </p:tav>
                                      </p:tavLst>
                                    </p:anim>
                                    <p:anim calcmode="lin" valueType="num">
                                      <p:cBhvr additive="base">
                                        <p:cTn id="77" dur="500"/>
                                        <p:tgtEl>
                                          <p:spTgt spid="46"/>
                                        </p:tgtEl>
                                        <p:attrNameLst>
                                          <p:attrName>ppt_y</p:attrName>
                                        </p:attrNameLst>
                                      </p:cBhvr>
                                      <p:tavLst>
                                        <p:tav tm="0">
                                          <p:val>
                                            <p:strVal val="ppt_y"/>
                                          </p:val>
                                        </p:tav>
                                        <p:tav tm="100000">
                                          <p:val>
                                            <p:strVal val="1+ppt_h/2"/>
                                          </p:val>
                                        </p:tav>
                                      </p:tavLst>
                                    </p:anim>
                                    <p:set>
                                      <p:cBhvr>
                                        <p:cTn id="78" dur="1" fill="hold">
                                          <p:stCondLst>
                                            <p:cond delay="499"/>
                                          </p:stCondLst>
                                        </p:cTn>
                                        <p:tgtEl>
                                          <p:spTgt spid="46"/>
                                        </p:tgtEl>
                                        <p:attrNameLst>
                                          <p:attrName>style.visibility</p:attrName>
                                        </p:attrNameLst>
                                      </p:cBhvr>
                                      <p:to>
                                        <p:strVal val="hidden"/>
                                      </p:to>
                                    </p:set>
                                  </p:childTnLst>
                                </p:cTn>
                              </p:par>
                              <p:par>
                                <p:cTn id="79" presetID="2" presetClass="exit" presetSubtype="4" fill="hold" grpId="0" nodeType="withEffect">
                                  <p:stCondLst>
                                    <p:cond delay="0"/>
                                  </p:stCondLst>
                                  <p:childTnLst>
                                    <p:anim calcmode="lin" valueType="num">
                                      <p:cBhvr additive="base">
                                        <p:cTn id="80" dur="500"/>
                                        <p:tgtEl>
                                          <p:spTgt spid="68">
                                            <p:txEl>
                                              <p:pRg st="0" end="0"/>
                                            </p:txEl>
                                          </p:spTgt>
                                        </p:tgtEl>
                                        <p:attrNameLst>
                                          <p:attrName>ppt_x</p:attrName>
                                        </p:attrNameLst>
                                      </p:cBhvr>
                                      <p:tavLst>
                                        <p:tav tm="0">
                                          <p:val>
                                            <p:strVal val="ppt_x"/>
                                          </p:val>
                                        </p:tav>
                                        <p:tav tm="100000">
                                          <p:val>
                                            <p:strVal val="ppt_x"/>
                                          </p:val>
                                        </p:tav>
                                      </p:tavLst>
                                    </p:anim>
                                    <p:anim calcmode="lin" valueType="num">
                                      <p:cBhvr additive="base">
                                        <p:cTn id="81" dur="500"/>
                                        <p:tgtEl>
                                          <p:spTgt spid="68">
                                            <p:txEl>
                                              <p:pRg st="0" end="0"/>
                                            </p:txEl>
                                          </p:spTgt>
                                        </p:tgtEl>
                                        <p:attrNameLst>
                                          <p:attrName>ppt_y</p:attrName>
                                        </p:attrNameLst>
                                      </p:cBhvr>
                                      <p:tavLst>
                                        <p:tav tm="0">
                                          <p:val>
                                            <p:strVal val="ppt_y"/>
                                          </p:val>
                                        </p:tav>
                                        <p:tav tm="100000">
                                          <p:val>
                                            <p:strVal val="1+ppt_h/2"/>
                                          </p:val>
                                        </p:tav>
                                      </p:tavLst>
                                    </p:anim>
                                    <p:set>
                                      <p:cBhvr>
                                        <p:cTn id="82" dur="1" fill="hold">
                                          <p:stCondLst>
                                            <p:cond delay="499"/>
                                          </p:stCondLst>
                                        </p:cTn>
                                        <p:tgtEl>
                                          <p:spTgt spid="68">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uild="allAtOnce"/>
      <p:bldP spid="46" grpId="0"/>
      <p:bldP spid="68" grpId="0" build="allAtOnce"/>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oogle Shape;302;p4"/>
          <p:cNvGrpSpPr/>
          <p:nvPr/>
        </p:nvGrpSpPr>
        <p:grpSpPr>
          <a:xfrm>
            <a:off x="394926" y="2622747"/>
            <a:ext cx="1172590" cy="1179461"/>
            <a:chOff x="1294714" y="4108921"/>
            <a:chExt cx="1172591" cy="1179462"/>
          </a:xfrm>
        </p:grpSpPr>
        <p:sp>
          <p:nvSpPr>
            <p:cNvPr id="6" name="Google Shape;303;p4"/>
            <p:cNvSpPr/>
            <p:nvPr/>
          </p:nvSpPr>
          <p:spPr>
            <a:xfrm rot="1013228">
              <a:off x="1294714" y="4108921"/>
              <a:ext cx="1172591" cy="1179462"/>
            </a:xfrm>
            <a:custGeom>
              <a:avLst/>
              <a:gdLst/>
              <a:ahLst/>
              <a:cxnLst/>
              <a:rect l="l" t="t" r="r" b="b"/>
              <a:pathLst>
                <a:path w="918524" h="923906" extrusionOk="0">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C000"/>
            </a:solidFill>
            <a:ln>
              <a:noFill/>
            </a:ln>
            <a:effectLst>
              <a:outerShdw blurRad="190500" dist="63500" dir="5400000" algn="t" rotWithShape="0">
                <a:srgbClr val="000000">
                  <a:alpha val="20000"/>
                </a:srgbClr>
              </a:outerShdw>
            </a:effectLst>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sp>
          <p:nvSpPr>
            <p:cNvPr id="7" name="Google Shape;304;p4"/>
            <p:cNvSpPr txBox="1"/>
            <p:nvPr/>
          </p:nvSpPr>
          <p:spPr>
            <a:xfrm>
              <a:off x="1496257" y="4521472"/>
              <a:ext cx="729688" cy="584735"/>
            </a:xfrm>
            <a:prstGeom prst="rect">
              <a:avLst/>
            </a:prstGeom>
            <a:noFill/>
            <a:ln>
              <a:noFill/>
            </a:ln>
          </p:spPr>
          <p:txBody>
            <a:bodyPr spcFirstLastPara="1" wrap="square" lIns="91426" tIns="45700" rIns="91426" bIns="45700" anchor="t" anchorCtr="0">
              <a:spAutoFit/>
            </a:bodyPr>
            <a:lstStyle/>
            <a:p>
              <a:pPr defTabSz="914411">
                <a:buClr>
                  <a:srgbClr val="000000"/>
                </a:buClr>
                <a:defRPr/>
              </a:pPr>
              <a:r>
                <a:rPr lang="vi-VN" sz="3200" kern="0" dirty="0">
                  <a:solidFill>
                    <a:srgbClr val="FFFFFF"/>
                  </a:solidFill>
                  <a:latin typeface="Arial"/>
                  <a:ea typeface="Arial"/>
                  <a:cs typeface="Arial"/>
                  <a:sym typeface="Arial"/>
                </a:rPr>
                <a:t>0</a:t>
              </a:r>
              <a:r>
                <a:rPr lang="en-US" sz="3200" kern="0" dirty="0">
                  <a:solidFill>
                    <a:srgbClr val="FFFFFF"/>
                  </a:solidFill>
                  <a:latin typeface="Arial"/>
                  <a:ea typeface="Arial"/>
                  <a:cs typeface="Arial"/>
                  <a:sym typeface="Arial"/>
                </a:rPr>
                <a:t>3</a:t>
              </a:r>
              <a:endParaRPr sz="3200" kern="0" dirty="0">
                <a:solidFill>
                  <a:srgbClr val="FFFFFF"/>
                </a:solidFill>
                <a:latin typeface="Arial"/>
                <a:ea typeface="Arial"/>
                <a:cs typeface="Arial"/>
                <a:sym typeface="Arial"/>
              </a:endParaRPr>
            </a:p>
          </p:txBody>
        </p:sp>
      </p:grpSp>
      <p:sp>
        <p:nvSpPr>
          <p:cNvPr id="8" name="Google Shape;305;p4"/>
          <p:cNvSpPr/>
          <p:nvPr/>
        </p:nvSpPr>
        <p:spPr>
          <a:xfrm>
            <a:off x="150536" y="2467988"/>
            <a:ext cx="1643449" cy="1643449"/>
          </a:xfrm>
          <a:prstGeom prst="ellipse">
            <a:avLst/>
          </a:prstGeom>
          <a:noFill/>
          <a:ln w="12700" cap="flat" cmpd="sng">
            <a:solidFill>
              <a:srgbClr val="22F1F6"/>
            </a:solidFill>
            <a:prstDash val="dash"/>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sp>
        <p:nvSpPr>
          <p:cNvPr id="9" name="Google Shape;306;p4"/>
          <p:cNvSpPr/>
          <p:nvPr/>
        </p:nvSpPr>
        <p:spPr>
          <a:xfrm rot="-646739">
            <a:off x="5066377" y="689631"/>
            <a:ext cx="566841" cy="566841"/>
          </a:xfrm>
          <a:prstGeom prst="star4">
            <a:avLst>
              <a:gd name="adj" fmla="val 12500"/>
            </a:avLst>
          </a:prstGeom>
          <a:solidFill>
            <a:srgbClr val="06E5F0"/>
          </a:solidFill>
          <a:ln>
            <a:noFill/>
          </a:ln>
        </p:spPr>
        <p:txBody>
          <a:bodyPr spcFirstLastPara="1" wrap="square" lIns="91426" tIns="45700" rIns="91426" bIns="45700" anchor="ctr" anchorCtr="0">
            <a:noAutofit/>
          </a:bodyPr>
          <a:lstStyle/>
          <a:p>
            <a:pPr algn="ctr" defTabSz="914411">
              <a:buClr>
                <a:srgbClr val="000000"/>
              </a:buClr>
              <a:defRPr/>
            </a:pPr>
            <a:endParaRPr sz="1801" kern="0">
              <a:solidFill>
                <a:srgbClr val="FFFFFF"/>
              </a:solidFill>
              <a:latin typeface="Arial"/>
              <a:ea typeface="Arial"/>
              <a:cs typeface="Arial"/>
              <a:sym typeface="Arial"/>
            </a:endParaRPr>
          </a:p>
        </p:txBody>
      </p:sp>
      <p:grpSp>
        <p:nvGrpSpPr>
          <p:cNvPr id="10" name="Google Shape;308;p4"/>
          <p:cNvGrpSpPr/>
          <p:nvPr/>
        </p:nvGrpSpPr>
        <p:grpSpPr>
          <a:xfrm>
            <a:off x="6096000" y="3412158"/>
            <a:ext cx="1371035" cy="1395929"/>
            <a:chOff x="9261885" y="-1462904"/>
            <a:chExt cx="1765763" cy="1747103"/>
          </a:xfrm>
        </p:grpSpPr>
        <p:sp>
          <p:nvSpPr>
            <p:cNvPr id="11" name="Google Shape;309;p4"/>
            <p:cNvSpPr/>
            <p:nvPr/>
          </p:nvSpPr>
          <p:spPr>
            <a:xfrm>
              <a:off x="9272337" y="-1377658"/>
              <a:ext cx="1593898" cy="1593898"/>
            </a:xfrm>
            <a:prstGeom prst="ellipse">
              <a:avLst/>
            </a:prstGeom>
            <a:solidFill>
              <a:srgbClr val="20B6BE"/>
            </a:solidFill>
            <a:ln>
              <a:noFill/>
            </a:ln>
            <a:effectLst>
              <a:outerShdw blurRad="254000" dist="63500" dir="5400000" algn="t" rotWithShape="0">
                <a:srgbClr val="000000">
                  <a:alpha val="14901"/>
                </a:srgbClr>
              </a:outerShdw>
            </a:effectLst>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nvGrpSpPr>
            <p:cNvPr id="12" name="Google Shape;310;p4"/>
            <p:cNvGrpSpPr/>
            <p:nvPr/>
          </p:nvGrpSpPr>
          <p:grpSpPr>
            <a:xfrm>
              <a:off x="9261885" y="-1462904"/>
              <a:ext cx="1765763" cy="1747103"/>
              <a:chOff x="9426726" y="1504886"/>
              <a:chExt cx="1765763" cy="1747103"/>
            </a:xfrm>
          </p:grpSpPr>
          <p:sp>
            <p:nvSpPr>
              <p:cNvPr id="14" name="Google Shape;311;p4"/>
              <p:cNvSpPr/>
              <p:nvPr/>
            </p:nvSpPr>
            <p:spPr>
              <a:xfrm>
                <a:off x="9437178" y="1566069"/>
                <a:ext cx="1593898" cy="1593898"/>
              </a:xfrm>
              <a:prstGeom prst="ellipse">
                <a:avLst/>
              </a:prstGeom>
              <a:solidFill>
                <a:srgbClr val="22F1F6"/>
              </a:solidFill>
              <a:ln>
                <a:noFill/>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15" name="Google Shape;312;p4"/>
              <p:cNvSpPr/>
              <p:nvPr/>
            </p:nvSpPr>
            <p:spPr>
              <a:xfrm>
                <a:off x="9440289" y="1562958"/>
                <a:ext cx="1593898" cy="1593898"/>
              </a:xfrm>
              <a:prstGeom prst="ellipse">
                <a:avLst/>
              </a:prstGeom>
              <a:gradFill>
                <a:gsLst>
                  <a:gs pos="0">
                    <a:srgbClr val="22F1F6"/>
                  </a:gs>
                  <a:gs pos="40000">
                    <a:srgbClr val="22F1F6"/>
                  </a:gs>
                  <a:gs pos="100000">
                    <a:srgbClr val="20B6BE">
                      <a:alpha val="0"/>
                    </a:srgbClr>
                  </a:gs>
                </a:gsLst>
                <a:path path="circle">
                  <a:fillToRect l="50000" t="50000" r="50000" b="50000"/>
                </a:path>
                <a:tileRect/>
              </a:gradFill>
              <a:ln w="31750" cap="flat" cmpd="sng">
                <a:solidFill>
                  <a:srgbClr val="22F1F6"/>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16" name="Google Shape;313;p4"/>
              <p:cNvSpPr/>
              <p:nvPr/>
            </p:nvSpPr>
            <p:spPr>
              <a:xfrm rot="-4449239">
                <a:off x="9589212" y="1706945"/>
                <a:ext cx="1382557" cy="1382557"/>
              </a:xfrm>
              <a:prstGeom prst="arc">
                <a:avLst>
                  <a:gd name="adj1" fmla="val 14257598"/>
                  <a:gd name="adj2" fmla="val 1799152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17" name="Google Shape;314;p4"/>
              <p:cNvSpPr/>
              <p:nvPr/>
            </p:nvSpPr>
            <p:spPr>
              <a:xfrm rot="-4316091">
                <a:off x="9629644" y="1685173"/>
                <a:ext cx="1382557" cy="1382557"/>
              </a:xfrm>
              <a:prstGeom prst="arc">
                <a:avLst>
                  <a:gd name="adj1" fmla="val 18582933"/>
                  <a:gd name="adj2" fmla="val 1906774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sp>
          <p:nvSpPr>
            <p:cNvPr id="13" name="Google Shape;315;p4"/>
            <p:cNvSpPr txBox="1"/>
            <p:nvPr/>
          </p:nvSpPr>
          <p:spPr>
            <a:xfrm>
              <a:off x="9541020" y="-958975"/>
              <a:ext cx="1286733" cy="808877"/>
            </a:xfrm>
            <a:prstGeom prst="rect">
              <a:avLst/>
            </a:prstGeom>
            <a:noFill/>
            <a:ln>
              <a:noFill/>
            </a:ln>
          </p:spPr>
          <p:txBody>
            <a:bodyPr spcFirstLastPara="1" wrap="square" lIns="91426" tIns="45700" rIns="91426" bIns="45700" anchor="t" anchorCtr="0">
              <a:spAutoFit/>
            </a:bodyPr>
            <a:lstStyle/>
            <a:p>
              <a:pPr defTabSz="914411">
                <a:buClr>
                  <a:srgbClr val="000000"/>
                </a:buClr>
                <a:defRPr/>
              </a:pPr>
              <a:r>
                <a:rPr lang="en-US" sz="3600" b="1" kern="0" dirty="0">
                  <a:solidFill>
                    <a:srgbClr val="282055"/>
                  </a:solidFill>
                  <a:latin typeface="Arial"/>
                  <a:ea typeface="Arial"/>
                  <a:cs typeface="Arial"/>
                  <a:sym typeface="Arial"/>
                </a:rPr>
                <a:t>C</a:t>
              </a:r>
              <a:endParaRPr sz="3600" kern="0" dirty="0">
                <a:solidFill>
                  <a:srgbClr val="282055"/>
                </a:solidFill>
                <a:latin typeface="Arial"/>
                <a:ea typeface="Arial"/>
                <a:cs typeface="Arial"/>
                <a:sym typeface="Arial"/>
              </a:endParaRPr>
            </a:p>
          </p:txBody>
        </p:sp>
      </p:grpSp>
      <p:grpSp>
        <p:nvGrpSpPr>
          <p:cNvPr id="18" name="Google Shape;316;p4"/>
          <p:cNvGrpSpPr/>
          <p:nvPr/>
        </p:nvGrpSpPr>
        <p:grpSpPr>
          <a:xfrm>
            <a:off x="5931558" y="420438"/>
            <a:ext cx="1371035" cy="1395929"/>
            <a:chOff x="11928474" y="4400485"/>
            <a:chExt cx="1765763" cy="1747103"/>
          </a:xfrm>
        </p:grpSpPr>
        <p:sp>
          <p:nvSpPr>
            <p:cNvPr id="19" name="Google Shape;317;p4"/>
            <p:cNvSpPr/>
            <p:nvPr/>
          </p:nvSpPr>
          <p:spPr>
            <a:xfrm>
              <a:off x="11934016" y="4450536"/>
              <a:ext cx="1593898" cy="1593898"/>
            </a:xfrm>
            <a:prstGeom prst="ellipse">
              <a:avLst/>
            </a:prstGeom>
            <a:solidFill>
              <a:srgbClr val="FF97B8"/>
            </a:solidFill>
            <a:ln>
              <a:noFill/>
            </a:ln>
            <a:effectLst>
              <a:outerShdw blurRad="254000" dist="63500" dir="5400000" algn="t" rotWithShape="0">
                <a:srgbClr val="000000">
                  <a:alpha val="14901"/>
                </a:srgbClr>
              </a:outerShdw>
            </a:effectLst>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nvGrpSpPr>
            <p:cNvPr id="20" name="Google Shape;318;p4"/>
            <p:cNvGrpSpPr/>
            <p:nvPr/>
          </p:nvGrpSpPr>
          <p:grpSpPr>
            <a:xfrm>
              <a:off x="11928474" y="4400485"/>
              <a:ext cx="1765763" cy="1747103"/>
              <a:chOff x="9426726" y="1504886"/>
              <a:chExt cx="1765763" cy="1747103"/>
            </a:xfrm>
          </p:grpSpPr>
          <p:sp>
            <p:nvSpPr>
              <p:cNvPr id="22" name="Google Shape;319;p4"/>
              <p:cNvSpPr/>
              <p:nvPr/>
            </p:nvSpPr>
            <p:spPr>
              <a:xfrm>
                <a:off x="9437178" y="1566069"/>
                <a:ext cx="1593898" cy="1593898"/>
              </a:xfrm>
              <a:prstGeom prst="ellipse">
                <a:avLst/>
              </a:prstGeom>
              <a:solidFill>
                <a:srgbClr val="22F1F6"/>
              </a:solidFill>
              <a:ln>
                <a:noFill/>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23" name="Google Shape;320;p4"/>
              <p:cNvSpPr/>
              <p:nvPr/>
            </p:nvSpPr>
            <p:spPr>
              <a:xfrm>
                <a:off x="9440289" y="1562958"/>
                <a:ext cx="1593898" cy="1593898"/>
              </a:xfrm>
              <a:prstGeom prst="ellipse">
                <a:avLst/>
              </a:prstGeom>
              <a:gradFill>
                <a:gsLst>
                  <a:gs pos="0">
                    <a:schemeClr val="lt1"/>
                  </a:gs>
                  <a:gs pos="40000">
                    <a:srgbClr val="FFA3C4"/>
                  </a:gs>
                  <a:gs pos="100000">
                    <a:srgbClr val="FF7593"/>
                  </a:gs>
                </a:gsLst>
                <a:path path="circle">
                  <a:fillToRect l="50000" t="50000" r="50000" b="50000"/>
                </a:path>
                <a:tileRect/>
              </a:gradFill>
              <a:ln w="31750" cap="flat" cmpd="sng">
                <a:solidFill>
                  <a:srgbClr val="FFD1E1"/>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24" name="Google Shape;321;p4"/>
              <p:cNvSpPr/>
              <p:nvPr/>
            </p:nvSpPr>
            <p:spPr>
              <a:xfrm rot="-4449239">
                <a:off x="9589212" y="1706945"/>
                <a:ext cx="1382557" cy="1382557"/>
              </a:xfrm>
              <a:prstGeom prst="arc">
                <a:avLst>
                  <a:gd name="adj1" fmla="val 14257598"/>
                  <a:gd name="adj2" fmla="val 1799152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25" name="Google Shape;322;p4"/>
              <p:cNvSpPr/>
              <p:nvPr/>
            </p:nvSpPr>
            <p:spPr>
              <a:xfrm rot="-4316091">
                <a:off x="9629644" y="1685173"/>
                <a:ext cx="1382557" cy="1382557"/>
              </a:xfrm>
              <a:prstGeom prst="arc">
                <a:avLst>
                  <a:gd name="adj1" fmla="val 18582933"/>
                  <a:gd name="adj2" fmla="val 19067742"/>
                </a:avLst>
              </a:prstGeom>
              <a:noFill/>
              <a:ln w="127000" cap="rnd" cmpd="sng">
                <a:solidFill>
                  <a:schemeClr val="lt1">
                    <a:alpha val="83921"/>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sp>
          <p:nvSpPr>
            <p:cNvPr id="21" name="Google Shape;323;p4"/>
            <p:cNvSpPr txBox="1"/>
            <p:nvPr/>
          </p:nvSpPr>
          <p:spPr>
            <a:xfrm>
              <a:off x="12225979" y="4909398"/>
              <a:ext cx="978893" cy="808877"/>
            </a:xfrm>
            <a:prstGeom prst="rect">
              <a:avLst/>
            </a:prstGeom>
            <a:noFill/>
            <a:ln>
              <a:noFill/>
            </a:ln>
            <a:effectLst>
              <a:outerShdw blurRad="152400" dist="152400" sx="102000" sy="102000" algn="ctr" rotWithShape="0">
                <a:srgbClr val="000000">
                  <a:alpha val="52941"/>
                </a:srgbClr>
              </a:outerShdw>
            </a:effectLst>
          </p:spPr>
          <p:txBody>
            <a:bodyPr spcFirstLastPara="1" wrap="square" lIns="91426" tIns="45700" rIns="91426" bIns="45700" anchor="t" anchorCtr="0">
              <a:spAutoFit/>
            </a:bodyPr>
            <a:lstStyle/>
            <a:p>
              <a:pPr algn="ctr" defTabSz="914411">
                <a:buClr>
                  <a:srgbClr val="000000"/>
                </a:buClr>
                <a:defRPr/>
              </a:pPr>
              <a:r>
                <a:rPr lang="en-US" sz="3600" b="1" kern="0">
                  <a:solidFill>
                    <a:srgbClr val="282055"/>
                  </a:solidFill>
                  <a:latin typeface="Microsoft Yahei"/>
                  <a:ea typeface="Microsoft Yahei"/>
                  <a:cs typeface="Microsoft Yahei"/>
                  <a:sym typeface="Microsoft Yahei"/>
                </a:rPr>
                <a:t>A</a:t>
              </a:r>
              <a:endParaRPr sz="3600" b="1" kern="0">
                <a:solidFill>
                  <a:srgbClr val="282055"/>
                </a:solidFill>
                <a:latin typeface="Microsoft Yahei"/>
                <a:ea typeface="Microsoft Yahei"/>
                <a:cs typeface="Microsoft Yahei"/>
                <a:sym typeface="Microsoft Yahei"/>
              </a:endParaRPr>
            </a:p>
          </p:txBody>
        </p:sp>
      </p:grpSp>
      <p:grpSp>
        <p:nvGrpSpPr>
          <p:cNvPr id="26" name="Google Shape;324;p4"/>
          <p:cNvGrpSpPr/>
          <p:nvPr/>
        </p:nvGrpSpPr>
        <p:grpSpPr>
          <a:xfrm>
            <a:off x="5546115" y="4847220"/>
            <a:ext cx="1371035" cy="1395930"/>
            <a:chOff x="7942832" y="6241229"/>
            <a:chExt cx="1765763" cy="1747103"/>
          </a:xfrm>
        </p:grpSpPr>
        <p:sp>
          <p:nvSpPr>
            <p:cNvPr id="27" name="Google Shape;325;p4"/>
            <p:cNvSpPr/>
            <p:nvPr/>
          </p:nvSpPr>
          <p:spPr>
            <a:xfrm>
              <a:off x="7963595" y="6303399"/>
              <a:ext cx="1593898" cy="1593898"/>
            </a:xfrm>
            <a:prstGeom prst="ellipse">
              <a:avLst/>
            </a:prstGeom>
            <a:solidFill>
              <a:srgbClr val="FFC000"/>
            </a:solidFill>
            <a:ln>
              <a:noFill/>
            </a:ln>
            <a:effectLst>
              <a:outerShdw blurRad="254000" dist="63500" dir="5400000" algn="t" rotWithShape="0">
                <a:srgbClr val="000000">
                  <a:alpha val="14901"/>
                </a:srgbClr>
              </a:outerShdw>
            </a:effectLst>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nvGrpSpPr>
            <p:cNvPr id="28" name="Google Shape;326;p4"/>
            <p:cNvGrpSpPr/>
            <p:nvPr/>
          </p:nvGrpSpPr>
          <p:grpSpPr>
            <a:xfrm>
              <a:off x="7942832" y="6241229"/>
              <a:ext cx="1765763" cy="1747103"/>
              <a:chOff x="8392011" y="4801866"/>
              <a:chExt cx="1765763" cy="1747103"/>
            </a:xfrm>
          </p:grpSpPr>
          <p:grpSp>
            <p:nvGrpSpPr>
              <p:cNvPr id="29" name="Google Shape;327;p4"/>
              <p:cNvGrpSpPr/>
              <p:nvPr/>
            </p:nvGrpSpPr>
            <p:grpSpPr>
              <a:xfrm>
                <a:off x="8392011" y="4801866"/>
                <a:ext cx="1765763" cy="1747103"/>
                <a:chOff x="9426726" y="1504886"/>
                <a:chExt cx="1765763" cy="1747103"/>
              </a:xfrm>
            </p:grpSpPr>
            <p:sp>
              <p:nvSpPr>
                <p:cNvPr id="31" name="Google Shape;328;p4"/>
                <p:cNvSpPr/>
                <p:nvPr/>
              </p:nvSpPr>
              <p:spPr>
                <a:xfrm>
                  <a:off x="9437178" y="1566069"/>
                  <a:ext cx="1593898" cy="1593898"/>
                </a:xfrm>
                <a:prstGeom prst="ellipse">
                  <a:avLst/>
                </a:prstGeom>
                <a:solidFill>
                  <a:srgbClr val="22F1F6"/>
                </a:solidFill>
                <a:ln>
                  <a:noFill/>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32" name="Google Shape;329;p4"/>
                <p:cNvSpPr/>
                <p:nvPr/>
              </p:nvSpPr>
              <p:spPr>
                <a:xfrm>
                  <a:off x="9440289" y="1562958"/>
                  <a:ext cx="1593898" cy="1593898"/>
                </a:xfrm>
                <a:prstGeom prst="ellipse">
                  <a:avLst/>
                </a:prstGeom>
                <a:gradFill>
                  <a:gsLst>
                    <a:gs pos="0">
                      <a:srgbClr val="FFC000"/>
                    </a:gs>
                    <a:gs pos="40000">
                      <a:srgbClr val="FFFF00"/>
                    </a:gs>
                    <a:gs pos="96000">
                      <a:srgbClr val="FFC000"/>
                    </a:gs>
                    <a:gs pos="100000">
                      <a:srgbClr val="FFC000"/>
                    </a:gs>
                  </a:gsLst>
                  <a:path path="circle">
                    <a:fillToRect l="50000" t="50000" r="50000" b="50000"/>
                  </a:path>
                  <a:tileRect/>
                </a:gradFill>
                <a:ln w="31750" cap="flat" cmpd="sng">
                  <a:solidFill>
                    <a:srgbClr val="FFFF00"/>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33" name="Google Shape;330;p4"/>
                <p:cNvSpPr/>
                <p:nvPr/>
              </p:nvSpPr>
              <p:spPr>
                <a:xfrm rot="-4449239">
                  <a:off x="9589212" y="1706945"/>
                  <a:ext cx="1382557" cy="1382557"/>
                </a:xfrm>
                <a:prstGeom prst="arc">
                  <a:avLst>
                    <a:gd name="adj1" fmla="val 14257598"/>
                    <a:gd name="adj2" fmla="val 1799152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34" name="Google Shape;331;p4"/>
                <p:cNvSpPr/>
                <p:nvPr/>
              </p:nvSpPr>
              <p:spPr>
                <a:xfrm rot="-4316091">
                  <a:off x="9629644" y="1685173"/>
                  <a:ext cx="1382557" cy="1382557"/>
                </a:xfrm>
                <a:prstGeom prst="arc">
                  <a:avLst>
                    <a:gd name="adj1" fmla="val 18582933"/>
                    <a:gd name="adj2" fmla="val 1906774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sp>
            <p:nvSpPr>
              <p:cNvPr id="30" name="Google Shape;332;p4"/>
              <p:cNvSpPr/>
              <p:nvPr/>
            </p:nvSpPr>
            <p:spPr>
              <a:xfrm>
                <a:off x="8632827" y="5300903"/>
                <a:ext cx="1435771" cy="808877"/>
              </a:xfrm>
              <a:prstGeom prst="rect">
                <a:avLst/>
              </a:prstGeom>
              <a:noFill/>
              <a:ln>
                <a:noFill/>
              </a:ln>
              <a:effectLst>
                <a:outerShdw blurRad="50800" dist="38100" dir="5400000" algn="t" rotWithShape="0">
                  <a:srgbClr val="F9A601">
                    <a:alpha val="92549"/>
                  </a:srgbClr>
                </a:outerShdw>
              </a:effectLst>
            </p:spPr>
            <p:txBody>
              <a:bodyPr spcFirstLastPara="1" wrap="square" lIns="91426" tIns="45700" rIns="91426" bIns="45700" anchor="t" anchorCtr="0">
                <a:spAutoFit/>
              </a:bodyPr>
              <a:lstStyle/>
              <a:p>
                <a:pPr defTabSz="914411">
                  <a:buClr>
                    <a:srgbClr val="000000"/>
                  </a:buClr>
                  <a:defRPr/>
                </a:pPr>
                <a:r>
                  <a:rPr lang="en-US" sz="3600" b="1" kern="0">
                    <a:solidFill>
                      <a:srgbClr val="282055"/>
                    </a:solidFill>
                    <a:latin typeface="Microsoft Yahei"/>
                    <a:ea typeface="Microsoft Yahei"/>
                    <a:cs typeface="Arial"/>
                    <a:sym typeface="Microsoft Yahei"/>
                  </a:rPr>
                  <a:t>D</a:t>
                </a:r>
                <a:endParaRPr sz="3600" kern="0" baseline="-25000">
                  <a:solidFill>
                    <a:srgbClr val="282055"/>
                  </a:solidFill>
                  <a:latin typeface="Arial"/>
                  <a:ea typeface="Arial"/>
                  <a:cs typeface="Arial"/>
                  <a:sym typeface="Arial"/>
                </a:endParaRPr>
              </a:p>
            </p:txBody>
          </p:sp>
        </p:grpSp>
      </p:grpSp>
      <p:grpSp>
        <p:nvGrpSpPr>
          <p:cNvPr id="35" name="Google Shape;333;p4"/>
          <p:cNvGrpSpPr/>
          <p:nvPr/>
        </p:nvGrpSpPr>
        <p:grpSpPr>
          <a:xfrm>
            <a:off x="6057799" y="1896048"/>
            <a:ext cx="1468044" cy="1395930"/>
            <a:chOff x="6194243" y="678717"/>
            <a:chExt cx="1890701" cy="1747103"/>
          </a:xfrm>
        </p:grpSpPr>
        <p:sp>
          <p:nvSpPr>
            <p:cNvPr id="36" name="Google Shape;334;p4"/>
            <p:cNvSpPr/>
            <p:nvPr/>
          </p:nvSpPr>
          <p:spPr>
            <a:xfrm>
              <a:off x="6206985" y="728767"/>
              <a:ext cx="1593898" cy="1593898"/>
            </a:xfrm>
            <a:prstGeom prst="ellipse">
              <a:avLst/>
            </a:prstGeom>
            <a:solidFill>
              <a:srgbClr val="9FB70D"/>
            </a:solidFill>
            <a:ln>
              <a:noFill/>
            </a:ln>
            <a:effectLst>
              <a:outerShdw blurRad="254000" dist="63500" dir="5400000" algn="t" rotWithShape="0">
                <a:srgbClr val="000000">
                  <a:alpha val="14901"/>
                </a:srgbClr>
              </a:outerShdw>
            </a:effectLst>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nvGrpSpPr>
            <p:cNvPr id="37" name="Google Shape;335;p4"/>
            <p:cNvGrpSpPr/>
            <p:nvPr/>
          </p:nvGrpSpPr>
          <p:grpSpPr>
            <a:xfrm>
              <a:off x="6194243" y="678717"/>
              <a:ext cx="1890701" cy="1747103"/>
              <a:chOff x="6081948" y="4721328"/>
              <a:chExt cx="1890701" cy="1747103"/>
            </a:xfrm>
          </p:grpSpPr>
          <p:grpSp>
            <p:nvGrpSpPr>
              <p:cNvPr id="38" name="Google Shape;336;p4"/>
              <p:cNvGrpSpPr/>
              <p:nvPr/>
            </p:nvGrpSpPr>
            <p:grpSpPr>
              <a:xfrm>
                <a:off x="6081948" y="4721328"/>
                <a:ext cx="1765763" cy="1747103"/>
                <a:chOff x="9426726" y="1504886"/>
                <a:chExt cx="1765763" cy="1747103"/>
              </a:xfrm>
            </p:grpSpPr>
            <p:sp>
              <p:nvSpPr>
                <p:cNvPr id="40" name="Google Shape;337;p4"/>
                <p:cNvSpPr/>
                <p:nvPr/>
              </p:nvSpPr>
              <p:spPr>
                <a:xfrm>
                  <a:off x="9437178" y="1566069"/>
                  <a:ext cx="1593898" cy="1593898"/>
                </a:xfrm>
                <a:prstGeom prst="ellipse">
                  <a:avLst/>
                </a:prstGeom>
                <a:solidFill>
                  <a:srgbClr val="22F1F6"/>
                </a:solidFill>
                <a:ln>
                  <a:noFill/>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41" name="Google Shape;338;p4"/>
                <p:cNvSpPr/>
                <p:nvPr/>
              </p:nvSpPr>
              <p:spPr>
                <a:xfrm>
                  <a:off x="9440289" y="1562958"/>
                  <a:ext cx="1593898" cy="1593898"/>
                </a:xfrm>
                <a:prstGeom prst="ellipse">
                  <a:avLst/>
                </a:prstGeom>
                <a:gradFill>
                  <a:gsLst>
                    <a:gs pos="0">
                      <a:schemeClr val="accent3"/>
                    </a:gs>
                    <a:gs pos="40000">
                      <a:srgbClr val="D6F133"/>
                    </a:gs>
                    <a:gs pos="100000">
                      <a:srgbClr val="92D050"/>
                    </a:gs>
                  </a:gsLst>
                  <a:path path="circle">
                    <a:fillToRect l="50000" t="50000" r="50000" b="50000"/>
                  </a:path>
                  <a:tileRect/>
                </a:gradFill>
                <a:ln w="31750" cap="flat" cmpd="sng">
                  <a:solidFill>
                    <a:srgbClr val="D6F133"/>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42" name="Google Shape;339;p4"/>
                <p:cNvSpPr/>
                <p:nvPr/>
              </p:nvSpPr>
              <p:spPr>
                <a:xfrm rot="-4449239">
                  <a:off x="9589212" y="1706945"/>
                  <a:ext cx="1382557" cy="1382557"/>
                </a:xfrm>
                <a:prstGeom prst="arc">
                  <a:avLst>
                    <a:gd name="adj1" fmla="val 14257598"/>
                    <a:gd name="adj2" fmla="val 1799152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sp>
              <p:nvSpPr>
                <p:cNvPr id="43" name="Google Shape;340;p4"/>
                <p:cNvSpPr/>
                <p:nvPr/>
              </p:nvSpPr>
              <p:spPr>
                <a:xfrm rot="-4316091">
                  <a:off x="9629644" y="1685173"/>
                  <a:ext cx="1382557" cy="1382557"/>
                </a:xfrm>
                <a:prstGeom prst="arc">
                  <a:avLst>
                    <a:gd name="adj1" fmla="val 18582933"/>
                    <a:gd name="adj2" fmla="val 19067742"/>
                  </a:avLst>
                </a:prstGeom>
                <a:noFill/>
                <a:ln w="127000" cap="rnd" cmpd="sng">
                  <a:solidFill>
                    <a:schemeClr val="lt1">
                      <a:alpha val="89803"/>
                    </a:schemeClr>
                  </a:solidFill>
                  <a:prstDash val="solid"/>
                  <a:miter lim="800000"/>
                  <a:headEnd type="none" w="sm" len="sm"/>
                  <a:tailEnd type="none" w="sm" len="sm"/>
                </a:ln>
              </p:spPr>
              <p:txBody>
                <a:bodyPr spcFirstLastPara="1" wrap="square" lIns="91426" tIns="45700" rIns="91426" bIns="45700" anchor="ctr" anchorCtr="0">
                  <a:noAutofit/>
                </a:bodyPr>
                <a:lstStyle/>
                <a:p>
                  <a:pPr algn="ctr" defTabSz="914411">
                    <a:buClr>
                      <a:srgbClr val="000000"/>
                    </a:buClr>
                    <a:defRPr/>
                  </a:pPr>
                  <a:endParaRPr sz="3600" kern="0">
                    <a:solidFill>
                      <a:srgbClr val="282055"/>
                    </a:solidFill>
                    <a:latin typeface="Arial"/>
                    <a:ea typeface="Arial"/>
                    <a:cs typeface="Arial"/>
                    <a:sym typeface="Arial"/>
                  </a:endParaRPr>
                </a:p>
              </p:txBody>
            </p:sp>
          </p:grpSp>
          <p:sp>
            <p:nvSpPr>
              <p:cNvPr id="39" name="Google Shape;341;p4"/>
              <p:cNvSpPr txBox="1"/>
              <p:nvPr/>
            </p:nvSpPr>
            <p:spPr>
              <a:xfrm>
                <a:off x="6609776" y="5141595"/>
                <a:ext cx="1362873" cy="808876"/>
              </a:xfrm>
              <a:prstGeom prst="rect">
                <a:avLst/>
              </a:prstGeom>
              <a:noFill/>
              <a:ln>
                <a:noFill/>
              </a:ln>
              <a:effectLst>
                <a:outerShdw blurRad="50800" dist="38100" dir="5400000" algn="t" rotWithShape="0">
                  <a:srgbClr val="9FB70D">
                    <a:alpha val="92941"/>
                  </a:srgbClr>
                </a:outerShdw>
              </a:effectLst>
            </p:spPr>
            <p:txBody>
              <a:bodyPr spcFirstLastPara="1" wrap="square" lIns="91426" tIns="45700" rIns="91426" bIns="45700" anchor="t" anchorCtr="0">
                <a:spAutoFit/>
              </a:bodyPr>
              <a:lstStyle/>
              <a:p>
                <a:pPr defTabSz="914411">
                  <a:buClr>
                    <a:srgbClr val="000000"/>
                  </a:buClr>
                  <a:defRPr/>
                </a:pPr>
                <a:r>
                  <a:rPr lang="en-US" sz="3600" b="1" kern="0">
                    <a:solidFill>
                      <a:srgbClr val="282055"/>
                    </a:solidFill>
                    <a:latin typeface="Microsoft Yahei"/>
                    <a:ea typeface="Microsoft Yahei"/>
                    <a:cs typeface="Microsoft Yahei"/>
                    <a:sym typeface="Microsoft Yahei"/>
                  </a:rPr>
                  <a:t>B</a:t>
                </a:r>
                <a:endParaRPr sz="3600" b="1" kern="0">
                  <a:solidFill>
                    <a:srgbClr val="282055"/>
                  </a:solidFill>
                  <a:latin typeface="Microsoft Yahei"/>
                  <a:ea typeface="Microsoft Yahei"/>
                  <a:cs typeface="Microsoft Yahei"/>
                  <a:sym typeface="Microsoft Yahei"/>
                </a:endParaRPr>
              </a:p>
            </p:txBody>
          </p:sp>
        </p:grpSp>
      </p:grpSp>
      <p:sp>
        <p:nvSpPr>
          <p:cNvPr id="44" name="Google Shape;346;p4"/>
          <p:cNvSpPr txBox="1"/>
          <p:nvPr/>
        </p:nvSpPr>
        <p:spPr>
          <a:xfrm>
            <a:off x="1882965" y="1745914"/>
            <a:ext cx="3981273" cy="2554505"/>
          </a:xfrm>
          <a:prstGeom prst="rect">
            <a:avLst/>
          </a:prstGeom>
          <a:noFill/>
          <a:ln>
            <a:noFill/>
          </a:ln>
        </p:spPr>
        <p:txBody>
          <a:bodyPr spcFirstLastPara="1" wrap="square" lIns="91426" tIns="45700" rIns="91426" bIns="45700" anchor="t" anchorCtr="0">
            <a:spAutoFit/>
          </a:bodyPr>
          <a:lstStyle/>
          <a:p>
            <a:pPr algn="ctr"/>
            <a:r>
              <a:rPr lang="en-US" sz="4000" b="1" dirty="0">
                <a:solidFill>
                  <a:srgbClr val="FF0000"/>
                </a:solidFill>
                <a:latin typeface="Times New Roman" pitchFamily="18" charset="0"/>
                <a:cs typeface="Times New Roman" pitchFamily="18" charset="0"/>
              </a:rPr>
              <a:t>      </a:t>
            </a:r>
            <a:r>
              <a:rPr lang="en-GB" sz="4000" b="1" dirty="0" err="1">
                <a:solidFill>
                  <a:srgbClr val="FF0000"/>
                </a:solidFill>
                <a:latin typeface="Arial" panose="020B0604020202020204" pitchFamily="34" charset="0"/>
                <a:cs typeface="Arial" panose="020B0604020202020204" pitchFamily="34" charset="0"/>
              </a:rPr>
              <a:t>Dân</a:t>
            </a:r>
            <a:r>
              <a:rPr lang="en-GB" sz="4000" b="1" dirty="0">
                <a:solidFill>
                  <a:srgbClr val="FF0000"/>
                </a:solidFill>
                <a:latin typeface="Arial" panose="020B0604020202020204" pitchFamily="34" charset="0"/>
                <a:cs typeface="Arial" panose="020B0604020202020204" pitchFamily="34" charset="0"/>
              </a:rPr>
              <a:t> </a:t>
            </a:r>
            <a:r>
              <a:rPr lang="en-GB" sz="4000" b="1" dirty="0" err="1">
                <a:solidFill>
                  <a:srgbClr val="FF0000"/>
                </a:solidFill>
                <a:latin typeface="Arial" panose="020B0604020202020204" pitchFamily="34" charset="0"/>
                <a:cs typeface="Arial" panose="020B0604020202020204" pitchFamily="34" charset="0"/>
              </a:rPr>
              <a:t>số</a:t>
            </a:r>
            <a:r>
              <a:rPr lang="en-GB" sz="4000" b="1" dirty="0">
                <a:solidFill>
                  <a:srgbClr val="FF0000"/>
                </a:solidFill>
                <a:latin typeface="Arial" panose="020B0604020202020204" pitchFamily="34" charset="0"/>
                <a:cs typeface="Arial" panose="020B0604020202020204" pitchFamily="34" charset="0"/>
              </a:rPr>
              <a:t> </a:t>
            </a:r>
            <a:r>
              <a:rPr lang="en-GB" sz="4000" b="1" dirty="0" err="1">
                <a:solidFill>
                  <a:srgbClr val="FF0000"/>
                </a:solidFill>
                <a:latin typeface="Arial" panose="020B0604020202020204" pitchFamily="34" charset="0"/>
                <a:cs typeface="Arial" panose="020B0604020202020204" pitchFamily="34" charset="0"/>
              </a:rPr>
              <a:t>Đông</a:t>
            </a:r>
            <a:r>
              <a:rPr lang="en-GB" sz="4000" b="1" dirty="0">
                <a:solidFill>
                  <a:srgbClr val="FF0000"/>
                </a:solidFill>
                <a:latin typeface="Arial" panose="020B0604020202020204" pitchFamily="34" charset="0"/>
                <a:cs typeface="Arial" panose="020B0604020202020204" pitchFamily="34" charset="0"/>
              </a:rPr>
              <a:t> Nam Á </a:t>
            </a:r>
            <a:r>
              <a:rPr lang="en-GB" sz="4000" b="1" dirty="0" err="1">
                <a:solidFill>
                  <a:srgbClr val="FF0000"/>
                </a:solidFill>
                <a:latin typeface="Arial" panose="020B0604020202020204" pitchFamily="34" charset="0"/>
                <a:cs typeface="Arial" panose="020B0604020202020204" pitchFamily="34" charset="0"/>
              </a:rPr>
              <a:t>hiện</a:t>
            </a:r>
            <a:r>
              <a:rPr lang="en-GB" sz="4000" b="1" dirty="0">
                <a:solidFill>
                  <a:srgbClr val="FF0000"/>
                </a:solidFill>
                <a:latin typeface="Arial" panose="020B0604020202020204" pitchFamily="34" charset="0"/>
                <a:cs typeface="Arial" panose="020B0604020202020204" pitchFamily="34" charset="0"/>
              </a:rPr>
              <a:t> nay </a:t>
            </a:r>
            <a:r>
              <a:rPr lang="en-GB" sz="4000" b="1" dirty="0" err="1">
                <a:solidFill>
                  <a:srgbClr val="FF0000"/>
                </a:solidFill>
                <a:latin typeface="Arial" panose="020B0604020202020204" pitchFamily="34" charset="0"/>
                <a:cs typeface="Arial" panose="020B0604020202020204" pitchFamily="34" charset="0"/>
              </a:rPr>
              <a:t>có</a:t>
            </a:r>
            <a:r>
              <a:rPr lang="en-GB" sz="4000" b="1" dirty="0">
                <a:solidFill>
                  <a:srgbClr val="FF0000"/>
                </a:solidFill>
                <a:latin typeface="Arial" panose="020B0604020202020204" pitchFamily="34" charset="0"/>
                <a:cs typeface="Arial" panose="020B0604020202020204" pitchFamily="34" charset="0"/>
              </a:rPr>
              <a:t> </a:t>
            </a:r>
            <a:r>
              <a:rPr lang="en-GB" sz="4000" b="1" dirty="0" err="1">
                <a:solidFill>
                  <a:srgbClr val="FF0000"/>
                </a:solidFill>
                <a:latin typeface="Arial" panose="020B0604020202020204" pitchFamily="34" charset="0"/>
                <a:cs typeface="Arial" panose="020B0604020202020204" pitchFamily="34" charset="0"/>
              </a:rPr>
              <a:t>đặc</a:t>
            </a:r>
            <a:r>
              <a:rPr lang="en-GB" sz="4000" b="1" dirty="0">
                <a:solidFill>
                  <a:srgbClr val="FF0000"/>
                </a:solidFill>
                <a:latin typeface="Arial" panose="020B0604020202020204" pitchFamily="34" charset="0"/>
                <a:cs typeface="Arial" panose="020B0604020202020204" pitchFamily="34" charset="0"/>
              </a:rPr>
              <a:t> </a:t>
            </a:r>
            <a:r>
              <a:rPr lang="en-GB" sz="4000" b="1" dirty="0" err="1">
                <a:solidFill>
                  <a:srgbClr val="FF0000"/>
                </a:solidFill>
                <a:latin typeface="Arial" panose="020B0604020202020204" pitchFamily="34" charset="0"/>
                <a:cs typeface="Arial" panose="020B0604020202020204" pitchFamily="34" charset="0"/>
              </a:rPr>
              <a:t>điểm</a:t>
            </a:r>
            <a:r>
              <a:rPr lang="en-GB" sz="4000" b="1" dirty="0">
                <a:solidFill>
                  <a:srgbClr val="FF0000"/>
                </a:solidFill>
                <a:latin typeface="Arial" panose="020B0604020202020204" pitchFamily="34" charset="0"/>
                <a:cs typeface="Arial" panose="020B0604020202020204" pitchFamily="34" charset="0"/>
              </a:rPr>
              <a:t> </a:t>
            </a:r>
            <a:r>
              <a:rPr lang="en-GB" sz="4000" b="1" dirty="0" err="1">
                <a:solidFill>
                  <a:srgbClr val="FF0000"/>
                </a:solidFill>
                <a:latin typeface="Arial" panose="020B0604020202020204" pitchFamily="34" charset="0"/>
                <a:cs typeface="Arial" panose="020B0604020202020204" pitchFamily="34" charset="0"/>
              </a:rPr>
              <a:t>là</a:t>
            </a:r>
            <a:endParaRPr lang="en-US" sz="4000" b="1" dirty="0">
              <a:solidFill>
                <a:srgbClr val="FF0000"/>
              </a:solidFill>
              <a:latin typeface="Arial" panose="020B0604020202020204" pitchFamily="34" charset="0"/>
              <a:cs typeface="Arial" panose="020B0604020202020204" pitchFamily="34" charset="0"/>
            </a:endParaRPr>
          </a:p>
        </p:txBody>
      </p:sp>
      <p:sp>
        <p:nvSpPr>
          <p:cNvPr id="45" name="Google Shape;347;p4"/>
          <p:cNvSpPr/>
          <p:nvPr/>
        </p:nvSpPr>
        <p:spPr>
          <a:xfrm>
            <a:off x="7362919" y="645828"/>
            <a:ext cx="4391409" cy="954067"/>
          </a:xfrm>
          <a:prstGeom prst="rect">
            <a:avLst/>
          </a:prstGeom>
          <a:noFill/>
          <a:ln>
            <a:noFill/>
          </a:ln>
        </p:spPr>
        <p:txBody>
          <a:bodyPr spcFirstLastPara="1" wrap="square" lIns="91426" tIns="45700" rIns="91426" bIns="45700" anchor="t" anchorCtr="0">
            <a:spAutoFit/>
          </a:bodyPr>
          <a:lstStyle/>
          <a:p>
            <a:pPr algn="ctr"/>
            <a:r>
              <a:rPr lang="en-US" sz="2800" b="1" dirty="0" err="1">
                <a:latin typeface="Arial" panose="020B0604020202020204" pitchFamily="34" charset="0"/>
                <a:cs typeface="Arial" panose="020B0604020202020204" pitchFamily="34" charset="0"/>
              </a:rPr>
              <a:t>tỉ</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lệ</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gia</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tăng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tự</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nhiên</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ngày</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càng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tăng</a:t>
            </a:r>
            <a:r>
              <a:rPr lang="en-US" sz="2800" b="1" dirty="0">
                <a:latin typeface="Arial" panose="020B0604020202020204" pitchFamily="34" charset="0"/>
                <a:cs typeface="Arial" panose="020B0604020202020204" pitchFamily="34" charset="0"/>
              </a:rPr>
              <a:t>.</a:t>
            </a:r>
          </a:p>
        </p:txBody>
      </p:sp>
      <p:sp>
        <p:nvSpPr>
          <p:cNvPr id="46" name="Google Shape;349;p4"/>
          <p:cNvSpPr/>
          <p:nvPr/>
        </p:nvSpPr>
        <p:spPr>
          <a:xfrm>
            <a:off x="7716369" y="3772438"/>
            <a:ext cx="4117712" cy="954067"/>
          </a:xfrm>
          <a:prstGeom prst="rect">
            <a:avLst/>
          </a:prstGeom>
          <a:noFill/>
          <a:ln>
            <a:noFill/>
          </a:ln>
        </p:spPr>
        <p:txBody>
          <a:bodyPr spcFirstLastPara="1" wrap="square" lIns="91426" tIns="45700" rIns="91426" bIns="45700" anchor="t" anchorCtr="0">
            <a:spAutoFit/>
          </a:bodyPr>
          <a:lstStyle/>
          <a:p>
            <a:pPr algn="ctr" defTabSz="914411">
              <a:buClr>
                <a:srgbClr val="000000"/>
              </a:buClr>
              <a:defRPr/>
            </a:pPr>
            <a:r>
              <a:rPr lang="en-US" sz="2800" b="1" dirty="0" err="1">
                <a:latin typeface="Arial" panose="020B0604020202020204" pitchFamily="34" charset="0"/>
                <a:cs typeface="Arial" panose="020B0604020202020204" pitchFamily="34" charset="0"/>
              </a:rPr>
              <a:t>tỉ</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lệ</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người</a:t>
            </a:r>
            <a:r>
              <a:rPr lang="en-US" sz="2800" b="1" dirty="0">
                <a:latin typeface="Arial" panose="020B0604020202020204" pitchFamily="34" charset="0"/>
                <a:cs typeface="Arial" panose="020B0604020202020204" pitchFamily="34" charset="0"/>
              </a:rPr>
              <a:t> di </a:t>
            </a:r>
            <a:r>
              <a:rPr lang="en-US" sz="2800" b="1" dirty="0" err="1">
                <a:latin typeface="Arial" panose="020B0604020202020204" pitchFamily="34" charset="0"/>
                <a:cs typeface="Arial" panose="020B0604020202020204" pitchFamily="34" charset="0"/>
              </a:rPr>
              <a:t>cư</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đến</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hàng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năm</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rất</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lớn</a:t>
            </a:r>
            <a:r>
              <a:rPr lang="en-US" sz="2800" b="1" dirty="0">
                <a:latin typeface="Arial" panose="020B0604020202020204" pitchFamily="34" charset="0"/>
                <a:cs typeface="Arial" panose="020B0604020202020204" pitchFamily="34" charset="0"/>
              </a:rPr>
              <a:t>.</a:t>
            </a:r>
            <a:endParaRPr sz="2800" kern="0" dirty="0">
              <a:solidFill>
                <a:srgbClr val="282055"/>
              </a:solidFill>
              <a:latin typeface="#9Slide05 SVNLobster" panose="02040603050506020204" pitchFamily="18" charset="0"/>
              <a:ea typeface="Arial"/>
              <a:cs typeface="Arial"/>
              <a:sym typeface="Arial"/>
            </a:endParaRPr>
          </a:p>
        </p:txBody>
      </p:sp>
      <p:sp>
        <p:nvSpPr>
          <p:cNvPr id="47" name="Google Shape;350;p4"/>
          <p:cNvSpPr/>
          <p:nvPr/>
        </p:nvSpPr>
        <p:spPr>
          <a:xfrm>
            <a:off x="6859560" y="5217682"/>
            <a:ext cx="4894768" cy="954067"/>
          </a:xfrm>
          <a:prstGeom prst="rect">
            <a:avLst/>
          </a:prstGeom>
          <a:noFill/>
          <a:ln>
            <a:noFill/>
          </a:ln>
        </p:spPr>
        <p:txBody>
          <a:bodyPr spcFirstLastPara="1" wrap="square" lIns="91426" tIns="45700" rIns="91426" bIns="45700" anchor="t" anchorCtr="0">
            <a:spAutoFit/>
          </a:bodyPr>
          <a:lstStyle/>
          <a:p>
            <a:pPr algn="ctr" defTabSz="914411">
              <a:buClr>
                <a:srgbClr val="000000"/>
              </a:buClr>
              <a:defRPr/>
            </a:pPr>
            <a:r>
              <a:rPr lang="vi-VN" sz="2800" dirty="0"/>
              <a:t> </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dân</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số</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đông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người</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già</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trong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dân</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số</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rất</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nhiều</a:t>
            </a:r>
            <a:r>
              <a:rPr lang="en-US" sz="2800" b="1" dirty="0">
                <a:latin typeface="Arial" panose="020B0604020202020204" pitchFamily="34" charset="0"/>
                <a:cs typeface="Arial" panose="020B0604020202020204" pitchFamily="34" charset="0"/>
              </a:rPr>
              <a:t>.</a:t>
            </a:r>
            <a:endParaRPr sz="2800" kern="0" dirty="0">
              <a:solidFill>
                <a:srgbClr val="282055"/>
              </a:solidFill>
              <a:latin typeface="#9Slide05 SVNLobster" panose="02040603050506020204" pitchFamily="18" charset="0"/>
              <a:ea typeface="Arial"/>
              <a:cs typeface="Arial"/>
              <a:sym typeface="Arial"/>
            </a:endParaRPr>
          </a:p>
        </p:txBody>
      </p:sp>
      <p:sp>
        <p:nvSpPr>
          <p:cNvPr id="68" name="Google Shape;347;p4">
            <a:extLst>
              <a:ext uri="{FF2B5EF4-FFF2-40B4-BE49-F238E27FC236}">
                <a16:creationId xmlns:a16="http://schemas.microsoft.com/office/drawing/2014/main" id="{F40A78A8-B74F-4BF7-8EFD-D95CE8F859D6}"/>
              </a:ext>
            </a:extLst>
          </p:cNvPr>
          <p:cNvSpPr/>
          <p:nvPr/>
        </p:nvSpPr>
        <p:spPr>
          <a:xfrm>
            <a:off x="7509806" y="2098675"/>
            <a:ext cx="4481014" cy="954067"/>
          </a:xfrm>
          <a:prstGeom prst="rect">
            <a:avLst/>
          </a:prstGeom>
          <a:noFill/>
          <a:ln>
            <a:noFill/>
          </a:ln>
        </p:spPr>
        <p:txBody>
          <a:bodyPr spcFirstLastPara="1" wrap="square" lIns="91426" tIns="45700" rIns="91426" bIns="45700" anchor="t" anchorCtr="0">
            <a:spAutoFit/>
          </a:bodyPr>
          <a:lstStyle/>
          <a:p>
            <a:pPr algn="ctr"/>
            <a:r>
              <a:rPr lang="en-US" sz="2800" b="1" dirty="0" err="1">
                <a:latin typeface="Arial" panose="020B0604020202020204" pitchFamily="34" charset="0"/>
                <a:cs typeface="Arial" panose="020B0604020202020204" pitchFamily="34" charset="0"/>
              </a:rPr>
              <a:t>quy</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mô</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lớn</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tỉ</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lệ</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gia</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tăng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có</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xu</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hướng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giảm</a:t>
            </a:r>
            <a:r>
              <a:rPr lang="en-US" sz="2400" dirty="0">
                <a:latin typeface="Arial" panose="020B0604020202020204" pitchFamily="34" charset="0"/>
                <a:cs typeface="Arial" panose="020B0604020202020204" pitchFamily="34" charset="0"/>
              </a:rPr>
              <a:t>.</a:t>
            </a:r>
            <a:endParaRPr lang="vi-VN" sz="24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14366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p:tgtEl>
                                          <p:spTgt spid="5"/>
                                        </p:tgtEl>
                                        <p:attrNameLst>
                                          <p:attrName>ppt_w</p:attrName>
                                        </p:attrNameLst>
                                      </p:cBhvr>
                                      <p:tavLst>
                                        <p:tav tm="0">
                                          <p:val>
                                            <p:strVal val="0"/>
                                          </p:val>
                                        </p:tav>
                                        <p:tav tm="100000">
                                          <p:val>
                                            <p:strVal val="#ppt_w"/>
                                          </p:val>
                                        </p:tav>
                                      </p:tavLst>
                                    </p:anim>
                                    <p:anim calcmode="lin" valueType="num">
                                      <p:cBhvr additive="base">
                                        <p:cTn id="8" dur="750"/>
                                        <p:tgtEl>
                                          <p:spTgt spid="5"/>
                                        </p:tgtEl>
                                        <p:attrNameLst>
                                          <p:attrName>ppt_h</p:attrName>
                                        </p:attrNameLst>
                                      </p:cBhvr>
                                      <p:tavLst>
                                        <p:tav tm="0">
                                          <p:val>
                                            <p:strVal val="0"/>
                                          </p:val>
                                        </p:tav>
                                        <p:tav tm="100000">
                                          <p:val>
                                            <p:strVal val="#ppt_h"/>
                                          </p:val>
                                        </p:tav>
                                      </p:tavLst>
                                    </p:anim>
                                  </p:childTnLst>
                                </p:cTn>
                              </p:par>
                              <p:par>
                                <p:cTn id="9" presetID="23" presetClass="entr" presetSubtype="16" fill="hold" nodeType="withEffect">
                                  <p:stCondLst>
                                    <p:cond delay="17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ppt_w</p:attrName>
                                        </p:attrNameLst>
                                      </p:cBhvr>
                                      <p:tavLst>
                                        <p:tav tm="0">
                                          <p:val>
                                            <p:strVal val="0"/>
                                          </p:val>
                                        </p:tav>
                                        <p:tav tm="100000">
                                          <p:val>
                                            <p:strVal val="#ppt_w"/>
                                          </p:val>
                                        </p:tav>
                                      </p:tavLst>
                                    </p:anim>
                                    <p:anim calcmode="lin" valueType="num">
                                      <p:cBhvr additive="base">
                                        <p:cTn id="12" dur="500"/>
                                        <p:tgtEl>
                                          <p:spTgt spid="8"/>
                                        </p:tgtEl>
                                        <p:attrNameLst>
                                          <p:attrName>ppt_h</p:attrName>
                                        </p:attrNameLst>
                                      </p:cBhvr>
                                      <p:tavLst>
                                        <p:tav tm="0">
                                          <p:val>
                                            <p:strVal val="0"/>
                                          </p:val>
                                        </p:tav>
                                        <p:tav tm="100000">
                                          <p:val>
                                            <p:strVal val="#ppt_h"/>
                                          </p:val>
                                        </p:tav>
                                      </p:tavLst>
                                    </p:anim>
                                  </p:childTnLst>
                                </p:cTn>
                              </p:par>
                              <p:par>
                                <p:cTn id="13" presetID="8" presetClass="emph" presetSubtype="0" fill="hold" nodeType="withEffect">
                                  <p:stCondLst>
                                    <p:cond delay="1750"/>
                                  </p:stCondLst>
                                  <p:childTnLst>
                                    <p:animRot by="-21600000">
                                      <p:cBhvr>
                                        <p:cTn id="14" dur="5000" fill="hold"/>
                                        <p:tgtEl>
                                          <p:spTgt spid="8"/>
                                        </p:tgtEl>
                                        <p:attrNameLst>
                                          <p:attrName>r</p:attrName>
                                        </p:attrNameLst>
                                      </p:cBhvr>
                                    </p:animRot>
                                  </p:childTnLst>
                                </p:cTn>
                              </p:par>
                              <p:par>
                                <p:cTn id="15" presetID="10" presetClass="entr" presetSubtype="0" fill="hold" nodeType="withEffect">
                                  <p:stCondLst>
                                    <p:cond delay="600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2000"/>
                                        <p:tgtEl>
                                          <p:spTgt spid="44"/>
                                        </p:tgtEl>
                                      </p:cBhvr>
                                    </p:animEffect>
                                  </p:childTnLst>
                                </p:cTn>
                              </p:par>
                              <p:par>
                                <p:cTn id="18" presetID="10" presetClass="entr" presetSubtype="0" fill="hold" nodeType="withEffect">
                                  <p:stCondLst>
                                    <p:cond delay="80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50"/>
                                        <p:tgtEl>
                                          <p:spTgt spid="9"/>
                                        </p:tgtEl>
                                      </p:cBhvr>
                                    </p:animEffect>
                                  </p:childTnLst>
                                </p:cTn>
                              </p:par>
                              <p:par>
                                <p:cTn id="21" presetID="23" presetClass="entr" presetSubtype="16" fill="hold" nodeType="withEffect">
                                  <p:stCondLst>
                                    <p:cond delay="875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750"/>
                                        <p:tgtEl>
                                          <p:spTgt spid="18"/>
                                        </p:tgtEl>
                                        <p:attrNameLst>
                                          <p:attrName>ppt_w</p:attrName>
                                        </p:attrNameLst>
                                      </p:cBhvr>
                                      <p:tavLst>
                                        <p:tav tm="0">
                                          <p:val>
                                            <p:strVal val="0"/>
                                          </p:val>
                                        </p:tav>
                                        <p:tav tm="100000">
                                          <p:val>
                                            <p:strVal val="#ppt_w"/>
                                          </p:val>
                                        </p:tav>
                                      </p:tavLst>
                                    </p:anim>
                                    <p:anim calcmode="lin" valueType="num">
                                      <p:cBhvr additive="base">
                                        <p:cTn id="24" dur="750"/>
                                        <p:tgtEl>
                                          <p:spTgt spid="18"/>
                                        </p:tgtEl>
                                        <p:attrNameLst>
                                          <p:attrName>ppt_h</p:attrName>
                                        </p:attrNameLst>
                                      </p:cBhvr>
                                      <p:tavLst>
                                        <p:tav tm="0">
                                          <p:val>
                                            <p:strVal val="0"/>
                                          </p:val>
                                        </p:tav>
                                        <p:tav tm="100000">
                                          <p:val>
                                            <p:strVal val="#ppt_h"/>
                                          </p:val>
                                        </p:tav>
                                      </p:tavLst>
                                    </p:anim>
                                  </p:childTnLst>
                                </p:cTn>
                              </p:par>
                              <p:par>
                                <p:cTn id="25" presetID="23" presetClass="entr" presetSubtype="16" fill="hold" nodeType="withEffect">
                                  <p:stCondLst>
                                    <p:cond delay="925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750"/>
                                        <p:tgtEl>
                                          <p:spTgt spid="35"/>
                                        </p:tgtEl>
                                        <p:attrNameLst>
                                          <p:attrName>ppt_w</p:attrName>
                                        </p:attrNameLst>
                                      </p:cBhvr>
                                      <p:tavLst>
                                        <p:tav tm="0">
                                          <p:val>
                                            <p:strVal val="0"/>
                                          </p:val>
                                        </p:tav>
                                        <p:tav tm="100000">
                                          <p:val>
                                            <p:strVal val="#ppt_w"/>
                                          </p:val>
                                        </p:tav>
                                      </p:tavLst>
                                    </p:anim>
                                    <p:anim calcmode="lin" valueType="num">
                                      <p:cBhvr additive="base">
                                        <p:cTn id="28" dur="750"/>
                                        <p:tgtEl>
                                          <p:spTgt spid="35"/>
                                        </p:tgtEl>
                                        <p:attrNameLst>
                                          <p:attrName>ppt_h</p:attrName>
                                        </p:attrNameLst>
                                      </p:cBhvr>
                                      <p:tavLst>
                                        <p:tav tm="0">
                                          <p:val>
                                            <p:strVal val="0"/>
                                          </p:val>
                                        </p:tav>
                                        <p:tav tm="100000">
                                          <p:val>
                                            <p:strVal val="#ppt_h"/>
                                          </p:val>
                                        </p:tav>
                                      </p:tavLst>
                                    </p:anim>
                                  </p:childTnLst>
                                </p:cTn>
                              </p:par>
                              <p:par>
                                <p:cTn id="29" presetID="23" presetClass="entr" presetSubtype="16" fill="hold" nodeType="withEffect">
                                  <p:stCondLst>
                                    <p:cond delay="975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750"/>
                                        <p:tgtEl>
                                          <p:spTgt spid="10"/>
                                        </p:tgtEl>
                                        <p:attrNameLst>
                                          <p:attrName>ppt_w</p:attrName>
                                        </p:attrNameLst>
                                      </p:cBhvr>
                                      <p:tavLst>
                                        <p:tav tm="0">
                                          <p:val>
                                            <p:strVal val="0"/>
                                          </p:val>
                                        </p:tav>
                                        <p:tav tm="100000">
                                          <p:val>
                                            <p:strVal val="#ppt_w"/>
                                          </p:val>
                                        </p:tav>
                                      </p:tavLst>
                                    </p:anim>
                                    <p:anim calcmode="lin" valueType="num">
                                      <p:cBhvr additive="base">
                                        <p:cTn id="32" dur="750"/>
                                        <p:tgtEl>
                                          <p:spTgt spid="10"/>
                                        </p:tgtEl>
                                        <p:attrNameLst>
                                          <p:attrName>ppt_h</p:attrName>
                                        </p:attrNameLst>
                                      </p:cBhvr>
                                      <p:tavLst>
                                        <p:tav tm="0">
                                          <p:val>
                                            <p:strVal val="0"/>
                                          </p:val>
                                        </p:tav>
                                        <p:tav tm="100000">
                                          <p:val>
                                            <p:strVal val="#ppt_h"/>
                                          </p:val>
                                        </p:tav>
                                      </p:tavLst>
                                    </p:anim>
                                  </p:childTnLst>
                                </p:cTn>
                              </p:par>
                              <p:par>
                                <p:cTn id="33" presetID="23" presetClass="entr" presetSubtype="16" fill="hold" nodeType="withEffect">
                                  <p:stCondLst>
                                    <p:cond delay="1025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750"/>
                                        <p:tgtEl>
                                          <p:spTgt spid="26"/>
                                        </p:tgtEl>
                                        <p:attrNameLst>
                                          <p:attrName>ppt_w</p:attrName>
                                        </p:attrNameLst>
                                      </p:cBhvr>
                                      <p:tavLst>
                                        <p:tav tm="0">
                                          <p:val>
                                            <p:strVal val="0"/>
                                          </p:val>
                                        </p:tav>
                                        <p:tav tm="100000">
                                          <p:val>
                                            <p:strVal val="#ppt_w"/>
                                          </p:val>
                                        </p:tav>
                                      </p:tavLst>
                                    </p:anim>
                                    <p:anim calcmode="lin" valueType="num">
                                      <p:cBhvr additive="base">
                                        <p:cTn id="36" dur="750"/>
                                        <p:tgtEl>
                                          <p:spTgt spid="26"/>
                                        </p:tgtEl>
                                        <p:attrNameLst>
                                          <p:attrName>ppt_h</p:attrName>
                                        </p:attrNameLst>
                                      </p:cBhvr>
                                      <p:tavLst>
                                        <p:tav tm="0">
                                          <p:val>
                                            <p:str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45">
                                            <p:txEl>
                                              <p:pRg st="0" end="0"/>
                                            </p:txEl>
                                          </p:spTgt>
                                        </p:tgtEl>
                                        <p:attrNameLst>
                                          <p:attrName>style.visibility</p:attrName>
                                        </p:attrNameLst>
                                      </p:cBhvr>
                                      <p:to>
                                        <p:strVal val="visible"/>
                                      </p:to>
                                    </p:set>
                                    <p:anim calcmode="lin" valueType="num">
                                      <p:cBhvr additive="base">
                                        <p:cTn id="41" dur="500"/>
                                        <p:tgtEl>
                                          <p:spTgt spid="4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68">
                                            <p:txEl>
                                              <p:pRg st="0" end="0"/>
                                            </p:txEl>
                                          </p:spTgt>
                                        </p:tgtEl>
                                        <p:attrNameLst>
                                          <p:attrName>style.visibility</p:attrName>
                                        </p:attrNameLst>
                                      </p:cBhvr>
                                      <p:to>
                                        <p:strVal val="visible"/>
                                      </p:to>
                                    </p:set>
                                    <p:anim calcmode="lin" valueType="num">
                                      <p:cBhvr additive="base">
                                        <p:cTn id="46" dur="500"/>
                                        <p:tgtEl>
                                          <p:spTgt spid="6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nodeType="click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750"/>
                                        <p:tgtEl>
                                          <p:spTgt spid="46"/>
                                        </p:tgtEl>
                                        <p:attrNameLst>
                                          <p:attrName>ppt_x</p:attrName>
                                        </p:attrNameLst>
                                      </p:cBhvr>
                                      <p:tavLst>
                                        <p:tav tm="0">
                                          <p:val>
                                            <p:strVal val="#ppt_x+1"/>
                                          </p:val>
                                        </p:tav>
                                        <p:tav tm="100000">
                                          <p:val>
                                            <p:strVal val="#ppt_x"/>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nodeType="click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750"/>
                                        <p:tgtEl>
                                          <p:spTgt spid="47"/>
                                        </p:tgtEl>
                                        <p:attrNameLst>
                                          <p:attrName>ppt_x</p:attrName>
                                        </p:attrNameLst>
                                      </p:cBhvr>
                                      <p:tavLst>
                                        <p:tav tm="0">
                                          <p:val>
                                            <p:strVal val="#ppt_x+1"/>
                                          </p:val>
                                        </p:tav>
                                        <p:tav tm="100000">
                                          <p:val>
                                            <p:strVal val="#ppt_x"/>
                                          </p:val>
                                        </p:tav>
                                      </p:tavLst>
                                    </p:anim>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nodeType="clickEffect">
                                  <p:stCondLst>
                                    <p:cond delay="0"/>
                                  </p:stCondLst>
                                  <p:childTnLst>
                                    <p:anim calcmode="lin" valueType="num">
                                      <p:cBhvr additive="base">
                                        <p:cTn id="60" dur="500"/>
                                        <p:tgtEl>
                                          <p:spTgt spid="18"/>
                                        </p:tgtEl>
                                        <p:attrNameLst>
                                          <p:attrName>ppt_x</p:attrName>
                                        </p:attrNameLst>
                                      </p:cBhvr>
                                      <p:tavLst>
                                        <p:tav tm="0">
                                          <p:val>
                                            <p:strVal val="ppt_x"/>
                                          </p:val>
                                        </p:tav>
                                        <p:tav tm="100000">
                                          <p:val>
                                            <p:strVal val="ppt_x"/>
                                          </p:val>
                                        </p:tav>
                                      </p:tavLst>
                                    </p:anim>
                                    <p:anim calcmode="lin" valueType="num">
                                      <p:cBhvr additive="base">
                                        <p:cTn id="61" dur="500"/>
                                        <p:tgtEl>
                                          <p:spTgt spid="18"/>
                                        </p:tgtEl>
                                        <p:attrNameLst>
                                          <p:attrName>ppt_y</p:attrName>
                                        </p:attrNameLst>
                                      </p:cBhvr>
                                      <p:tavLst>
                                        <p:tav tm="0">
                                          <p:val>
                                            <p:strVal val="ppt_y"/>
                                          </p:val>
                                        </p:tav>
                                        <p:tav tm="100000">
                                          <p:val>
                                            <p:strVal val="1+ppt_h/2"/>
                                          </p:val>
                                        </p:tav>
                                      </p:tavLst>
                                    </p:anim>
                                    <p:set>
                                      <p:cBhvr>
                                        <p:cTn id="62" dur="1" fill="hold">
                                          <p:stCondLst>
                                            <p:cond delay="499"/>
                                          </p:stCondLst>
                                        </p:cTn>
                                        <p:tgtEl>
                                          <p:spTgt spid="18"/>
                                        </p:tgtEl>
                                        <p:attrNameLst>
                                          <p:attrName>style.visibility</p:attrName>
                                        </p:attrNameLst>
                                      </p:cBhvr>
                                      <p:to>
                                        <p:strVal val="hidden"/>
                                      </p:to>
                                    </p:set>
                                  </p:childTnLst>
                                </p:cTn>
                              </p:par>
                              <p:par>
                                <p:cTn id="63" presetID="2" presetClass="exit" presetSubtype="4" fill="hold" nodeType="withEffect">
                                  <p:stCondLst>
                                    <p:cond delay="0"/>
                                  </p:stCondLst>
                                  <p:childTnLst>
                                    <p:anim calcmode="lin" valueType="num">
                                      <p:cBhvr additive="base">
                                        <p:cTn id="64" dur="500"/>
                                        <p:tgtEl>
                                          <p:spTgt spid="10"/>
                                        </p:tgtEl>
                                        <p:attrNameLst>
                                          <p:attrName>ppt_x</p:attrName>
                                        </p:attrNameLst>
                                      </p:cBhvr>
                                      <p:tavLst>
                                        <p:tav tm="0">
                                          <p:val>
                                            <p:strVal val="ppt_x"/>
                                          </p:val>
                                        </p:tav>
                                        <p:tav tm="100000">
                                          <p:val>
                                            <p:strVal val="ppt_x"/>
                                          </p:val>
                                        </p:tav>
                                      </p:tavLst>
                                    </p:anim>
                                    <p:anim calcmode="lin" valueType="num">
                                      <p:cBhvr additive="base">
                                        <p:cTn id="65" dur="500"/>
                                        <p:tgtEl>
                                          <p:spTgt spid="10"/>
                                        </p:tgtEl>
                                        <p:attrNameLst>
                                          <p:attrName>ppt_y</p:attrName>
                                        </p:attrNameLst>
                                      </p:cBhvr>
                                      <p:tavLst>
                                        <p:tav tm="0">
                                          <p:val>
                                            <p:strVal val="ppt_y"/>
                                          </p:val>
                                        </p:tav>
                                        <p:tav tm="100000">
                                          <p:val>
                                            <p:strVal val="1+ppt_h/2"/>
                                          </p:val>
                                        </p:tav>
                                      </p:tavLst>
                                    </p:anim>
                                    <p:set>
                                      <p:cBhvr>
                                        <p:cTn id="66" dur="1" fill="hold">
                                          <p:stCondLst>
                                            <p:cond delay="499"/>
                                          </p:stCondLst>
                                        </p:cTn>
                                        <p:tgtEl>
                                          <p:spTgt spid="10"/>
                                        </p:tgtEl>
                                        <p:attrNameLst>
                                          <p:attrName>style.visibility</p:attrName>
                                        </p:attrNameLst>
                                      </p:cBhvr>
                                      <p:to>
                                        <p:strVal val="hidden"/>
                                      </p:to>
                                    </p:set>
                                  </p:childTnLst>
                                </p:cTn>
                              </p:par>
                              <p:par>
                                <p:cTn id="67" presetID="2" presetClass="exit" presetSubtype="4" fill="hold" nodeType="withEffect">
                                  <p:stCondLst>
                                    <p:cond delay="0"/>
                                  </p:stCondLst>
                                  <p:childTnLst>
                                    <p:anim calcmode="lin" valueType="num">
                                      <p:cBhvr additive="base">
                                        <p:cTn id="68" dur="500"/>
                                        <p:tgtEl>
                                          <p:spTgt spid="26"/>
                                        </p:tgtEl>
                                        <p:attrNameLst>
                                          <p:attrName>ppt_x</p:attrName>
                                        </p:attrNameLst>
                                      </p:cBhvr>
                                      <p:tavLst>
                                        <p:tav tm="0">
                                          <p:val>
                                            <p:strVal val="ppt_x"/>
                                          </p:val>
                                        </p:tav>
                                        <p:tav tm="100000">
                                          <p:val>
                                            <p:strVal val="ppt_x"/>
                                          </p:val>
                                        </p:tav>
                                      </p:tavLst>
                                    </p:anim>
                                    <p:anim calcmode="lin" valueType="num">
                                      <p:cBhvr additive="base">
                                        <p:cTn id="69" dur="500"/>
                                        <p:tgtEl>
                                          <p:spTgt spid="26"/>
                                        </p:tgtEl>
                                        <p:attrNameLst>
                                          <p:attrName>ppt_y</p:attrName>
                                        </p:attrNameLst>
                                      </p:cBhvr>
                                      <p:tavLst>
                                        <p:tav tm="0">
                                          <p:val>
                                            <p:strVal val="ppt_y"/>
                                          </p:val>
                                        </p:tav>
                                        <p:tav tm="100000">
                                          <p:val>
                                            <p:strVal val="1+ppt_h/2"/>
                                          </p:val>
                                        </p:tav>
                                      </p:tavLst>
                                    </p:anim>
                                    <p:set>
                                      <p:cBhvr>
                                        <p:cTn id="70" dur="1" fill="hold">
                                          <p:stCondLst>
                                            <p:cond delay="499"/>
                                          </p:stCondLst>
                                        </p:cTn>
                                        <p:tgtEl>
                                          <p:spTgt spid="26"/>
                                        </p:tgtEl>
                                        <p:attrNameLst>
                                          <p:attrName>style.visibility</p:attrName>
                                        </p:attrNameLst>
                                      </p:cBhvr>
                                      <p:to>
                                        <p:strVal val="hidden"/>
                                      </p:to>
                                    </p:set>
                                  </p:childTnLst>
                                </p:cTn>
                              </p:par>
                              <p:par>
                                <p:cTn id="71" presetID="2" presetClass="exit" presetSubtype="4" fill="hold" grpId="0" nodeType="withEffect">
                                  <p:stCondLst>
                                    <p:cond delay="0"/>
                                  </p:stCondLst>
                                  <p:childTnLst>
                                    <p:anim calcmode="lin" valueType="num">
                                      <p:cBhvr additive="base">
                                        <p:cTn id="72" dur="500"/>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73" dur="500"/>
                                        <p:tgtEl>
                                          <p:spTgt spid="45">
                                            <p:txEl>
                                              <p:pRg st="0" end="0"/>
                                            </p:txEl>
                                          </p:spTgt>
                                        </p:tgtEl>
                                        <p:attrNameLst>
                                          <p:attrName>ppt_y</p:attrName>
                                        </p:attrNameLst>
                                      </p:cBhvr>
                                      <p:tavLst>
                                        <p:tav tm="0">
                                          <p:val>
                                            <p:strVal val="ppt_y"/>
                                          </p:val>
                                        </p:tav>
                                        <p:tav tm="100000">
                                          <p:val>
                                            <p:strVal val="1+ppt_h/2"/>
                                          </p:val>
                                        </p:tav>
                                      </p:tavLst>
                                    </p:anim>
                                    <p:set>
                                      <p:cBhvr>
                                        <p:cTn id="74" dur="1" fill="hold">
                                          <p:stCondLst>
                                            <p:cond delay="499"/>
                                          </p:stCondLst>
                                        </p:cTn>
                                        <p:tgtEl>
                                          <p:spTgt spid="45">
                                            <p:txEl>
                                              <p:pRg st="0" end="0"/>
                                            </p:txEl>
                                          </p:spTgt>
                                        </p:tgtEl>
                                        <p:attrNameLst>
                                          <p:attrName>style.visibility</p:attrName>
                                        </p:attrNameLst>
                                      </p:cBhvr>
                                      <p:to>
                                        <p:strVal val="hidden"/>
                                      </p:to>
                                    </p:set>
                                  </p:childTnLst>
                                </p:cTn>
                              </p:par>
                              <p:par>
                                <p:cTn id="75" presetID="2" presetClass="exit" presetSubtype="4" fill="hold" grpId="0" nodeType="withEffect">
                                  <p:stCondLst>
                                    <p:cond delay="0"/>
                                  </p:stCondLst>
                                  <p:childTnLst>
                                    <p:anim calcmode="lin" valueType="num">
                                      <p:cBhvr additive="base">
                                        <p:cTn id="76" dur="500"/>
                                        <p:tgtEl>
                                          <p:spTgt spid="46"/>
                                        </p:tgtEl>
                                        <p:attrNameLst>
                                          <p:attrName>ppt_x</p:attrName>
                                        </p:attrNameLst>
                                      </p:cBhvr>
                                      <p:tavLst>
                                        <p:tav tm="0">
                                          <p:val>
                                            <p:strVal val="ppt_x"/>
                                          </p:val>
                                        </p:tav>
                                        <p:tav tm="100000">
                                          <p:val>
                                            <p:strVal val="ppt_x"/>
                                          </p:val>
                                        </p:tav>
                                      </p:tavLst>
                                    </p:anim>
                                    <p:anim calcmode="lin" valueType="num">
                                      <p:cBhvr additive="base">
                                        <p:cTn id="77" dur="500"/>
                                        <p:tgtEl>
                                          <p:spTgt spid="46"/>
                                        </p:tgtEl>
                                        <p:attrNameLst>
                                          <p:attrName>ppt_y</p:attrName>
                                        </p:attrNameLst>
                                      </p:cBhvr>
                                      <p:tavLst>
                                        <p:tav tm="0">
                                          <p:val>
                                            <p:strVal val="ppt_y"/>
                                          </p:val>
                                        </p:tav>
                                        <p:tav tm="100000">
                                          <p:val>
                                            <p:strVal val="1+ppt_h/2"/>
                                          </p:val>
                                        </p:tav>
                                      </p:tavLst>
                                    </p:anim>
                                    <p:set>
                                      <p:cBhvr>
                                        <p:cTn id="78" dur="1" fill="hold">
                                          <p:stCondLst>
                                            <p:cond delay="499"/>
                                          </p:stCondLst>
                                        </p:cTn>
                                        <p:tgtEl>
                                          <p:spTgt spid="46"/>
                                        </p:tgtEl>
                                        <p:attrNameLst>
                                          <p:attrName>style.visibility</p:attrName>
                                        </p:attrNameLst>
                                      </p:cBhvr>
                                      <p:to>
                                        <p:strVal val="hidden"/>
                                      </p:to>
                                    </p:set>
                                  </p:childTnLst>
                                </p:cTn>
                              </p:par>
                              <p:par>
                                <p:cTn id="79" presetID="2" presetClass="exit" presetSubtype="4" fill="hold" grpId="0" nodeType="withEffect">
                                  <p:stCondLst>
                                    <p:cond delay="0"/>
                                  </p:stCondLst>
                                  <p:childTnLst>
                                    <p:anim calcmode="lin" valueType="num">
                                      <p:cBhvr additive="base">
                                        <p:cTn id="80" dur="500"/>
                                        <p:tgtEl>
                                          <p:spTgt spid="47"/>
                                        </p:tgtEl>
                                        <p:attrNameLst>
                                          <p:attrName>ppt_x</p:attrName>
                                        </p:attrNameLst>
                                      </p:cBhvr>
                                      <p:tavLst>
                                        <p:tav tm="0">
                                          <p:val>
                                            <p:strVal val="ppt_x"/>
                                          </p:val>
                                        </p:tav>
                                        <p:tav tm="100000">
                                          <p:val>
                                            <p:strVal val="ppt_x"/>
                                          </p:val>
                                        </p:tav>
                                      </p:tavLst>
                                    </p:anim>
                                    <p:anim calcmode="lin" valueType="num">
                                      <p:cBhvr additive="base">
                                        <p:cTn id="81" dur="500"/>
                                        <p:tgtEl>
                                          <p:spTgt spid="47"/>
                                        </p:tgtEl>
                                        <p:attrNameLst>
                                          <p:attrName>ppt_y</p:attrName>
                                        </p:attrNameLst>
                                      </p:cBhvr>
                                      <p:tavLst>
                                        <p:tav tm="0">
                                          <p:val>
                                            <p:strVal val="ppt_y"/>
                                          </p:val>
                                        </p:tav>
                                        <p:tav tm="100000">
                                          <p:val>
                                            <p:strVal val="1+ppt_h/2"/>
                                          </p:val>
                                        </p:tav>
                                      </p:tavLst>
                                    </p:anim>
                                    <p:set>
                                      <p:cBhvr>
                                        <p:cTn id="82" dur="1" fill="hold">
                                          <p:stCondLst>
                                            <p:cond delay="499"/>
                                          </p:stCondLst>
                                        </p:cTn>
                                        <p:tgtEl>
                                          <p:spTgt spid="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uild="allAtOnce"/>
      <p:bldP spid="46" grpId="0"/>
      <p:bldP spid="4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sz="2600" dirty="0">
              <a:solidFill>
                <a:schemeClr val="tx1"/>
              </a:solidFill>
              <a:latin typeface="Times New Roman" panose="02020603050405020304" pitchFamily="18" charset="0"/>
              <a:cs typeface="Times New Roman" panose="02020603050405020304" pitchFamily="18" charset="0"/>
            </a:endParaRPr>
          </a:p>
          <a:p>
            <a:pPr lvl="0"/>
            <a:endParaRPr lang="en-US" sz="2600" dirty="0">
              <a:solidFill>
                <a:schemeClr val="tx1"/>
              </a:solidFill>
              <a:latin typeface="Times New Roman" panose="02020603050405020304" pitchFamily="18" charset="0"/>
              <a:cs typeface="Times New Roman" panose="02020603050405020304" pitchFamily="18" charset="0"/>
            </a:endParaRPr>
          </a:p>
          <a:p>
            <a:pPr lvl="0"/>
            <a:endParaRPr lang="en-US" sz="2600" dirty="0">
              <a:solidFill>
                <a:schemeClr val="tx1"/>
              </a:solidFill>
              <a:latin typeface="Times New Roman" panose="02020603050405020304" pitchFamily="18" charset="0"/>
              <a:cs typeface="Times New Roman" panose="02020603050405020304" pitchFamily="18" charset="0"/>
            </a:endParaRPr>
          </a:p>
          <a:p>
            <a:pPr lvl="0"/>
            <a:endParaRPr lang="en-US" sz="2600" dirty="0">
              <a:solidFill>
                <a:schemeClr val="tx1"/>
              </a:solidFill>
              <a:latin typeface="Times New Roman" panose="02020603050405020304" pitchFamily="18" charset="0"/>
              <a:cs typeface="Times New Roman" panose="02020603050405020304" pitchFamily="18" charset="0"/>
            </a:endParaRPr>
          </a:p>
          <a:p>
            <a:pPr lvl="0"/>
            <a:endParaRPr lang="en-US" sz="2600" dirty="0">
              <a:solidFill>
                <a:schemeClr val="tx1"/>
              </a:solidFill>
              <a:latin typeface="Times New Roman" panose="02020603050405020304" pitchFamily="18" charset="0"/>
              <a:cs typeface="Times New Roman" panose="02020603050405020304" pitchFamily="18" charset="0"/>
            </a:endParaRPr>
          </a:p>
          <a:p>
            <a:pPr lvl="0"/>
            <a:endParaRPr lang="en-US" sz="2600" dirty="0">
              <a:solidFill>
                <a:schemeClr val="tx1"/>
              </a:solidFill>
              <a:latin typeface="Times New Roman" panose="02020603050405020304" pitchFamily="18" charset="0"/>
              <a:cs typeface="Times New Roman" panose="02020603050405020304" pitchFamily="18" charset="0"/>
            </a:endParaRPr>
          </a:p>
          <a:p>
            <a:pPr lvl="0"/>
            <a:endParaRPr lang="en-US" sz="2600" dirty="0">
              <a:solidFill>
                <a:schemeClr val="tx1"/>
              </a:solidFill>
              <a:latin typeface="Times New Roman" panose="02020603050405020304" pitchFamily="18" charset="0"/>
              <a:cs typeface="Times New Roman" panose="02020603050405020304" pitchFamily="18" charset="0"/>
            </a:endParaRPr>
          </a:p>
          <a:p>
            <a:pPr lvl="0"/>
            <a:endParaRPr lang="en-US" sz="2600" dirty="0">
              <a:solidFill>
                <a:schemeClr val="tx1"/>
              </a:solidFill>
              <a:latin typeface="Times New Roman" panose="02020603050405020304" pitchFamily="18" charset="0"/>
              <a:cs typeface="Times New Roman" panose="02020603050405020304" pitchFamily="18" charset="0"/>
            </a:endParaRPr>
          </a:p>
          <a:p>
            <a:pPr lvl="0"/>
            <a:endParaRPr lang="en-US" sz="2600" dirty="0">
              <a:solidFill>
                <a:schemeClr val="tx1"/>
              </a:solidFill>
              <a:latin typeface="Times New Roman" panose="02020603050405020304" pitchFamily="18" charset="0"/>
              <a:cs typeface="Times New Roman" panose="02020603050405020304" pitchFamily="18" charset="0"/>
            </a:endParaRPr>
          </a:p>
          <a:p>
            <a:pPr lvl="0"/>
            <a:endParaRPr lang="en-US" sz="2600" dirty="0">
              <a:solidFill>
                <a:schemeClr val="tx1"/>
              </a:solidFill>
              <a:latin typeface="Times New Roman" panose="02020603050405020304" pitchFamily="18" charset="0"/>
              <a:cs typeface="Times New Roman" panose="02020603050405020304" pitchFamily="18" charset="0"/>
            </a:endParaRPr>
          </a:p>
          <a:p>
            <a:pPr lvl="0"/>
            <a:endParaRPr lang="en-US" sz="2600" dirty="0">
              <a:solidFill>
                <a:schemeClr val="tx1"/>
              </a:solidFill>
              <a:latin typeface="Times New Roman" panose="02020603050405020304" pitchFamily="18" charset="0"/>
              <a:cs typeface="Times New Roman" panose="02020603050405020304" pitchFamily="18" charset="0"/>
            </a:endParaRPr>
          </a:p>
          <a:p>
            <a:pPr lvl="0"/>
            <a:endParaRPr lang="en-US" sz="2600" dirty="0">
              <a:solidFill>
                <a:schemeClr val="tx1"/>
              </a:solidFill>
              <a:latin typeface="Times New Roman" panose="02020603050405020304" pitchFamily="18" charset="0"/>
              <a:cs typeface="Times New Roman" panose="02020603050405020304" pitchFamily="18" charset="0"/>
            </a:endParaRPr>
          </a:p>
          <a:p>
            <a:pPr lvl="0"/>
            <a:endParaRPr lang="en-US" sz="2600" dirty="0">
              <a:solidFill>
                <a:schemeClr val="tx1"/>
              </a:solidFill>
              <a:latin typeface="Times New Roman" panose="02020603050405020304" pitchFamily="18" charset="0"/>
              <a:cs typeface="Times New Roman" panose="02020603050405020304" pitchFamily="18" charset="0"/>
            </a:endParaRPr>
          </a:p>
          <a:p>
            <a:pPr lvl="0"/>
            <a:r>
              <a:rPr lang="en-US" sz="2600" dirty="0">
                <a:solidFill>
                  <a:schemeClr val="tx1"/>
                </a:solidFill>
                <a:latin typeface="Times New Roman" panose="02020603050405020304" pitchFamily="18" charset="0"/>
                <a:cs typeface="Times New Roman" panose="02020603050405020304" pitchFamily="18" charset="0"/>
              </a:rPr>
              <a:t>         </a:t>
            </a:r>
            <a:r>
              <a:rPr lang="vi-VN" sz="2600" dirty="0">
                <a:solidFill>
                  <a:schemeClr val="tx1"/>
                </a:solidFill>
                <a:latin typeface="Times New Roman" panose="02020603050405020304" pitchFamily="18" charset="0"/>
                <a:cs typeface="Times New Roman" panose="02020603050405020304" pitchFamily="18" charset="0"/>
              </a:rPr>
              <a:t>Dựa vào bảng 11.2, h</a:t>
            </a:r>
            <a:r>
              <a:rPr lang="en-US" sz="2600" dirty="0">
                <a:solidFill>
                  <a:schemeClr val="tx1"/>
                </a:solidFill>
                <a:latin typeface="Times New Roman" panose="02020603050405020304" pitchFamily="18" charset="0"/>
                <a:cs typeface="Times New Roman" panose="02020603050405020304" pitchFamily="18" charset="0"/>
              </a:rPr>
              <a:t>ã</a:t>
            </a:r>
            <a:r>
              <a:rPr lang="vi-VN" sz="2600" dirty="0">
                <a:solidFill>
                  <a:schemeClr val="tx1"/>
                </a:solidFill>
                <a:latin typeface="Times New Roman" panose="02020603050405020304" pitchFamily="18" charset="0"/>
                <a:cs typeface="Times New Roman" panose="02020603050405020304" pitchFamily="18" charset="0"/>
              </a:rPr>
              <a:t>y so sánh và rút ra nhận xét vể số năm đi học trung bình của</a:t>
            </a:r>
            <a:r>
              <a:rPr lang="en-US" sz="2600" dirty="0">
                <a:solidFill>
                  <a:schemeClr val="tx1"/>
                </a:solidFill>
                <a:latin typeface="Times New Roman" panose="02020603050405020304" pitchFamily="18" charset="0"/>
                <a:cs typeface="Times New Roman" panose="02020603050405020304" pitchFamily="18" charset="0"/>
              </a:rPr>
              <a:t>             </a:t>
            </a:r>
            <a:r>
              <a:rPr lang="vi-VN" sz="2600" dirty="0">
                <a:solidFill>
                  <a:schemeClr val="tx1"/>
                </a:solidFill>
                <a:latin typeface="Times New Roman" panose="02020603050405020304" pitchFamily="18" charset="0"/>
                <a:cs typeface="Times New Roman" panose="02020603050405020304" pitchFamily="18" charset="0"/>
              </a:rPr>
              <a:t> </a:t>
            </a:r>
            <a:r>
              <a:rPr lang="en-US" sz="2600" dirty="0">
                <a:solidFill>
                  <a:schemeClr val="tx1"/>
                </a:solidFill>
                <a:latin typeface="Times New Roman" panose="02020603050405020304" pitchFamily="18" charset="0"/>
                <a:cs typeface="Times New Roman" panose="02020603050405020304" pitchFamily="18" charset="0"/>
              </a:rPr>
              <a:t>         </a:t>
            </a:r>
            <a:r>
              <a:rPr lang="vi-VN" sz="2600" dirty="0">
                <a:solidFill>
                  <a:schemeClr val="tx1"/>
                </a:solidFill>
                <a:latin typeface="Times New Roman" panose="02020603050405020304" pitchFamily="18" charset="0"/>
                <a:cs typeface="Times New Roman" panose="02020603050405020304" pitchFamily="18" charset="0"/>
              </a:rPr>
              <a:t>người từ 25 tuổi tr</a:t>
            </a:r>
            <a:r>
              <a:rPr lang="en-US" sz="2600" dirty="0">
                <a:solidFill>
                  <a:schemeClr val="tx1"/>
                </a:solidFill>
                <a:latin typeface="Times New Roman" panose="02020603050405020304" pitchFamily="18" charset="0"/>
                <a:cs typeface="Times New Roman" panose="02020603050405020304" pitchFamily="18" charset="0"/>
              </a:rPr>
              <a:t>ở</a:t>
            </a:r>
            <a:r>
              <a:rPr lang="vi-VN" sz="2600" dirty="0">
                <a:solidFill>
                  <a:schemeClr val="tx1"/>
                </a:solidFill>
                <a:latin typeface="Times New Roman" panose="02020603050405020304" pitchFamily="18" charset="0"/>
                <a:cs typeface="Times New Roman" panose="02020603050405020304" pitchFamily="18" charset="0"/>
              </a:rPr>
              <a:t> lên của một số nước Đông Nam Á</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Câu</a:t>
            </a:r>
            <a:r>
              <a:rPr lang="en-US" sz="2600" dirty="0">
                <a:solidFill>
                  <a:schemeClr val="tx1"/>
                </a:solidFill>
                <a:latin typeface="Times New Roman" panose="02020603050405020304" pitchFamily="18" charset="0"/>
                <a:cs typeface="Times New Roman" panose="02020603050405020304" pitchFamily="18" charset="0"/>
              </a:rPr>
              <a:t> 2 SGK </a:t>
            </a:r>
            <a:r>
              <a:rPr lang="en-US" sz="2600" dirty="0" err="1">
                <a:solidFill>
                  <a:schemeClr val="tx1"/>
                </a:solidFill>
                <a:latin typeface="Times New Roman" panose="02020603050405020304" pitchFamily="18" charset="0"/>
                <a:cs typeface="Times New Roman" panose="02020603050405020304" pitchFamily="18" charset="0"/>
              </a:rPr>
              <a:t>trang</a:t>
            </a:r>
            <a:r>
              <a:rPr lang="en-US" sz="2600" dirty="0">
                <a:solidFill>
                  <a:schemeClr val="tx1"/>
                </a:solidFill>
                <a:latin typeface="Times New Roman" panose="02020603050405020304" pitchFamily="18" charset="0"/>
                <a:cs typeface="Times New Roman" panose="02020603050405020304" pitchFamily="18" charset="0"/>
              </a:rPr>
              <a:t> 52).</a:t>
            </a:r>
          </a:p>
        </p:txBody>
      </p:sp>
      <p:pic>
        <p:nvPicPr>
          <p:cNvPr id="5" name="Picture 4"/>
          <p:cNvPicPr>
            <a:picLocks noChangeAspect="1"/>
          </p:cNvPicPr>
          <p:nvPr/>
        </p:nvPicPr>
        <p:blipFill>
          <a:blip r:embed="rId3"/>
          <a:stretch>
            <a:fillRect/>
          </a:stretch>
        </p:blipFill>
        <p:spPr>
          <a:xfrm>
            <a:off x="1330960" y="419980"/>
            <a:ext cx="10173652" cy="5147699"/>
          </a:xfrm>
          <a:prstGeom prst="rect">
            <a:avLst/>
          </a:prstGeom>
        </p:spPr>
      </p:pic>
      <p:sp>
        <p:nvSpPr>
          <p:cNvPr id="6" name="TextBox 5">
            <a:extLst>
              <a:ext uri="{FF2B5EF4-FFF2-40B4-BE49-F238E27FC236}">
                <a16:creationId xmlns:a16="http://schemas.microsoft.com/office/drawing/2014/main" id="{70926A40-4482-CFCB-F120-5549F793BBC5}"/>
              </a:ext>
            </a:extLst>
          </p:cNvPr>
          <p:cNvSpPr txBox="1"/>
          <p:nvPr/>
        </p:nvSpPr>
        <p:spPr>
          <a:xfrm>
            <a:off x="-1" y="-91534"/>
            <a:ext cx="11816081" cy="646331"/>
          </a:xfrm>
          <a:prstGeom prst="rect">
            <a:avLst/>
          </a:prstGeom>
          <a:noFill/>
        </p:spPr>
        <p:txBody>
          <a:bodyPr wrap="square" rtlCol="0">
            <a:spAutoFit/>
          </a:bodyPr>
          <a:lstStyle/>
          <a:p>
            <a:pPr algn="ctr"/>
            <a:r>
              <a:rPr lang="en-US" sz="3600" b="1" dirty="0" err="1">
                <a:solidFill>
                  <a:srgbClr val="FF0000"/>
                </a:solidFill>
                <a:latin typeface="Times New Roman" panose="02020603050405020304" pitchFamily="18" charset="0"/>
                <a:cs typeface="Times New Roman" panose="02020603050405020304" pitchFamily="18" charset="0"/>
              </a:rPr>
              <a:t>Hướng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dẫn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luyện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tập</a:t>
            </a:r>
            <a:r>
              <a:rPr lang="en-US" sz="3600" b="1" dirty="0">
                <a:solidFill>
                  <a:srgbClr val="FF0000"/>
                </a:solidFill>
                <a:latin typeface="Times New Roman" panose="02020603050405020304" pitchFamily="18" charset="0"/>
                <a:cs typeface="Times New Roman" panose="02020603050405020304" pitchFamily="18" charset="0"/>
              </a:rPr>
              <a:t> ở </a:t>
            </a:r>
            <a:r>
              <a:rPr lang="en-US" sz="3600" b="1" dirty="0" err="1">
                <a:solidFill>
                  <a:srgbClr val="FF0000"/>
                </a:solidFill>
                <a:latin typeface="Times New Roman" panose="02020603050405020304" pitchFamily="18" charset="0"/>
                <a:cs typeface="Times New Roman" panose="02020603050405020304" pitchFamily="18" charset="0"/>
              </a:rPr>
              <a:t>nhà</a:t>
            </a:r>
            <a:endParaRPr lang="en-US" sz="3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338197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21C7B8D-0565-4D00-B148-DAE94F449F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559" y="343218"/>
            <a:ext cx="8694737" cy="48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a:extLst>
              <a:ext uri="{FF2B5EF4-FFF2-40B4-BE49-F238E27FC236}">
                <a16:creationId xmlns:a16="http://schemas.microsoft.com/office/drawing/2014/main" id="{B3EFEBBD-49D9-444F-B860-C228A87FD9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0739" y="3657600"/>
            <a:ext cx="1755775"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26">
            <a:extLst>
              <a:ext uri="{FF2B5EF4-FFF2-40B4-BE49-F238E27FC236}">
                <a16:creationId xmlns:a16="http://schemas.microsoft.com/office/drawing/2014/main" id="{F636F6A5-4586-4714-9708-485069F52E49}"/>
              </a:ext>
            </a:extLst>
          </p:cNvPr>
          <p:cNvSpPr txBox="1">
            <a:spLocks noChangeArrowheads="1"/>
          </p:cNvSpPr>
          <p:nvPr/>
        </p:nvSpPr>
        <p:spPr bwMode="auto">
          <a:xfrm>
            <a:off x="2489200" y="1533902"/>
            <a:ext cx="563531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5800">
              <a:defRPr>
                <a:solidFill>
                  <a:schemeClr val="tx1"/>
                </a:solidFill>
                <a:latin typeface="#9Slide01 Noi dung ngan" panose="00000500000000000000" pitchFamily="2" charset="0"/>
              </a:defRPr>
            </a:lvl1pPr>
            <a:lvl2pPr marL="742950" indent="-285750" defTabSz="685800">
              <a:defRPr>
                <a:solidFill>
                  <a:schemeClr val="tx1"/>
                </a:solidFill>
                <a:latin typeface="#9Slide01 Noi dung ngan" panose="00000500000000000000" pitchFamily="2" charset="0"/>
              </a:defRPr>
            </a:lvl2pPr>
            <a:lvl3pPr marL="1143000" indent="-228600" defTabSz="685800">
              <a:defRPr>
                <a:solidFill>
                  <a:schemeClr val="tx1"/>
                </a:solidFill>
                <a:latin typeface="#9Slide01 Noi dung ngan" panose="00000500000000000000" pitchFamily="2" charset="0"/>
              </a:defRPr>
            </a:lvl3pPr>
            <a:lvl4pPr marL="1600200" indent="-228600" defTabSz="685800">
              <a:defRPr>
                <a:solidFill>
                  <a:schemeClr val="tx1"/>
                </a:solidFill>
                <a:latin typeface="#9Slide01 Noi dung ngan" panose="00000500000000000000" pitchFamily="2" charset="0"/>
              </a:defRPr>
            </a:lvl4pPr>
            <a:lvl5pPr marL="2057400" indent="-228600" defTabSz="685800">
              <a:defRPr>
                <a:solidFill>
                  <a:schemeClr val="tx1"/>
                </a:solidFill>
                <a:latin typeface="#9Slide01 Noi dung ngan" panose="00000500000000000000" pitchFamily="2" charset="0"/>
              </a:defRPr>
            </a:lvl5pPr>
            <a:lvl6pPr marL="2514600" indent="-228600" defTabSz="685800" eaLnBrk="0" fontAlgn="base" hangingPunct="0">
              <a:spcBef>
                <a:spcPct val="0"/>
              </a:spcBef>
              <a:spcAft>
                <a:spcPct val="0"/>
              </a:spcAft>
              <a:defRPr>
                <a:solidFill>
                  <a:schemeClr val="tx1"/>
                </a:solidFill>
                <a:latin typeface="#9Slide01 Noi dung ngan" panose="00000500000000000000" pitchFamily="2" charset="0"/>
              </a:defRPr>
            </a:lvl6pPr>
            <a:lvl7pPr marL="2971800" indent="-228600" defTabSz="685800" eaLnBrk="0" fontAlgn="base" hangingPunct="0">
              <a:spcBef>
                <a:spcPct val="0"/>
              </a:spcBef>
              <a:spcAft>
                <a:spcPct val="0"/>
              </a:spcAft>
              <a:defRPr>
                <a:solidFill>
                  <a:schemeClr val="tx1"/>
                </a:solidFill>
                <a:latin typeface="#9Slide01 Noi dung ngan" panose="00000500000000000000" pitchFamily="2" charset="0"/>
              </a:defRPr>
            </a:lvl7pPr>
            <a:lvl8pPr marL="3429000" indent="-228600" defTabSz="685800" eaLnBrk="0" fontAlgn="base" hangingPunct="0">
              <a:spcBef>
                <a:spcPct val="0"/>
              </a:spcBef>
              <a:spcAft>
                <a:spcPct val="0"/>
              </a:spcAft>
              <a:defRPr>
                <a:solidFill>
                  <a:schemeClr val="tx1"/>
                </a:solidFill>
                <a:latin typeface="#9Slide01 Noi dung ngan" panose="00000500000000000000" pitchFamily="2" charset="0"/>
              </a:defRPr>
            </a:lvl8pPr>
            <a:lvl9pPr marL="3886200" indent="-228600" defTabSz="685800" eaLnBrk="0" fontAlgn="base" hangingPunct="0">
              <a:spcBef>
                <a:spcPct val="0"/>
              </a:spcBef>
              <a:spcAft>
                <a:spcPct val="0"/>
              </a:spcAft>
              <a:defRPr>
                <a:solidFill>
                  <a:schemeClr val="tx1"/>
                </a:solidFill>
                <a:latin typeface="#9Slide01 Noi dung ngan" panose="00000500000000000000" pitchFamily="2" charset="0"/>
              </a:defRPr>
            </a:lvl9pPr>
          </a:lstStyle>
          <a:p>
            <a:pPr defTabSz="685834" fontAlgn="base">
              <a:spcBef>
                <a:spcPct val="50000"/>
              </a:spcBef>
              <a:spcAft>
                <a:spcPct val="0"/>
              </a:spcAft>
              <a:defRPr/>
            </a:pPr>
            <a:r>
              <a:rPr lang="en-US" altLang="vi-VN" sz="3200" dirty="0">
                <a:solidFill>
                  <a:srgbClr val="FFFFFF"/>
                </a:solidFill>
                <a:latin typeface="Times New Roman" panose="02020603050405020304" pitchFamily="18" charset="0"/>
                <a:cs typeface="Times New Roman" panose="02020603050405020304" pitchFamily="18" charset="0"/>
              </a:rPr>
              <a:t>1. </a:t>
            </a:r>
            <a:r>
              <a:rPr lang="en-US" altLang="vi-VN" sz="3200" dirty="0" err="1">
                <a:solidFill>
                  <a:srgbClr val="FFFFFF"/>
                </a:solidFill>
                <a:latin typeface="Times New Roman" panose="02020603050405020304" pitchFamily="18" charset="0"/>
                <a:cs typeface="Times New Roman" panose="02020603050405020304" pitchFamily="18" charset="0"/>
              </a:rPr>
              <a:t>Học</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bài</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và</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trả</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lời</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các</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câu</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hỏi</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cuối</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bài</a:t>
            </a:r>
            <a:r>
              <a:rPr lang="en-US" altLang="vi-VN" sz="3200" dirty="0">
                <a:solidFill>
                  <a:srgbClr val="FFFFFF"/>
                </a:solidFill>
                <a:latin typeface="Times New Roman" panose="02020603050405020304" pitchFamily="18" charset="0"/>
                <a:cs typeface="Times New Roman" panose="02020603050405020304" pitchFamily="18" charset="0"/>
              </a:rPr>
              <a:t>.</a:t>
            </a:r>
          </a:p>
        </p:txBody>
      </p:sp>
      <p:sp>
        <p:nvSpPr>
          <p:cNvPr id="5" name="Text Box 27">
            <a:extLst>
              <a:ext uri="{FF2B5EF4-FFF2-40B4-BE49-F238E27FC236}">
                <a16:creationId xmlns:a16="http://schemas.microsoft.com/office/drawing/2014/main" id="{41540F46-4C82-4CD4-A901-8430CAC3D566}"/>
              </a:ext>
            </a:extLst>
          </p:cNvPr>
          <p:cNvSpPr txBox="1">
            <a:spLocks noChangeArrowheads="1"/>
          </p:cNvSpPr>
          <p:nvPr/>
        </p:nvSpPr>
        <p:spPr bwMode="auto">
          <a:xfrm>
            <a:off x="2357120" y="2662239"/>
            <a:ext cx="602933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5800">
              <a:defRPr>
                <a:solidFill>
                  <a:schemeClr val="tx1"/>
                </a:solidFill>
                <a:latin typeface="#9Slide01 Noi dung ngan" panose="00000500000000000000" pitchFamily="2" charset="0"/>
              </a:defRPr>
            </a:lvl1pPr>
            <a:lvl2pPr marL="742950" indent="-285750" defTabSz="685800">
              <a:defRPr>
                <a:solidFill>
                  <a:schemeClr val="tx1"/>
                </a:solidFill>
                <a:latin typeface="#9Slide01 Noi dung ngan" panose="00000500000000000000" pitchFamily="2" charset="0"/>
              </a:defRPr>
            </a:lvl2pPr>
            <a:lvl3pPr marL="1143000" indent="-228600" defTabSz="685800">
              <a:defRPr>
                <a:solidFill>
                  <a:schemeClr val="tx1"/>
                </a:solidFill>
                <a:latin typeface="#9Slide01 Noi dung ngan" panose="00000500000000000000" pitchFamily="2" charset="0"/>
              </a:defRPr>
            </a:lvl3pPr>
            <a:lvl4pPr marL="1600200" indent="-228600" defTabSz="685800">
              <a:defRPr>
                <a:solidFill>
                  <a:schemeClr val="tx1"/>
                </a:solidFill>
                <a:latin typeface="#9Slide01 Noi dung ngan" panose="00000500000000000000" pitchFamily="2" charset="0"/>
              </a:defRPr>
            </a:lvl4pPr>
            <a:lvl5pPr marL="2057400" indent="-228600" defTabSz="685800">
              <a:defRPr>
                <a:solidFill>
                  <a:schemeClr val="tx1"/>
                </a:solidFill>
                <a:latin typeface="#9Slide01 Noi dung ngan" panose="00000500000000000000" pitchFamily="2" charset="0"/>
              </a:defRPr>
            </a:lvl5pPr>
            <a:lvl6pPr marL="2514600" indent="-228600" defTabSz="685800" eaLnBrk="0" fontAlgn="base" hangingPunct="0">
              <a:spcBef>
                <a:spcPct val="0"/>
              </a:spcBef>
              <a:spcAft>
                <a:spcPct val="0"/>
              </a:spcAft>
              <a:defRPr>
                <a:solidFill>
                  <a:schemeClr val="tx1"/>
                </a:solidFill>
                <a:latin typeface="#9Slide01 Noi dung ngan" panose="00000500000000000000" pitchFamily="2" charset="0"/>
              </a:defRPr>
            </a:lvl6pPr>
            <a:lvl7pPr marL="2971800" indent="-228600" defTabSz="685800" eaLnBrk="0" fontAlgn="base" hangingPunct="0">
              <a:spcBef>
                <a:spcPct val="0"/>
              </a:spcBef>
              <a:spcAft>
                <a:spcPct val="0"/>
              </a:spcAft>
              <a:defRPr>
                <a:solidFill>
                  <a:schemeClr val="tx1"/>
                </a:solidFill>
                <a:latin typeface="#9Slide01 Noi dung ngan" panose="00000500000000000000" pitchFamily="2" charset="0"/>
              </a:defRPr>
            </a:lvl7pPr>
            <a:lvl8pPr marL="3429000" indent="-228600" defTabSz="685800" eaLnBrk="0" fontAlgn="base" hangingPunct="0">
              <a:spcBef>
                <a:spcPct val="0"/>
              </a:spcBef>
              <a:spcAft>
                <a:spcPct val="0"/>
              </a:spcAft>
              <a:defRPr>
                <a:solidFill>
                  <a:schemeClr val="tx1"/>
                </a:solidFill>
                <a:latin typeface="#9Slide01 Noi dung ngan" panose="00000500000000000000" pitchFamily="2" charset="0"/>
              </a:defRPr>
            </a:lvl8pPr>
            <a:lvl9pPr marL="3886200" indent="-228600" defTabSz="685800" eaLnBrk="0" fontAlgn="base" hangingPunct="0">
              <a:spcBef>
                <a:spcPct val="0"/>
              </a:spcBef>
              <a:spcAft>
                <a:spcPct val="0"/>
              </a:spcAft>
              <a:defRPr>
                <a:solidFill>
                  <a:schemeClr val="tx1"/>
                </a:solidFill>
                <a:latin typeface="#9Slide01 Noi dung ngan" panose="00000500000000000000" pitchFamily="2" charset="0"/>
              </a:defRPr>
            </a:lvl9pPr>
          </a:lstStyle>
          <a:p>
            <a:pPr defTabSz="685834" fontAlgn="base">
              <a:spcBef>
                <a:spcPct val="50000"/>
              </a:spcBef>
              <a:spcAft>
                <a:spcPct val="0"/>
              </a:spcAft>
              <a:defRPr/>
            </a:pPr>
            <a:r>
              <a:rPr lang="en-US" altLang="vi-VN" sz="3200" dirty="0">
                <a:solidFill>
                  <a:srgbClr val="FFFFFF"/>
                </a:solidFill>
                <a:latin typeface="Times New Roman" panose="02020603050405020304" pitchFamily="18" charset="0"/>
                <a:cs typeface="Times New Roman" panose="02020603050405020304" pitchFamily="18" charset="0"/>
              </a:rPr>
              <a:t>2. </a:t>
            </a:r>
            <a:r>
              <a:rPr lang="en-US" altLang="vi-VN" sz="3200" dirty="0" err="1">
                <a:solidFill>
                  <a:srgbClr val="FFFFFF"/>
                </a:solidFill>
                <a:latin typeface="Times New Roman" panose="02020603050405020304" pitchFamily="18" charset="0"/>
                <a:cs typeface="Times New Roman" panose="02020603050405020304" pitchFamily="18" charset="0"/>
              </a:rPr>
              <a:t>Sưu</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tầm</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thông</a:t>
            </a:r>
            <a:r>
              <a:rPr lang="en-US" altLang="vi-VN" sz="3200" dirty="0">
                <a:solidFill>
                  <a:srgbClr val="FFFFFF"/>
                </a:solidFill>
                <a:latin typeface="Times New Roman" panose="02020603050405020304" pitchFamily="18" charset="0"/>
                <a:cs typeface="Times New Roman" panose="02020603050405020304" pitchFamily="18" charset="0"/>
              </a:rPr>
              <a:t> tin </a:t>
            </a:r>
            <a:r>
              <a:rPr lang="en-US" altLang="vi-VN" sz="3200" dirty="0" err="1">
                <a:solidFill>
                  <a:srgbClr val="FFFFFF"/>
                </a:solidFill>
                <a:latin typeface="Times New Roman" panose="02020603050405020304" pitchFamily="18" charset="0"/>
                <a:cs typeface="Times New Roman" panose="02020603050405020304" pitchFamily="18" charset="0"/>
              </a:rPr>
              <a:t>về</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điều</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kiện</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tự</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nhiên</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dân</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cư</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và</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xã</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hội</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của</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một</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nước</a:t>
            </a:r>
            <a:r>
              <a:rPr lang="en-US" altLang="vi-VN" sz="3200" dirty="0">
                <a:solidFill>
                  <a:srgbClr val="FFFFFF"/>
                </a:solidFill>
                <a:latin typeface="Times New Roman" panose="02020603050405020304" pitchFamily="18" charset="0"/>
                <a:cs typeface="Times New Roman" panose="02020603050405020304" pitchFamily="18" charset="0"/>
              </a:rPr>
              <a:t> ở </a:t>
            </a:r>
            <a:r>
              <a:rPr lang="en-US" altLang="vi-VN" sz="3200" dirty="0" err="1">
                <a:solidFill>
                  <a:srgbClr val="FFFFFF"/>
                </a:solidFill>
                <a:latin typeface="Times New Roman" panose="02020603050405020304" pitchFamily="18" charset="0"/>
                <a:cs typeface="Times New Roman" panose="02020603050405020304" pitchFamily="18" charset="0"/>
              </a:rPr>
              <a:t>khu</a:t>
            </a:r>
            <a:r>
              <a:rPr lang="en-US" altLang="vi-VN" sz="3200" dirty="0">
                <a:solidFill>
                  <a:srgbClr val="FFFFFF"/>
                </a:solidFill>
                <a:latin typeface="Times New Roman" panose="02020603050405020304" pitchFamily="18" charset="0"/>
                <a:cs typeface="Times New Roman" panose="02020603050405020304" pitchFamily="18" charset="0"/>
              </a:rPr>
              <a:t> </a:t>
            </a:r>
            <a:r>
              <a:rPr lang="en-US" altLang="vi-VN" sz="3200" dirty="0" err="1">
                <a:solidFill>
                  <a:srgbClr val="FFFFFF"/>
                </a:solidFill>
                <a:latin typeface="Times New Roman" panose="02020603050405020304" pitchFamily="18" charset="0"/>
                <a:cs typeface="Times New Roman" panose="02020603050405020304" pitchFamily="18" charset="0"/>
              </a:rPr>
              <a:t>vực</a:t>
            </a:r>
            <a:r>
              <a:rPr lang="en-US" altLang="vi-VN" sz="3200" dirty="0">
                <a:solidFill>
                  <a:srgbClr val="FFFFFF"/>
                </a:solidFill>
                <a:latin typeface="Times New Roman" panose="02020603050405020304" pitchFamily="18" charset="0"/>
                <a:cs typeface="Times New Roman" panose="02020603050405020304" pitchFamily="18" charset="0"/>
              </a:rPr>
              <a:t> ĐNA.</a:t>
            </a:r>
          </a:p>
        </p:txBody>
      </p:sp>
      <p:sp>
        <p:nvSpPr>
          <p:cNvPr id="6" name="Rectangle 16">
            <a:extLst>
              <a:ext uri="{FF2B5EF4-FFF2-40B4-BE49-F238E27FC236}">
                <a16:creationId xmlns:a16="http://schemas.microsoft.com/office/drawing/2014/main" id="{258931E2-3770-4263-90FB-C17D89E74BE5}"/>
              </a:ext>
            </a:extLst>
          </p:cNvPr>
          <p:cNvSpPr>
            <a:spLocks noChangeArrowheads="1"/>
          </p:cNvSpPr>
          <p:nvPr/>
        </p:nvSpPr>
        <p:spPr bwMode="auto">
          <a:xfrm>
            <a:off x="3159685" y="680720"/>
            <a:ext cx="3776663" cy="709296"/>
          </a:xfrm>
          <a:prstGeom prst="rect">
            <a:avLst/>
          </a:prstGeom>
          <a:solidFill>
            <a:srgbClr val="FF0066"/>
          </a:solidFill>
          <a:ln w="9525">
            <a:solidFill>
              <a:schemeClr val="bg1"/>
            </a:solidFill>
            <a:miter lim="800000"/>
            <a:headEnd/>
            <a:tailEnd/>
          </a:ln>
        </p:spPr>
        <p:txBody>
          <a:bodyPr wrap="none" anchor="ctr"/>
          <a:lstStyle>
            <a:lvl1pPr defTabSz="685800">
              <a:defRPr>
                <a:solidFill>
                  <a:schemeClr val="tx1"/>
                </a:solidFill>
                <a:latin typeface="#9Slide01 Noi dung ngan" panose="00000500000000000000" pitchFamily="2" charset="0"/>
              </a:defRPr>
            </a:lvl1pPr>
            <a:lvl2pPr marL="742950" indent="-285750" defTabSz="685800">
              <a:defRPr>
                <a:solidFill>
                  <a:schemeClr val="tx1"/>
                </a:solidFill>
                <a:latin typeface="#9Slide01 Noi dung ngan" panose="00000500000000000000" pitchFamily="2" charset="0"/>
              </a:defRPr>
            </a:lvl2pPr>
            <a:lvl3pPr marL="1143000" indent="-228600" defTabSz="685800">
              <a:defRPr>
                <a:solidFill>
                  <a:schemeClr val="tx1"/>
                </a:solidFill>
                <a:latin typeface="#9Slide01 Noi dung ngan" panose="00000500000000000000" pitchFamily="2" charset="0"/>
              </a:defRPr>
            </a:lvl3pPr>
            <a:lvl4pPr marL="1600200" indent="-228600" defTabSz="685800">
              <a:defRPr>
                <a:solidFill>
                  <a:schemeClr val="tx1"/>
                </a:solidFill>
                <a:latin typeface="#9Slide01 Noi dung ngan" panose="00000500000000000000" pitchFamily="2" charset="0"/>
              </a:defRPr>
            </a:lvl4pPr>
            <a:lvl5pPr marL="2057400" indent="-228600" defTabSz="685800">
              <a:defRPr>
                <a:solidFill>
                  <a:schemeClr val="tx1"/>
                </a:solidFill>
                <a:latin typeface="#9Slide01 Noi dung ngan" panose="00000500000000000000" pitchFamily="2" charset="0"/>
              </a:defRPr>
            </a:lvl5pPr>
            <a:lvl6pPr marL="2514600" indent="-228600" defTabSz="685800" eaLnBrk="0" fontAlgn="base" hangingPunct="0">
              <a:spcBef>
                <a:spcPct val="0"/>
              </a:spcBef>
              <a:spcAft>
                <a:spcPct val="0"/>
              </a:spcAft>
              <a:defRPr>
                <a:solidFill>
                  <a:schemeClr val="tx1"/>
                </a:solidFill>
                <a:latin typeface="#9Slide01 Noi dung ngan" panose="00000500000000000000" pitchFamily="2" charset="0"/>
              </a:defRPr>
            </a:lvl6pPr>
            <a:lvl7pPr marL="2971800" indent="-228600" defTabSz="685800" eaLnBrk="0" fontAlgn="base" hangingPunct="0">
              <a:spcBef>
                <a:spcPct val="0"/>
              </a:spcBef>
              <a:spcAft>
                <a:spcPct val="0"/>
              </a:spcAft>
              <a:defRPr>
                <a:solidFill>
                  <a:schemeClr val="tx1"/>
                </a:solidFill>
                <a:latin typeface="#9Slide01 Noi dung ngan" panose="00000500000000000000" pitchFamily="2" charset="0"/>
              </a:defRPr>
            </a:lvl7pPr>
            <a:lvl8pPr marL="3429000" indent="-228600" defTabSz="685800" eaLnBrk="0" fontAlgn="base" hangingPunct="0">
              <a:spcBef>
                <a:spcPct val="0"/>
              </a:spcBef>
              <a:spcAft>
                <a:spcPct val="0"/>
              </a:spcAft>
              <a:defRPr>
                <a:solidFill>
                  <a:schemeClr val="tx1"/>
                </a:solidFill>
                <a:latin typeface="#9Slide01 Noi dung ngan" panose="00000500000000000000" pitchFamily="2" charset="0"/>
              </a:defRPr>
            </a:lvl8pPr>
            <a:lvl9pPr marL="3886200" indent="-228600" defTabSz="685800" eaLnBrk="0" fontAlgn="base" hangingPunct="0">
              <a:spcBef>
                <a:spcPct val="0"/>
              </a:spcBef>
              <a:spcAft>
                <a:spcPct val="0"/>
              </a:spcAft>
              <a:defRPr>
                <a:solidFill>
                  <a:schemeClr val="tx1"/>
                </a:solidFill>
                <a:latin typeface="#9Slide01 Noi dung ngan" panose="00000500000000000000" pitchFamily="2" charset="0"/>
              </a:defRPr>
            </a:lvl9pPr>
          </a:lstStyle>
          <a:p>
            <a:pPr algn="ctr" defTabSz="685834" fontAlgn="base">
              <a:spcBef>
                <a:spcPct val="0"/>
              </a:spcBef>
              <a:spcAft>
                <a:spcPct val="0"/>
              </a:spcAft>
              <a:defRPr/>
            </a:pPr>
            <a:r>
              <a:rPr lang="en-US" altLang="vi-VN" sz="2700" b="1" dirty="0">
                <a:solidFill>
                  <a:srgbClr val="FFFFFF"/>
                </a:solidFill>
                <a:latin typeface="Times New Roman" panose="02020603050405020304" pitchFamily="18" charset="0"/>
                <a:cs typeface="Times New Roman" panose="02020603050405020304" pitchFamily="18" charset="0"/>
              </a:rPr>
              <a:t>HƯỚNG DẪN VỀ NHÀ</a:t>
            </a:r>
          </a:p>
        </p:txBody>
      </p:sp>
      <p:pic>
        <p:nvPicPr>
          <p:cNvPr id="78855" name="Picture 6">
            <a:extLst>
              <a:ext uri="{FF2B5EF4-FFF2-40B4-BE49-F238E27FC236}">
                <a16:creationId xmlns:a16="http://schemas.microsoft.com/office/drawing/2014/main" id="{F6927CAD-9343-434F-AF49-9381BFD814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4752" y="3429000"/>
            <a:ext cx="227965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78585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600" fill="hold">
                                          <p:stCondLst>
                                            <p:cond delay="0"/>
                                          </p:stCondLst>
                                        </p:cTn>
                                        <p:tgtEl>
                                          <p:spTgt spid="4"/>
                                        </p:tgtEl>
                                        <p:attrNameLst>
                                          <p:attrName>ppt_x</p:attrName>
                                        </p:attrNameLst>
                                      </p:cBhvr>
                                    </p:anim>
                                    <p:anim from="0" to="-1.0" calcmode="lin" valueType="num">
                                      <p:cBhvr>
                                        <p:cTn id="8" dur="200" decel="50000" autoRev="1" fill="hold">
                                          <p:stCondLst>
                                            <p:cond delay="600"/>
                                          </p:stCondLst>
                                        </p:cTn>
                                        <p:tgtEl>
                                          <p:spTgt spid="4"/>
                                        </p:tgtEl>
                                        <p:attrNameLst>
                                          <p:attrName>xshear</p:attrName>
                                        </p:attrNameLst>
                                      </p:cBhvr>
                                    </p:anim>
                                    <p:animScale>
                                      <p:cBhvr>
                                        <p:cTn id="9" dur="200" decel="100000" autoRev="1" fill="hold">
                                          <p:stCondLst>
                                            <p:cond delay="600"/>
                                          </p:stCondLst>
                                        </p:cTn>
                                        <p:tgtEl>
                                          <p:spTgt spid="4"/>
                                        </p:tgtEl>
                                      </p:cBhvr>
                                      <p:from x="100000" y="100000"/>
                                      <p:to x="80000" y="100000"/>
                                    </p:animScale>
                                    <p:anim by="(#ppt_h/3+#ppt_w*0.1)" calcmode="lin" valueType="num">
                                      <p:cBhvr additive="sum">
                                        <p:cTn id="10" dur="200" decel="100000" autoRev="1" fill="hold">
                                          <p:stCondLst>
                                            <p:cond delay="600"/>
                                          </p:stCondLst>
                                        </p:cTn>
                                        <p:tgtEl>
                                          <p:spTgt spid="4"/>
                                        </p:tgtEl>
                                        <p:attrNameLst>
                                          <p:attrName>ppt_x</p:attrName>
                                        </p:attrNameLst>
                                      </p:cBhvr>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800" decel="100000"/>
                                        <p:tgtEl>
                                          <p:spTgt spid="5"/>
                                        </p:tgtEl>
                                      </p:cBhvr>
                                    </p:animEffect>
                                    <p:anim calcmode="lin" valueType="num">
                                      <p:cBhvr>
                                        <p:cTn id="16" dur="800" decel="100000" fill="hold"/>
                                        <p:tgtEl>
                                          <p:spTgt spid="5"/>
                                        </p:tgtEl>
                                        <p:attrNameLst>
                                          <p:attrName>style.rotation</p:attrName>
                                        </p:attrNameLst>
                                      </p:cBhvr>
                                      <p:tavLst>
                                        <p:tav tm="0">
                                          <p:val>
                                            <p:fltVal val="-90"/>
                                          </p:val>
                                        </p:tav>
                                        <p:tav tm="100000">
                                          <p:val>
                                            <p:fltVal val="0"/>
                                          </p:val>
                                        </p:tav>
                                      </p:tavLst>
                                    </p:anim>
                                    <p:anim calcmode="lin" valueType="num">
                                      <p:cBhvr>
                                        <p:cTn id="17" dur="800" decel="100000" fill="hold"/>
                                        <p:tgtEl>
                                          <p:spTgt spid="5"/>
                                        </p:tgtEl>
                                        <p:attrNameLst>
                                          <p:attrName>ppt_x</p:attrName>
                                        </p:attrNameLst>
                                      </p:cBhvr>
                                      <p:tavLst>
                                        <p:tav tm="0">
                                          <p:val>
                                            <p:strVal val="#ppt_x+0.4"/>
                                          </p:val>
                                        </p:tav>
                                        <p:tav tm="100000">
                                          <p:val>
                                            <p:strVal val="#ppt_x-0.05"/>
                                          </p:val>
                                        </p:tav>
                                      </p:tavLst>
                                    </p:anim>
                                    <p:anim calcmode="lin" valueType="num">
                                      <p:cBhvr>
                                        <p:cTn id="18" dur="800" decel="100000" fill="hold"/>
                                        <p:tgtEl>
                                          <p:spTgt spid="5"/>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830438" y="916907"/>
            <a:ext cx="8418009" cy="2585323"/>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defRPr/>
            </a:pP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charset="0"/>
                <a:cs typeface="Arial" charset="0"/>
              </a:rPr>
              <a:t>XIN CHÀO VÀ </a:t>
            </a:r>
          </a:p>
          <a:p>
            <a:pPr algn="ctr">
              <a:lnSpc>
                <a:spcPct val="150000"/>
              </a:lnSpc>
              <a:defRPr/>
            </a:pP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charset="0"/>
                <a:cs typeface="Arial" charset="0"/>
              </a:rPr>
              <a:t>HẸN GẶP LẠI CÁC EM!</a:t>
            </a:r>
          </a:p>
        </p:txBody>
      </p:sp>
      <p:pic>
        <p:nvPicPr>
          <p:cNvPr id="9" name="Picture 6" descr="Image result for icon earth"/>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79700" y="4042930"/>
            <a:ext cx="2292350" cy="230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8" descr="Image result for icon BYE"/>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p>
        </p:txBody>
      </p:sp>
      <p:sp>
        <p:nvSpPr>
          <p:cNvPr id="11" name="AutoShape 10" descr="tạm biệt, xin chào, chào, cười, biểu tượng sóng"/>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p>
        </p:txBody>
      </p:sp>
      <p:sp>
        <p:nvSpPr>
          <p:cNvPr id="12" name="AutoShape 12" descr="gấu, tạm biệt, tạm biệt, biểu tượng cảm xúc, gomti, tạm biệt, biểu tượng sóng"/>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p>
        </p:txBody>
      </p:sp>
    </p:spTree>
    <p:extLst>
      <p:ext uri="{BB962C8B-B14F-4D97-AF65-F5344CB8AC3E}">
        <p14:creationId xmlns:p14="http://schemas.microsoft.com/office/powerpoint/2010/main" val="15108050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15560" y="3434"/>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EF2548E3-5265-3FE4-FD02-2FFCD656BCFB}"/>
              </a:ext>
            </a:extLst>
          </p:cNvPr>
          <p:cNvPicPr>
            <a:picLocks noChangeAspect="1"/>
          </p:cNvPicPr>
          <p:nvPr/>
        </p:nvPicPr>
        <p:blipFill>
          <a:blip r:embed="rId5"/>
          <a:stretch>
            <a:fillRect/>
          </a:stretch>
        </p:blipFill>
        <p:spPr>
          <a:xfrm>
            <a:off x="3438426" y="-97528"/>
            <a:ext cx="2536523" cy="1135272"/>
          </a:xfrm>
          <a:prstGeom prst="rect">
            <a:avLst/>
          </a:prstGeom>
        </p:spPr>
      </p:pic>
      <p:sp>
        <p:nvSpPr>
          <p:cNvPr id="7" name="TextBox 6">
            <a:extLst>
              <a:ext uri="{FF2B5EF4-FFF2-40B4-BE49-F238E27FC236}">
                <a16:creationId xmlns:a16="http://schemas.microsoft.com/office/drawing/2014/main" id="{A7382A4B-A475-2881-94EA-F171FD6CE239}"/>
              </a:ext>
            </a:extLst>
          </p:cNvPr>
          <p:cNvSpPr txBox="1"/>
          <p:nvPr/>
        </p:nvSpPr>
        <p:spPr>
          <a:xfrm>
            <a:off x="318600" y="326306"/>
            <a:ext cx="2991753" cy="492443"/>
          </a:xfrm>
          <a:prstGeom prst="rect">
            <a:avLst/>
          </a:prstGeom>
          <a:solidFill>
            <a:schemeClr val="bg2">
              <a:lumMod val="90000"/>
            </a:schemeClr>
          </a:solidFill>
          <a:ln w="28575"/>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600" b="1" dirty="0">
                <a:latin typeface="Times New Roman" panose="02020603050405020304" pitchFamily="18" charset="0"/>
                <a:ea typeface="Cambria" panose="02040503050406030204" pitchFamily="18" charset="0"/>
                <a:cs typeface="Times New Roman" panose="02020603050405020304" pitchFamily="18" charset="0"/>
              </a:rPr>
              <a:t>1. </a:t>
            </a:r>
            <a:r>
              <a:rPr lang="en-US" sz="2600" b="1" dirty="0" err="1">
                <a:latin typeface="Times New Roman" panose="02020603050405020304" pitchFamily="18" charset="0"/>
                <a:ea typeface="Cambria" panose="02040503050406030204" pitchFamily="18" charset="0"/>
                <a:cs typeface="Times New Roman" panose="02020603050405020304" pitchFamily="18" charset="0"/>
              </a:rPr>
              <a:t>Lãnh</a:t>
            </a:r>
            <a:r>
              <a:rPr lang="en-US" sz="2600" b="1" dirty="0">
                <a:latin typeface="Times New Roman" panose="02020603050405020304" pitchFamily="18" charset="0"/>
                <a:ea typeface="Cambria" panose="02040503050406030204" pitchFamily="18" charset="0"/>
                <a:cs typeface="Times New Roman" panose="02020603050405020304" pitchFamily="18" charset="0"/>
              </a:rPr>
              <a:t> </a:t>
            </a:r>
            <a:r>
              <a:rPr lang="en-US" sz="2600" b="1" dirty="0" err="1">
                <a:latin typeface="Times New Roman" panose="02020603050405020304" pitchFamily="18" charset="0"/>
                <a:ea typeface="Cambria" panose="02040503050406030204" pitchFamily="18" charset="0"/>
                <a:cs typeface="Times New Roman" panose="02020603050405020304" pitchFamily="18" charset="0"/>
              </a:rPr>
              <a:t>thổ</a:t>
            </a:r>
            <a:endParaRPr lang="en-US" sz="2600" b="1" dirty="0">
              <a:latin typeface="Times New Roman" panose="02020603050405020304" pitchFamily="18" charset="0"/>
              <a:ea typeface="Cambria" panose="020405030504060302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02C7AD21-8654-1D78-2457-486D2BAF428B}"/>
              </a:ext>
            </a:extLst>
          </p:cNvPr>
          <p:cNvSpPr txBox="1"/>
          <p:nvPr/>
        </p:nvSpPr>
        <p:spPr>
          <a:xfrm>
            <a:off x="337152" y="1205796"/>
            <a:ext cx="2991753" cy="492443"/>
          </a:xfrm>
          <a:prstGeom prst="rect">
            <a:avLst/>
          </a:prstGeom>
          <a:solidFill>
            <a:schemeClr val="bg2">
              <a:lumMod val="90000"/>
            </a:schemeClr>
          </a:solidFill>
          <a:ln w="28575"/>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600" b="1" dirty="0">
                <a:latin typeface="Times New Roman" panose="02020603050405020304" pitchFamily="18" charset="0"/>
                <a:ea typeface="Cambria" panose="02040503050406030204" pitchFamily="18" charset="0"/>
                <a:cs typeface="Times New Roman" panose="02020603050405020304" pitchFamily="18" charset="0"/>
              </a:rPr>
              <a:t>2. </a:t>
            </a:r>
            <a:r>
              <a:rPr lang="en-US" sz="2600" b="1" dirty="0" err="1">
                <a:latin typeface="Times New Roman" panose="02020603050405020304" pitchFamily="18" charset="0"/>
                <a:ea typeface="Cambria" panose="02040503050406030204" pitchFamily="18" charset="0"/>
                <a:cs typeface="Times New Roman" panose="02020603050405020304" pitchFamily="18" charset="0"/>
              </a:rPr>
              <a:t>Vị</a:t>
            </a:r>
            <a:r>
              <a:rPr lang="en-US" sz="2600" b="1" dirty="0">
                <a:latin typeface="Times New Roman" panose="02020603050405020304" pitchFamily="18" charset="0"/>
                <a:ea typeface="Cambria" panose="02040503050406030204" pitchFamily="18" charset="0"/>
                <a:cs typeface="Times New Roman" panose="02020603050405020304" pitchFamily="18" charset="0"/>
              </a:rPr>
              <a:t> </a:t>
            </a:r>
            <a:r>
              <a:rPr lang="en-US" sz="2600" b="1" dirty="0" err="1">
                <a:latin typeface="Times New Roman" panose="02020603050405020304" pitchFamily="18" charset="0"/>
                <a:ea typeface="Cambria" panose="02040503050406030204" pitchFamily="18" charset="0"/>
                <a:cs typeface="Times New Roman" panose="02020603050405020304" pitchFamily="18" charset="0"/>
              </a:rPr>
              <a:t>trí</a:t>
            </a:r>
            <a:r>
              <a:rPr lang="en-US" sz="2600" b="1" dirty="0">
                <a:latin typeface="Times New Roman" panose="02020603050405020304" pitchFamily="18" charset="0"/>
                <a:ea typeface="Cambria" panose="02040503050406030204" pitchFamily="18" charset="0"/>
                <a:cs typeface="Times New Roman" panose="02020603050405020304" pitchFamily="18" charset="0"/>
              </a:rPr>
              <a:t> </a:t>
            </a:r>
          </a:p>
        </p:txBody>
      </p:sp>
      <p:sp>
        <p:nvSpPr>
          <p:cNvPr id="10" name="TextBox 9">
            <a:extLst>
              <a:ext uri="{FF2B5EF4-FFF2-40B4-BE49-F238E27FC236}">
                <a16:creationId xmlns:a16="http://schemas.microsoft.com/office/drawing/2014/main" id="{F6676079-0844-98FA-8BB3-419081801870}"/>
              </a:ext>
            </a:extLst>
          </p:cNvPr>
          <p:cNvSpPr txBox="1"/>
          <p:nvPr/>
        </p:nvSpPr>
        <p:spPr>
          <a:xfrm>
            <a:off x="286001" y="2829041"/>
            <a:ext cx="3059738" cy="492443"/>
          </a:xfrm>
          <a:prstGeom prst="rect">
            <a:avLst/>
          </a:prstGeom>
          <a:solidFill>
            <a:schemeClr val="bg2">
              <a:lumMod val="90000"/>
            </a:schemeClr>
          </a:solidFill>
          <a:ln w="28575"/>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600" b="1" dirty="0">
                <a:latin typeface="Times New Roman" panose="02020603050405020304" pitchFamily="18" charset="0"/>
                <a:ea typeface="Cambria" panose="02040503050406030204" pitchFamily="18" charset="0"/>
                <a:cs typeface="Times New Roman" panose="02020603050405020304" pitchFamily="18" charset="0"/>
              </a:rPr>
              <a:t>4. </a:t>
            </a:r>
            <a:r>
              <a:rPr lang="en-US" sz="2600" b="1" dirty="0" err="1">
                <a:latin typeface="Times New Roman" panose="02020603050405020304" pitchFamily="18" charset="0"/>
                <a:ea typeface="Cambria" panose="02040503050406030204" pitchFamily="18" charset="0"/>
                <a:cs typeface="Times New Roman" panose="02020603050405020304" pitchFamily="18" charset="0"/>
              </a:rPr>
              <a:t>Khí</a:t>
            </a:r>
            <a:r>
              <a:rPr lang="en-US" sz="2600" b="1" dirty="0">
                <a:latin typeface="Times New Roman" panose="02020603050405020304" pitchFamily="18" charset="0"/>
                <a:ea typeface="Cambria" panose="02040503050406030204" pitchFamily="18" charset="0"/>
                <a:cs typeface="Times New Roman" panose="02020603050405020304" pitchFamily="18" charset="0"/>
              </a:rPr>
              <a:t> </a:t>
            </a:r>
            <a:r>
              <a:rPr lang="en-US" sz="2600" b="1" dirty="0" err="1">
                <a:latin typeface="Times New Roman" panose="02020603050405020304" pitchFamily="18" charset="0"/>
                <a:ea typeface="Cambria" panose="02040503050406030204" pitchFamily="18" charset="0"/>
                <a:cs typeface="Times New Roman" panose="02020603050405020304" pitchFamily="18" charset="0"/>
              </a:rPr>
              <a:t>hậu</a:t>
            </a:r>
            <a:endParaRPr lang="en-US" sz="2600" b="1" dirty="0">
              <a:latin typeface="Times New Roman" panose="02020603050405020304" pitchFamily="18" charset="0"/>
              <a:ea typeface="Cambria" panose="020405030504060302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B98C88E5-E69E-F391-BD22-0A4D31E17FCC}"/>
              </a:ext>
            </a:extLst>
          </p:cNvPr>
          <p:cNvSpPr txBox="1"/>
          <p:nvPr/>
        </p:nvSpPr>
        <p:spPr>
          <a:xfrm>
            <a:off x="293024" y="3643091"/>
            <a:ext cx="3042904" cy="492443"/>
          </a:xfrm>
          <a:prstGeom prst="rect">
            <a:avLst/>
          </a:prstGeom>
          <a:solidFill>
            <a:schemeClr val="bg2">
              <a:lumMod val="90000"/>
            </a:schemeClr>
          </a:solidFill>
          <a:ln w="28575"/>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600" b="1" dirty="0">
                <a:latin typeface="Times New Roman" panose="02020603050405020304" pitchFamily="18" charset="0"/>
                <a:ea typeface="Cambria" panose="02040503050406030204" pitchFamily="18" charset="0"/>
                <a:cs typeface="Times New Roman" panose="02020603050405020304" pitchFamily="18" charset="0"/>
              </a:rPr>
              <a:t>5. </a:t>
            </a:r>
            <a:r>
              <a:rPr lang="en-US" sz="2600" b="1" dirty="0" err="1">
                <a:latin typeface="Times New Roman" panose="02020603050405020304" pitchFamily="18" charset="0"/>
                <a:ea typeface="Cambria" panose="02040503050406030204" pitchFamily="18" charset="0"/>
                <a:cs typeface="Times New Roman" panose="02020603050405020304" pitchFamily="18" charset="0"/>
              </a:rPr>
              <a:t>Sông</a:t>
            </a:r>
            <a:r>
              <a:rPr lang="en-US" sz="2600" b="1" dirty="0">
                <a:latin typeface="Times New Roman" panose="02020603050405020304" pitchFamily="18" charset="0"/>
                <a:ea typeface="Cambria" panose="02040503050406030204" pitchFamily="18" charset="0"/>
                <a:cs typeface="Times New Roman" panose="02020603050405020304" pitchFamily="18" charset="0"/>
              </a:rPr>
              <a:t> </a:t>
            </a:r>
            <a:r>
              <a:rPr lang="en-US" sz="2600" b="1" dirty="0" err="1">
                <a:latin typeface="Times New Roman" panose="02020603050405020304" pitchFamily="18" charset="0"/>
                <a:ea typeface="Cambria" panose="02040503050406030204" pitchFamily="18" charset="0"/>
                <a:cs typeface="Times New Roman" panose="02020603050405020304" pitchFamily="18" charset="0"/>
              </a:rPr>
              <a:t>hồ</a:t>
            </a:r>
            <a:endParaRPr lang="en-US" sz="2600" b="1" dirty="0">
              <a:latin typeface="Times New Roman" panose="02020603050405020304" pitchFamily="18" charset="0"/>
              <a:ea typeface="Cambria" panose="020405030504060302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C49C1F7B-570D-CAC4-E3B5-B72478F4DEE3}"/>
              </a:ext>
            </a:extLst>
          </p:cNvPr>
          <p:cNvSpPr txBox="1"/>
          <p:nvPr/>
        </p:nvSpPr>
        <p:spPr>
          <a:xfrm>
            <a:off x="312071" y="4464919"/>
            <a:ext cx="3059736" cy="492443"/>
          </a:xfrm>
          <a:prstGeom prst="rect">
            <a:avLst/>
          </a:prstGeom>
          <a:solidFill>
            <a:schemeClr val="bg2">
              <a:lumMod val="90000"/>
            </a:schemeClr>
          </a:solidFill>
          <a:ln w="28575"/>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600" b="1" dirty="0">
                <a:latin typeface="Times New Roman" panose="02020603050405020304" pitchFamily="18" charset="0"/>
                <a:ea typeface="Cambria" panose="02040503050406030204" pitchFamily="18" charset="0"/>
                <a:cs typeface="Times New Roman" panose="02020603050405020304" pitchFamily="18" charset="0"/>
              </a:rPr>
              <a:t>6. </a:t>
            </a:r>
            <a:r>
              <a:rPr lang="en-US" sz="2600" b="1" dirty="0" err="1">
                <a:latin typeface="Times New Roman" panose="02020603050405020304" pitchFamily="18" charset="0"/>
                <a:ea typeface="Cambria" panose="02040503050406030204" pitchFamily="18" charset="0"/>
                <a:cs typeface="Times New Roman" panose="02020603050405020304" pitchFamily="18" charset="0"/>
              </a:rPr>
              <a:t>Sinh</a:t>
            </a:r>
            <a:r>
              <a:rPr lang="en-US" sz="2600" b="1" dirty="0">
                <a:latin typeface="Times New Roman" panose="02020603050405020304" pitchFamily="18" charset="0"/>
                <a:ea typeface="Cambria" panose="02040503050406030204" pitchFamily="18" charset="0"/>
                <a:cs typeface="Times New Roman" panose="02020603050405020304" pitchFamily="18" charset="0"/>
              </a:rPr>
              <a:t> </a:t>
            </a:r>
            <a:r>
              <a:rPr lang="en-US" sz="2600" b="1" dirty="0" err="1">
                <a:latin typeface="Times New Roman" panose="02020603050405020304" pitchFamily="18" charset="0"/>
                <a:ea typeface="Cambria" panose="02040503050406030204" pitchFamily="18" charset="0"/>
                <a:cs typeface="Times New Roman" panose="02020603050405020304" pitchFamily="18" charset="0"/>
              </a:rPr>
              <a:t>vật</a:t>
            </a:r>
            <a:endParaRPr lang="en-US" sz="2600" b="1" dirty="0">
              <a:latin typeface="Times New Roman" panose="02020603050405020304" pitchFamily="18" charset="0"/>
              <a:ea typeface="Cambria" panose="020405030504060302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216088EC-4ACC-70D3-0A8C-86E6BE5EC0E1}"/>
              </a:ext>
            </a:extLst>
          </p:cNvPr>
          <p:cNvSpPr txBox="1"/>
          <p:nvPr/>
        </p:nvSpPr>
        <p:spPr>
          <a:xfrm>
            <a:off x="318600" y="5283578"/>
            <a:ext cx="3059738" cy="492443"/>
          </a:xfrm>
          <a:prstGeom prst="rect">
            <a:avLst/>
          </a:prstGeom>
          <a:solidFill>
            <a:schemeClr val="bg2">
              <a:lumMod val="90000"/>
            </a:schemeClr>
          </a:solidFill>
          <a:ln w="28575"/>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600" b="1" dirty="0">
                <a:latin typeface="Times New Roman" panose="02020603050405020304" pitchFamily="18" charset="0"/>
                <a:ea typeface="Cambria" panose="02040503050406030204" pitchFamily="18" charset="0"/>
                <a:cs typeface="Times New Roman" panose="02020603050405020304" pitchFamily="18" charset="0"/>
              </a:rPr>
              <a:t>7. </a:t>
            </a:r>
            <a:r>
              <a:rPr lang="en-US" sz="2600" b="1" dirty="0" err="1">
                <a:latin typeface="Times New Roman" panose="02020603050405020304" pitchFamily="18" charset="0"/>
                <a:ea typeface="Cambria" panose="02040503050406030204" pitchFamily="18" charset="0"/>
                <a:cs typeface="Times New Roman" panose="02020603050405020304" pitchFamily="18" charset="0"/>
              </a:rPr>
              <a:t>Khoáng</a:t>
            </a:r>
            <a:r>
              <a:rPr lang="en-US" sz="2600" b="1" dirty="0">
                <a:latin typeface="Times New Roman" panose="02020603050405020304" pitchFamily="18" charset="0"/>
                <a:ea typeface="Cambria" panose="02040503050406030204" pitchFamily="18" charset="0"/>
                <a:cs typeface="Times New Roman" panose="02020603050405020304" pitchFamily="18" charset="0"/>
              </a:rPr>
              <a:t> </a:t>
            </a:r>
            <a:r>
              <a:rPr lang="en-US" sz="2600" b="1" dirty="0" err="1">
                <a:latin typeface="Times New Roman" panose="02020603050405020304" pitchFamily="18" charset="0"/>
                <a:ea typeface="Cambria" panose="02040503050406030204" pitchFamily="18" charset="0"/>
                <a:cs typeface="Times New Roman" panose="02020603050405020304" pitchFamily="18" charset="0"/>
              </a:rPr>
              <a:t>sản</a:t>
            </a:r>
            <a:endParaRPr lang="en-US" sz="2600" b="1" dirty="0">
              <a:latin typeface="Times New Roman" panose="02020603050405020304" pitchFamily="18" charset="0"/>
              <a:ea typeface="Cambria" panose="020405030504060302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7B047C69-37FC-9934-D0BD-526AF3E28013}"/>
              </a:ext>
            </a:extLst>
          </p:cNvPr>
          <p:cNvSpPr txBox="1"/>
          <p:nvPr/>
        </p:nvSpPr>
        <p:spPr>
          <a:xfrm>
            <a:off x="337153" y="6078801"/>
            <a:ext cx="3059736" cy="492443"/>
          </a:xfrm>
          <a:prstGeom prst="rect">
            <a:avLst/>
          </a:prstGeom>
          <a:solidFill>
            <a:schemeClr val="bg2">
              <a:lumMod val="90000"/>
            </a:schemeClr>
          </a:solidFill>
          <a:ln w="28575"/>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600" b="1" dirty="0">
                <a:latin typeface="Times New Roman" panose="02020603050405020304" pitchFamily="18" charset="0"/>
                <a:ea typeface="Cambria" panose="02040503050406030204" pitchFamily="18" charset="0"/>
                <a:cs typeface="Times New Roman" panose="02020603050405020304" pitchFamily="18" charset="0"/>
              </a:rPr>
              <a:t>8. </a:t>
            </a:r>
            <a:r>
              <a:rPr lang="en-US" sz="2600" b="1" dirty="0" err="1">
                <a:latin typeface="Times New Roman" panose="02020603050405020304" pitchFamily="18" charset="0"/>
                <a:ea typeface="Cambria" panose="02040503050406030204" pitchFamily="18" charset="0"/>
                <a:cs typeface="Times New Roman" panose="02020603050405020304" pitchFamily="18" charset="0"/>
              </a:rPr>
              <a:t>Biển</a:t>
            </a:r>
            <a:endParaRPr lang="en-US" sz="2600" b="1" dirty="0">
              <a:latin typeface="Times New Roman" panose="02020603050405020304" pitchFamily="18" charset="0"/>
              <a:ea typeface="Cambria" panose="020405030504060302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id="{11A75D8E-0364-FD47-EAEB-29386678C2A5}"/>
              </a:ext>
            </a:extLst>
          </p:cNvPr>
          <p:cNvSpPr txBox="1"/>
          <p:nvPr/>
        </p:nvSpPr>
        <p:spPr>
          <a:xfrm>
            <a:off x="6180083" y="11561"/>
            <a:ext cx="6011917" cy="830997"/>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400" dirty="0">
                <a:latin typeface="Times New Roman" panose="02020603050405020304" pitchFamily="18" charset="0"/>
                <a:ea typeface="Cambria" panose="02040503050406030204" pitchFamily="18" charset="0"/>
                <a:cs typeface="Times New Roman" panose="02020603050405020304" pitchFamily="18" charset="0"/>
              </a:rPr>
              <a:t>A. </a:t>
            </a:r>
            <a:r>
              <a:rPr lang="en-US" sz="2400" dirty="0" err="1">
                <a:latin typeface="Times New Roman" panose="02020603050405020304" pitchFamily="18" charset="0"/>
                <a:ea typeface="Cambria" panose="02040503050406030204" pitchFamily="18" charset="0"/>
                <a:cs typeface="Times New Roman" panose="02020603050405020304" pitchFamily="18" charset="0"/>
              </a:rPr>
              <a:t>Đa</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dạng</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nhiều</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loại</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có</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trữ</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lượng</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lớn</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thiếc</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đứng</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đầu</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thế</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giới</a:t>
            </a:r>
            <a:r>
              <a:rPr lang="en-US" sz="2400" dirty="0">
                <a:latin typeface="Times New Roman" panose="02020603050405020304" pitchFamily="18" charset="0"/>
                <a:ea typeface="Cambria" panose="02040503050406030204" pitchFamily="18" charset="0"/>
                <a:cs typeface="Times New Roman" panose="02020603050405020304" pitchFamily="18" charset="0"/>
              </a:rPr>
              <a:t>), than </a:t>
            </a:r>
            <a:r>
              <a:rPr lang="en-US" sz="2400" dirty="0" err="1">
                <a:latin typeface="Times New Roman" panose="02020603050405020304" pitchFamily="18" charset="0"/>
                <a:ea typeface="Cambria" panose="02040503050406030204" pitchFamily="18" charset="0"/>
                <a:cs typeface="Times New Roman" panose="02020603050405020304" pitchFamily="18" charset="0"/>
              </a:rPr>
              <a:t>đá</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sắt</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bôxít</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dầu</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khí</a:t>
            </a:r>
            <a:endParaRPr lang="en-US" sz="2400" dirty="0">
              <a:latin typeface="Times New Roman" panose="02020603050405020304" pitchFamily="18" charset="0"/>
              <a:ea typeface="Cambria" panose="020405030504060302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B3A7CA27-DEB6-BD0E-0A4A-91B3F04879D6}"/>
              </a:ext>
            </a:extLst>
          </p:cNvPr>
          <p:cNvSpPr txBox="1"/>
          <p:nvPr/>
        </p:nvSpPr>
        <p:spPr>
          <a:xfrm>
            <a:off x="6180083" y="958797"/>
            <a:ext cx="6027477" cy="830997"/>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400" dirty="0">
                <a:latin typeface="Times New Roman" panose="02020603050405020304" pitchFamily="18" charset="0"/>
                <a:ea typeface="Cambria" panose="02040503050406030204" pitchFamily="18" charset="0"/>
                <a:cs typeface="Times New Roman" panose="02020603050405020304" pitchFamily="18" charset="0"/>
              </a:rPr>
              <a:t>B. </a:t>
            </a:r>
            <a:r>
              <a:rPr lang="en-US" sz="2400" dirty="0" err="1">
                <a:latin typeface="Times New Roman" panose="02020603050405020304" pitchFamily="18" charset="0"/>
                <a:ea typeface="Cambria" panose="02040503050406030204" pitchFamily="18" charset="0"/>
                <a:cs typeface="Times New Roman" panose="02020603050405020304" pitchFamily="18" charset="0"/>
              </a:rPr>
              <a:t>Gồm</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hệ</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thống</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các</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bán</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đảo</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đảo</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và</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quần</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đảo</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đan</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xen</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giữa</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các</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biển</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và</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vịnh</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biển</a:t>
            </a:r>
            <a:r>
              <a:rPr lang="en-US" sz="2400" dirty="0">
                <a:latin typeface="Times New Roman" panose="02020603050405020304" pitchFamily="18" charset="0"/>
                <a:ea typeface="Cambria" panose="02040503050406030204" pitchFamily="18" charset="0"/>
                <a:cs typeface="Times New Roman" panose="02020603050405020304" pitchFamily="18" charset="0"/>
              </a:rPr>
              <a:t>.</a:t>
            </a:r>
          </a:p>
        </p:txBody>
      </p:sp>
      <p:sp>
        <p:nvSpPr>
          <p:cNvPr id="20" name="TextBox 19">
            <a:extLst>
              <a:ext uri="{FF2B5EF4-FFF2-40B4-BE49-F238E27FC236}">
                <a16:creationId xmlns:a16="http://schemas.microsoft.com/office/drawing/2014/main" id="{E2F73CE5-F4BC-9688-0FB7-F7F7500A9B48}"/>
              </a:ext>
            </a:extLst>
          </p:cNvPr>
          <p:cNvSpPr txBox="1"/>
          <p:nvPr/>
        </p:nvSpPr>
        <p:spPr>
          <a:xfrm>
            <a:off x="6180083" y="1917793"/>
            <a:ext cx="6011917" cy="830997"/>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n-US" sz="2400" dirty="0">
                <a:latin typeface="Times New Roman" panose="02020603050405020304" pitchFamily="18" charset="0"/>
                <a:ea typeface="Cambria" panose="02040503050406030204" pitchFamily="18" charset="0"/>
                <a:cs typeface="Times New Roman" panose="02020603050405020304" pitchFamily="18" charset="0"/>
              </a:rPr>
              <a:t>C. </a:t>
            </a:r>
            <a:r>
              <a:rPr lang="en-US" sz="2400" dirty="0" err="1">
                <a:latin typeface="Times New Roman" panose="02020603050405020304" pitchFamily="18" charset="0"/>
                <a:ea typeface="Cambria" panose="02040503050406030204" pitchFamily="18" charset="0"/>
                <a:cs typeface="Times New Roman" panose="02020603050405020304" pitchFamily="18" charset="0"/>
              </a:rPr>
              <a:t>Chủ</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yếu</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là</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đất</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feralit</a:t>
            </a:r>
            <a:r>
              <a:rPr lang="en-US" sz="2400" dirty="0">
                <a:latin typeface="Times New Roman" panose="02020603050405020304" pitchFamily="18" charset="0"/>
                <a:ea typeface="Cambria" panose="02040503050406030204" pitchFamily="18" charset="0"/>
                <a:cs typeface="Times New Roman" panose="02020603050405020304" pitchFamily="18" charset="0"/>
              </a:rPr>
              <a:t> ở </a:t>
            </a:r>
            <a:r>
              <a:rPr lang="en-US" sz="2400" dirty="0" err="1">
                <a:latin typeface="Times New Roman" panose="02020603050405020304" pitchFamily="18" charset="0"/>
                <a:ea typeface="Cambria" panose="02040503050406030204" pitchFamily="18" charset="0"/>
                <a:cs typeface="Times New Roman" panose="02020603050405020304" pitchFamily="18" charset="0"/>
              </a:rPr>
              <a:t>đồi</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núi</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đất</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phù</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sa</a:t>
            </a:r>
            <a:r>
              <a:rPr lang="en-US" sz="2400" dirty="0">
                <a:latin typeface="Times New Roman" panose="02020603050405020304" pitchFamily="18" charset="0"/>
                <a:ea typeface="Cambria" panose="02040503050406030204" pitchFamily="18" charset="0"/>
                <a:cs typeface="Times New Roman" panose="02020603050405020304" pitchFamily="18" charset="0"/>
              </a:rPr>
              <a:t> ở </a:t>
            </a:r>
            <a:r>
              <a:rPr lang="en-US" sz="2400" dirty="0" err="1">
                <a:latin typeface="Times New Roman" panose="02020603050405020304" pitchFamily="18" charset="0"/>
                <a:ea typeface="Cambria" panose="02040503050406030204" pitchFamily="18" charset="0"/>
                <a:cs typeface="Times New Roman" panose="02020603050405020304" pitchFamily="18" charset="0"/>
              </a:rPr>
              <a:t>các</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đồng</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bằng</a:t>
            </a:r>
            <a:r>
              <a:rPr lang="en-US" sz="2400" dirty="0">
                <a:latin typeface="Times New Roman" panose="02020603050405020304" pitchFamily="18" charset="0"/>
                <a:ea typeface="Cambria" panose="02040503050406030204" pitchFamily="18" charset="0"/>
                <a:cs typeface="Times New Roman" panose="02020603050405020304" pitchFamily="18" charset="0"/>
              </a:rPr>
              <a:t>.</a:t>
            </a:r>
          </a:p>
        </p:txBody>
      </p:sp>
      <p:sp>
        <p:nvSpPr>
          <p:cNvPr id="21" name="TextBox 20">
            <a:extLst>
              <a:ext uri="{FF2B5EF4-FFF2-40B4-BE49-F238E27FC236}">
                <a16:creationId xmlns:a16="http://schemas.microsoft.com/office/drawing/2014/main" id="{83549FCC-1BD7-B045-ABEA-702DF57B1B17}"/>
              </a:ext>
            </a:extLst>
          </p:cNvPr>
          <p:cNvSpPr txBox="1"/>
          <p:nvPr/>
        </p:nvSpPr>
        <p:spPr>
          <a:xfrm>
            <a:off x="6180083" y="2877383"/>
            <a:ext cx="6011917" cy="830997"/>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400" dirty="0">
                <a:latin typeface="Times New Roman" panose="02020603050405020304" pitchFamily="18" charset="0"/>
                <a:ea typeface="Cambria" panose="02040503050406030204" pitchFamily="18" charset="0"/>
                <a:cs typeface="Times New Roman" panose="02020603050405020304" pitchFamily="18" charset="0"/>
              </a:rPr>
              <a:t>D. </a:t>
            </a:r>
            <a:r>
              <a:rPr lang="en-US" sz="2400" dirty="0" err="1">
                <a:latin typeface="Times New Roman" panose="02020603050405020304" pitchFamily="18" charset="0"/>
                <a:ea typeface="Cambria" panose="02040503050406030204" pitchFamily="18" charset="0"/>
                <a:cs typeface="Times New Roman" panose="02020603050405020304" pitchFamily="18" charset="0"/>
              </a:rPr>
              <a:t>Giàu</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hải</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sản</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khoáng</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sản</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có</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nhiều</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bãi</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biển</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đẹp</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nhiều</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vịnh</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biển</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nước</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sâu</a:t>
            </a:r>
            <a:r>
              <a:rPr lang="en-US" sz="2400" dirty="0">
                <a:latin typeface="Times New Roman" panose="02020603050405020304" pitchFamily="18" charset="0"/>
                <a:ea typeface="Cambria" panose="02040503050406030204" pitchFamily="18" charset="0"/>
                <a:cs typeface="Times New Roman" panose="02020603050405020304" pitchFamily="18" charset="0"/>
              </a:rPr>
              <a:t>...</a:t>
            </a:r>
          </a:p>
        </p:txBody>
      </p:sp>
      <p:sp>
        <p:nvSpPr>
          <p:cNvPr id="22" name="TextBox 21">
            <a:extLst>
              <a:ext uri="{FF2B5EF4-FFF2-40B4-BE49-F238E27FC236}">
                <a16:creationId xmlns:a16="http://schemas.microsoft.com/office/drawing/2014/main" id="{A1575904-6E4D-0515-47E0-865109BCDC8B}"/>
              </a:ext>
            </a:extLst>
          </p:cNvPr>
          <p:cNvSpPr txBox="1"/>
          <p:nvPr/>
        </p:nvSpPr>
        <p:spPr>
          <a:xfrm>
            <a:off x="6180083" y="3836958"/>
            <a:ext cx="6011917" cy="830997"/>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400" dirty="0">
                <a:latin typeface="Times New Roman" panose="02020603050405020304" pitchFamily="18" charset="0"/>
                <a:ea typeface="Cambria" panose="02040503050406030204" pitchFamily="18" charset="0"/>
                <a:cs typeface="Times New Roman" panose="02020603050405020304" pitchFamily="18" charset="0"/>
              </a:rPr>
              <a:t>E. </a:t>
            </a:r>
            <a:r>
              <a:rPr lang="en-US" sz="2400" dirty="0" err="1">
                <a:latin typeface="Times New Roman" panose="02020603050405020304" pitchFamily="18" charset="0"/>
                <a:ea typeface="Cambria" panose="02040503050406030204" pitchFamily="18" charset="0"/>
                <a:cs typeface="Times New Roman" panose="02020603050405020304" pitchFamily="18" charset="0"/>
              </a:rPr>
              <a:t>Mức</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độ</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đa</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dạng</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sinh</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học</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phong</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phú</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bậc</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nhất</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thế</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giới</a:t>
            </a:r>
            <a:r>
              <a:rPr lang="en-US" sz="2400" dirty="0">
                <a:latin typeface="Times New Roman" panose="02020603050405020304" pitchFamily="18" charset="0"/>
                <a:ea typeface="Cambria" panose="02040503050406030204" pitchFamily="18" charset="0"/>
                <a:cs typeface="Times New Roman" panose="02020603050405020304" pitchFamily="18" charset="0"/>
              </a:rPr>
              <a:t>.</a:t>
            </a:r>
          </a:p>
        </p:txBody>
      </p:sp>
      <p:sp>
        <p:nvSpPr>
          <p:cNvPr id="23" name="TextBox 22">
            <a:extLst>
              <a:ext uri="{FF2B5EF4-FFF2-40B4-BE49-F238E27FC236}">
                <a16:creationId xmlns:a16="http://schemas.microsoft.com/office/drawing/2014/main" id="{8F913765-6BDB-162E-28FC-BC587AE67EE1}"/>
              </a:ext>
            </a:extLst>
          </p:cNvPr>
          <p:cNvSpPr txBox="1"/>
          <p:nvPr/>
        </p:nvSpPr>
        <p:spPr>
          <a:xfrm>
            <a:off x="6188500" y="4782293"/>
            <a:ext cx="6003499" cy="830997"/>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400" dirty="0">
                <a:latin typeface="Times New Roman" panose="02020603050405020304" pitchFamily="18" charset="0"/>
                <a:ea typeface="Cambria" panose="02040503050406030204" pitchFamily="18" charset="0"/>
                <a:cs typeface="Times New Roman" panose="02020603050405020304" pitchFamily="18" charset="0"/>
              </a:rPr>
              <a:t>G. </a:t>
            </a:r>
            <a:r>
              <a:rPr lang="en-US" sz="2400" dirty="0" err="1">
                <a:latin typeface="Times New Roman" panose="02020603050405020304" pitchFamily="18" charset="0"/>
                <a:ea typeface="Cambria" panose="02040503050406030204" pitchFamily="18" charset="0"/>
                <a:cs typeface="Times New Roman" panose="02020603050405020304" pitchFamily="18" charset="0"/>
              </a:rPr>
              <a:t>Cung</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cấp</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nước</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cho</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sinh</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hoạt</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sản</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xuất</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phát</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triển</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thủy</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sản</a:t>
            </a:r>
            <a:r>
              <a:rPr lang="en-US" sz="2400" dirty="0">
                <a:latin typeface="Times New Roman" panose="02020603050405020304" pitchFamily="18" charset="0"/>
                <a:ea typeface="Cambria" panose="02040503050406030204" pitchFamily="18" charset="0"/>
                <a:cs typeface="Times New Roman" panose="02020603050405020304" pitchFamily="18" charset="0"/>
              </a:rPr>
              <a:t>, du </a:t>
            </a:r>
            <a:r>
              <a:rPr lang="en-US" sz="2400" dirty="0" err="1">
                <a:latin typeface="Times New Roman" panose="02020603050405020304" pitchFamily="18" charset="0"/>
                <a:ea typeface="Cambria" panose="02040503050406030204" pitchFamily="18" charset="0"/>
                <a:cs typeface="Times New Roman" panose="02020603050405020304" pitchFamily="18" charset="0"/>
              </a:rPr>
              <a:t>lịch</a:t>
            </a:r>
            <a:r>
              <a:rPr lang="en-US" sz="2400" dirty="0">
                <a:latin typeface="Times New Roman" panose="02020603050405020304" pitchFamily="18" charset="0"/>
                <a:ea typeface="Cambria" panose="02040503050406030204" pitchFamily="18" charset="0"/>
                <a:cs typeface="Times New Roman" panose="02020603050405020304" pitchFamily="18" charset="0"/>
              </a:rPr>
              <a:t>…</a:t>
            </a:r>
          </a:p>
        </p:txBody>
      </p:sp>
      <p:sp>
        <p:nvSpPr>
          <p:cNvPr id="24" name="TextBox 23">
            <a:extLst>
              <a:ext uri="{FF2B5EF4-FFF2-40B4-BE49-F238E27FC236}">
                <a16:creationId xmlns:a16="http://schemas.microsoft.com/office/drawing/2014/main" id="{8D0D004E-9455-6FC2-E6B0-64C73F878AAC}"/>
              </a:ext>
            </a:extLst>
          </p:cNvPr>
          <p:cNvSpPr txBox="1"/>
          <p:nvPr/>
        </p:nvSpPr>
        <p:spPr>
          <a:xfrm>
            <a:off x="6170234" y="5741874"/>
            <a:ext cx="6221459" cy="461665"/>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400" dirty="0">
                <a:latin typeface="Times New Roman" panose="02020603050405020304" pitchFamily="18" charset="0"/>
                <a:ea typeface="Cambria" panose="02040503050406030204" pitchFamily="18" charset="0"/>
                <a:cs typeface="Times New Roman" panose="02020603050405020304" pitchFamily="18" charset="0"/>
              </a:rPr>
              <a:t>H. </a:t>
            </a:r>
            <a:r>
              <a:rPr lang="en-US" sz="2400" dirty="0" err="1">
                <a:latin typeface="Times New Roman" panose="02020603050405020304" pitchFamily="18" charset="0"/>
                <a:ea typeface="Cambria" panose="02040503050406030204" pitchFamily="18" charset="0"/>
                <a:cs typeface="Times New Roman" panose="02020603050405020304" pitchFamily="18" charset="0"/>
              </a:rPr>
              <a:t>Chủ</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yếu</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thuộc</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đới</a:t>
            </a:r>
            <a:r>
              <a:rPr lang="en-US" sz="2400" dirty="0">
                <a:latin typeface="Times New Roman" panose="02020603050405020304" pitchFamily="18" charset="0"/>
                <a:ea typeface="Cambria" panose="02040503050406030204" pitchFamily="18" charset="0"/>
                <a:cs typeface="Times New Roman" panose="02020603050405020304" pitchFamily="18" charset="0"/>
              </a:rPr>
              <a:t> KH </a:t>
            </a:r>
            <a:r>
              <a:rPr lang="en-US" sz="2400" dirty="0" err="1">
                <a:latin typeface="Times New Roman" panose="02020603050405020304" pitchFamily="18" charset="0"/>
                <a:ea typeface="Cambria" panose="02040503050406030204" pitchFamily="18" charset="0"/>
                <a:cs typeface="Times New Roman" panose="02020603050405020304" pitchFamily="18" charset="0"/>
              </a:rPr>
              <a:t>xích</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đạo</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và</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nhiệt</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đới</a:t>
            </a:r>
            <a:r>
              <a:rPr lang="en-US" sz="2400" dirty="0">
                <a:latin typeface="Times New Roman" panose="02020603050405020304" pitchFamily="18" charset="0"/>
                <a:ea typeface="Cambria" panose="02040503050406030204" pitchFamily="18" charset="0"/>
                <a:cs typeface="Times New Roman" panose="02020603050405020304" pitchFamily="18" charset="0"/>
              </a:rPr>
              <a:t>.</a:t>
            </a:r>
          </a:p>
        </p:txBody>
      </p:sp>
      <p:sp>
        <p:nvSpPr>
          <p:cNvPr id="26" name="TextBox 25">
            <a:extLst>
              <a:ext uri="{FF2B5EF4-FFF2-40B4-BE49-F238E27FC236}">
                <a16:creationId xmlns:a16="http://schemas.microsoft.com/office/drawing/2014/main" id="{474CF263-49BD-FDF1-0DFC-D5C6FE89836F}"/>
              </a:ext>
            </a:extLst>
          </p:cNvPr>
          <p:cNvSpPr txBox="1"/>
          <p:nvPr/>
        </p:nvSpPr>
        <p:spPr>
          <a:xfrm>
            <a:off x="6180083" y="6350312"/>
            <a:ext cx="6011917" cy="461665"/>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400" dirty="0">
                <a:latin typeface="Times New Roman" panose="02020603050405020304" pitchFamily="18" charset="0"/>
                <a:ea typeface="Cambria" panose="02040503050406030204" pitchFamily="18" charset="0"/>
                <a:cs typeface="Times New Roman" panose="02020603050405020304" pitchFamily="18" charset="0"/>
              </a:rPr>
              <a:t>I. </a:t>
            </a:r>
            <a:r>
              <a:rPr lang="en-US" sz="2400" dirty="0" err="1">
                <a:latin typeface="Times New Roman" panose="02020603050405020304" pitchFamily="18" charset="0"/>
                <a:ea typeface="Cambria" panose="02040503050406030204" pitchFamily="18" charset="0"/>
                <a:cs typeface="Times New Roman" panose="02020603050405020304" pitchFamily="18" charset="0"/>
              </a:rPr>
              <a:t>Nằm</a:t>
            </a:r>
            <a:r>
              <a:rPr lang="en-US" sz="2400" dirty="0">
                <a:latin typeface="Times New Roman" panose="02020603050405020304" pitchFamily="18" charset="0"/>
                <a:ea typeface="Cambria" panose="02040503050406030204" pitchFamily="18" charset="0"/>
                <a:cs typeface="Times New Roman" panose="02020603050405020304" pitchFamily="18" charset="0"/>
              </a:rPr>
              <a:t> ở </a:t>
            </a:r>
            <a:r>
              <a:rPr lang="en-US" sz="2400" dirty="0" err="1">
                <a:latin typeface="Times New Roman" panose="02020603050405020304" pitchFamily="18" charset="0"/>
                <a:ea typeface="Cambria" panose="02040503050406030204" pitchFamily="18" charset="0"/>
                <a:cs typeface="Times New Roman" panose="02020603050405020304" pitchFamily="18" charset="0"/>
              </a:rPr>
              <a:t>phía</a:t>
            </a:r>
            <a:r>
              <a:rPr lang="en-US" sz="2400" dirty="0">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latin typeface="Times New Roman" panose="02020603050405020304" pitchFamily="18" charset="0"/>
                <a:ea typeface="Cambria" panose="02040503050406030204" pitchFamily="18" charset="0"/>
                <a:cs typeface="Times New Roman" panose="02020603050405020304" pitchFamily="18" charset="0"/>
              </a:rPr>
              <a:t>Đông</a:t>
            </a:r>
            <a:r>
              <a:rPr lang="en-US" sz="2400" dirty="0">
                <a:latin typeface="Times New Roman" panose="02020603050405020304" pitchFamily="18" charset="0"/>
                <a:ea typeface="Cambria" panose="02040503050406030204" pitchFamily="18" charset="0"/>
                <a:cs typeface="Times New Roman" panose="02020603050405020304" pitchFamily="18" charset="0"/>
              </a:rPr>
              <a:t> Nam </a:t>
            </a:r>
            <a:r>
              <a:rPr lang="en-US" sz="2400" dirty="0" err="1">
                <a:latin typeface="Times New Roman" panose="02020603050405020304" pitchFamily="18" charset="0"/>
                <a:ea typeface="Cambria" panose="02040503050406030204" pitchFamily="18" charset="0"/>
                <a:cs typeface="Times New Roman" panose="02020603050405020304" pitchFamily="18" charset="0"/>
              </a:rPr>
              <a:t>Châu</a:t>
            </a:r>
            <a:r>
              <a:rPr lang="en-US" sz="2400" dirty="0">
                <a:latin typeface="Times New Roman" panose="02020603050405020304" pitchFamily="18" charset="0"/>
                <a:ea typeface="Cambria" panose="02040503050406030204" pitchFamily="18" charset="0"/>
                <a:cs typeface="Times New Roman" panose="02020603050405020304" pitchFamily="18" charset="0"/>
              </a:rPr>
              <a:t> Á</a:t>
            </a:r>
          </a:p>
        </p:txBody>
      </p:sp>
      <p:cxnSp>
        <p:nvCxnSpPr>
          <p:cNvPr id="27" name="Straight Arrow Connector 26">
            <a:extLst>
              <a:ext uri="{FF2B5EF4-FFF2-40B4-BE49-F238E27FC236}">
                <a16:creationId xmlns:a16="http://schemas.microsoft.com/office/drawing/2014/main" id="{BB26EA16-84C3-54ED-D35C-D709BADF03D5}"/>
              </a:ext>
            </a:extLst>
          </p:cNvPr>
          <p:cNvCxnSpPr>
            <a:cxnSpLocks/>
          </p:cNvCxnSpPr>
          <p:nvPr/>
        </p:nvCxnSpPr>
        <p:spPr>
          <a:xfrm>
            <a:off x="3335928" y="579028"/>
            <a:ext cx="2823135" cy="85388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9FC74FE4-1959-92D8-BA65-531193E5376A}"/>
              </a:ext>
            </a:extLst>
          </p:cNvPr>
          <p:cNvSpPr txBox="1"/>
          <p:nvPr/>
        </p:nvSpPr>
        <p:spPr>
          <a:xfrm>
            <a:off x="307021" y="2014991"/>
            <a:ext cx="3042904" cy="492443"/>
          </a:xfrm>
          <a:prstGeom prst="rect">
            <a:avLst/>
          </a:prstGeom>
          <a:solidFill>
            <a:schemeClr val="bg2">
              <a:lumMod val="90000"/>
            </a:schemeClr>
          </a:solidFill>
          <a:ln w="28575"/>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600" b="1" dirty="0">
                <a:latin typeface="Times New Roman" panose="02020603050405020304" pitchFamily="18" charset="0"/>
                <a:ea typeface="Cambria" panose="02040503050406030204" pitchFamily="18" charset="0"/>
                <a:cs typeface="Times New Roman" panose="02020603050405020304" pitchFamily="18" charset="0"/>
              </a:rPr>
              <a:t>3. </a:t>
            </a:r>
            <a:r>
              <a:rPr lang="en-US" sz="2600" b="1" dirty="0" err="1">
                <a:latin typeface="Times New Roman" panose="02020603050405020304" pitchFamily="18" charset="0"/>
                <a:ea typeface="Cambria" panose="02040503050406030204" pitchFamily="18" charset="0"/>
                <a:cs typeface="Times New Roman" panose="02020603050405020304" pitchFamily="18" charset="0"/>
              </a:rPr>
              <a:t>Đất</a:t>
            </a:r>
            <a:r>
              <a:rPr lang="en-US" sz="2600" b="1" dirty="0">
                <a:latin typeface="Times New Roman" panose="02020603050405020304" pitchFamily="18" charset="0"/>
                <a:ea typeface="Cambria" panose="02040503050406030204" pitchFamily="18" charset="0"/>
                <a:cs typeface="Times New Roman" panose="02020603050405020304" pitchFamily="18" charset="0"/>
              </a:rPr>
              <a:t> </a:t>
            </a:r>
          </a:p>
        </p:txBody>
      </p:sp>
      <p:pic>
        <p:nvPicPr>
          <p:cNvPr id="45" name="Đồng hồ đếm ngược 3 phút gây sốc 3 Minutes">
            <a:hlinkClick r:id="" action="ppaction://media"/>
            <a:extLst>
              <a:ext uri="{FF2B5EF4-FFF2-40B4-BE49-F238E27FC236}">
                <a16:creationId xmlns:a16="http://schemas.microsoft.com/office/drawing/2014/main" id="{8735BE99-EA69-4820-C7F1-AD26AC59F9E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129469" y="5962010"/>
            <a:ext cx="1501273" cy="844466"/>
          </a:xfrm>
          <a:prstGeom prst="rect">
            <a:avLst/>
          </a:prstGeom>
        </p:spPr>
      </p:pic>
      <p:cxnSp>
        <p:nvCxnSpPr>
          <p:cNvPr id="47" name="Straight Arrow Connector 46">
            <a:extLst>
              <a:ext uri="{FF2B5EF4-FFF2-40B4-BE49-F238E27FC236}">
                <a16:creationId xmlns:a16="http://schemas.microsoft.com/office/drawing/2014/main" id="{BB26EA16-84C3-54ED-D35C-D709BADF03D5}"/>
              </a:ext>
            </a:extLst>
          </p:cNvPr>
          <p:cNvCxnSpPr>
            <a:cxnSpLocks/>
          </p:cNvCxnSpPr>
          <p:nvPr/>
        </p:nvCxnSpPr>
        <p:spPr>
          <a:xfrm>
            <a:off x="3328905" y="1445701"/>
            <a:ext cx="2830158" cy="528345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BB26EA16-84C3-54ED-D35C-D709BADF03D5}"/>
              </a:ext>
            </a:extLst>
          </p:cNvPr>
          <p:cNvCxnSpPr>
            <a:cxnSpLocks/>
            <a:endCxn id="20" idx="1"/>
          </p:cNvCxnSpPr>
          <p:nvPr/>
        </p:nvCxnSpPr>
        <p:spPr>
          <a:xfrm>
            <a:off x="3335928" y="2261191"/>
            <a:ext cx="2844155" cy="7210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BB26EA16-84C3-54ED-D35C-D709BADF03D5}"/>
              </a:ext>
            </a:extLst>
          </p:cNvPr>
          <p:cNvCxnSpPr>
            <a:cxnSpLocks/>
            <a:stCxn id="10" idx="3"/>
            <a:endCxn id="24" idx="1"/>
          </p:cNvCxnSpPr>
          <p:nvPr/>
        </p:nvCxnSpPr>
        <p:spPr>
          <a:xfrm>
            <a:off x="3345739" y="3075263"/>
            <a:ext cx="2824495" cy="289744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BB26EA16-84C3-54ED-D35C-D709BADF03D5}"/>
              </a:ext>
            </a:extLst>
          </p:cNvPr>
          <p:cNvCxnSpPr>
            <a:cxnSpLocks/>
          </p:cNvCxnSpPr>
          <p:nvPr/>
        </p:nvCxnSpPr>
        <p:spPr>
          <a:xfrm>
            <a:off x="3335928" y="3911283"/>
            <a:ext cx="2832984" cy="124761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BB26EA16-84C3-54ED-D35C-D709BADF03D5}"/>
              </a:ext>
            </a:extLst>
          </p:cNvPr>
          <p:cNvCxnSpPr>
            <a:cxnSpLocks/>
            <a:stCxn id="12" idx="3"/>
          </p:cNvCxnSpPr>
          <p:nvPr/>
        </p:nvCxnSpPr>
        <p:spPr>
          <a:xfrm flipV="1">
            <a:off x="3371807" y="4251140"/>
            <a:ext cx="2739753" cy="46000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BB26EA16-84C3-54ED-D35C-D709BADF03D5}"/>
              </a:ext>
            </a:extLst>
          </p:cNvPr>
          <p:cNvCxnSpPr>
            <a:cxnSpLocks/>
          </p:cNvCxnSpPr>
          <p:nvPr/>
        </p:nvCxnSpPr>
        <p:spPr>
          <a:xfrm flipV="1">
            <a:off x="3400855" y="266264"/>
            <a:ext cx="2768057" cy="530195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BB26EA16-84C3-54ED-D35C-D709BADF03D5}"/>
              </a:ext>
            </a:extLst>
          </p:cNvPr>
          <p:cNvCxnSpPr>
            <a:cxnSpLocks/>
            <a:stCxn id="14" idx="3"/>
          </p:cNvCxnSpPr>
          <p:nvPr/>
        </p:nvCxnSpPr>
        <p:spPr>
          <a:xfrm flipV="1">
            <a:off x="3396889" y="3305230"/>
            <a:ext cx="2762174" cy="301979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3917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ppt_x"/>
                                          </p:val>
                                        </p:tav>
                                        <p:tav tm="100000">
                                          <p:val>
                                            <p:strVal val="#ppt_x"/>
                                          </p:val>
                                        </p:tav>
                                      </p:tavLst>
                                    </p:anim>
                                    <p:anim calcmode="lin" valueType="num">
                                      <p:cBhvr additive="base">
                                        <p:cTn id="16" dur="500" fill="hold"/>
                                        <p:tgtEl>
                                          <p:spTgt spid="4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ppt_x"/>
                                          </p:val>
                                        </p:tav>
                                        <p:tav tm="100000">
                                          <p:val>
                                            <p:strVal val="#ppt_x"/>
                                          </p:val>
                                        </p:tav>
                                      </p:tavLst>
                                    </p:anim>
                                    <p:anim calcmode="lin" valueType="num">
                                      <p:cBhvr additive="base">
                                        <p:cTn id="52" dur="5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ppt_x"/>
                                          </p:val>
                                        </p:tav>
                                        <p:tav tm="100000">
                                          <p:val>
                                            <p:strVal val="#ppt_x"/>
                                          </p:val>
                                        </p:tav>
                                      </p:tavLst>
                                    </p:anim>
                                    <p:anim calcmode="lin" valueType="num">
                                      <p:cBhvr additive="base">
                                        <p:cTn id="56" dur="500" fill="hold"/>
                                        <p:tgtEl>
                                          <p:spTgt spid="2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ppt_x"/>
                                          </p:val>
                                        </p:tav>
                                        <p:tav tm="100000">
                                          <p:val>
                                            <p:strVal val="#ppt_x"/>
                                          </p:val>
                                        </p:tav>
                                      </p:tavLst>
                                    </p:anim>
                                    <p:anim calcmode="lin" valueType="num">
                                      <p:cBhvr additive="base">
                                        <p:cTn id="60" dur="500" fill="hold"/>
                                        <p:tgtEl>
                                          <p:spTgt spid="2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fill="hold"/>
                                        <p:tgtEl>
                                          <p:spTgt spid="24"/>
                                        </p:tgtEl>
                                        <p:attrNameLst>
                                          <p:attrName>ppt_x</p:attrName>
                                        </p:attrNameLst>
                                      </p:cBhvr>
                                      <p:tavLst>
                                        <p:tav tm="0">
                                          <p:val>
                                            <p:strVal val="#ppt_x"/>
                                          </p:val>
                                        </p:tav>
                                        <p:tav tm="100000">
                                          <p:val>
                                            <p:strVal val="#ppt_x"/>
                                          </p:val>
                                        </p:tav>
                                      </p:tavLst>
                                    </p:anim>
                                    <p:anim calcmode="lin" valueType="num">
                                      <p:cBhvr additive="base">
                                        <p:cTn id="64" dur="500" fill="hold"/>
                                        <p:tgtEl>
                                          <p:spTgt spid="2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500" fill="hold"/>
                                        <p:tgtEl>
                                          <p:spTgt spid="26"/>
                                        </p:tgtEl>
                                        <p:attrNameLst>
                                          <p:attrName>ppt_x</p:attrName>
                                        </p:attrNameLst>
                                      </p:cBhvr>
                                      <p:tavLst>
                                        <p:tav tm="0">
                                          <p:val>
                                            <p:strVal val="#ppt_x"/>
                                          </p:val>
                                        </p:tav>
                                        <p:tav tm="100000">
                                          <p:val>
                                            <p:strVal val="#ppt_x"/>
                                          </p:val>
                                        </p:tav>
                                      </p:tavLst>
                                    </p:anim>
                                    <p:anim calcmode="lin" valueType="num">
                                      <p:cBhvr additive="base">
                                        <p:cTn id="68" dur="500" fill="hold"/>
                                        <p:tgtEl>
                                          <p:spTgt spid="26"/>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additive="base">
                                        <p:cTn id="71" dur="500" fill="hold"/>
                                        <p:tgtEl>
                                          <p:spTgt spid="45"/>
                                        </p:tgtEl>
                                        <p:attrNameLst>
                                          <p:attrName>ppt_x</p:attrName>
                                        </p:attrNameLst>
                                      </p:cBhvr>
                                      <p:tavLst>
                                        <p:tav tm="0">
                                          <p:val>
                                            <p:strVal val="#ppt_x"/>
                                          </p:val>
                                        </p:tav>
                                        <p:tav tm="100000">
                                          <p:val>
                                            <p:strVal val="#ppt_x"/>
                                          </p:val>
                                        </p:tav>
                                      </p:tavLst>
                                    </p:anim>
                                    <p:anim calcmode="lin" valueType="num">
                                      <p:cBhvr additive="base">
                                        <p:cTn id="72"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fade">
                                      <p:cBhvr>
                                        <p:cTn id="82" dur="500"/>
                                        <p:tgtEl>
                                          <p:spTgt spid="47"/>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50"/>
                                        </p:tgtEl>
                                        <p:attrNameLst>
                                          <p:attrName>style.visibility</p:attrName>
                                        </p:attrNameLst>
                                      </p:cBhvr>
                                      <p:to>
                                        <p:strVal val="visible"/>
                                      </p:to>
                                    </p:set>
                                    <p:animEffect transition="in" filter="fade">
                                      <p:cBhvr>
                                        <p:cTn id="87" dur="500"/>
                                        <p:tgtEl>
                                          <p:spTgt spid="50"/>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52"/>
                                        </p:tgtEl>
                                        <p:attrNameLst>
                                          <p:attrName>style.visibility</p:attrName>
                                        </p:attrNameLst>
                                      </p:cBhvr>
                                      <p:to>
                                        <p:strVal val="visible"/>
                                      </p:to>
                                    </p:set>
                                    <p:animEffect transition="in" filter="fade">
                                      <p:cBhvr>
                                        <p:cTn id="92" dur="500"/>
                                        <p:tgtEl>
                                          <p:spTgt spid="52"/>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54"/>
                                        </p:tgtEl>
                                        <p:attrNameLst>
                                          <p:attrName>style.visibility</p:attrName>
                                        </p:attrNameLst>
                                      </p:cBhvr>
                                      <p:to>
                                        <p:strVal val="visible"/>
                                      </p:to>
                                    </p:set>
                                    <p:animEffect transition="in" filter="fade">
                                      <p:cBhvr>
                                        <p:cTn id="97" dur="500"/>
                                        <p:tgtEl>
                                          <p:spTgt spid="54"/>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nodeType="clickEffect">
                                  <p:stCondLst>
                                    <p:cond delay="0"/>
                                  </p:stCondLst>
                                  <p:childTnLst>
                                    <p:set>
                                      <p:cBhvr>
                                        <p:cTn id="101" dur="1" fill="hold">
                                          <p:stCondLst>
                                            <p:cond delay="0"/>
                                          </p:stCondLst>
                                        </p:cTn>
                                        <p:tgtEl>
                                          <p:spTgt spid="56"/>
                                        </p:tgtEl>
                                        <p:attrNameLst>
                                          <p:attrName>style.visibility</p:attrName>
                                        </p:attrNameLst>
                                      </p:cBhvr>
                                      <p:to>
                                        <p:strVal val="visible"/>
                                      </p:to>
                                    </p:set>
                                    <p:animEffect transition="in" filter="fade">
                                      <p:cBhvr>
                                        <p:cTn id="102" dur="500"/>
                                        <p:tgtEl>
                                          <p:spTgt spid="56"/>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nodeType="clickEffect">
                                  <p:stCondLst>
                                    <p:cond delay="0"/>
                                  </p:stCondLst>
                                  <p:childTnLst>
                                    <p:set>
                                      <p:cBhvr>
                                        <p:cTn id="106" dur="1" fill="hold">
                                          <p:stCondLst>
                                            <p:cond delay="0"/>
                                          </p:stCondLst>
                                        </p:cTn>
                                        <p:tgtEl>
                                          <p:spTgt spid="59"/>
                                        </p:tgtEl>
                                        <p:attrNameLst>
                                          <p:attrName>style.visibility</p:attrName>
                                        </p:attrNameLst>
                                      </p:cBhvr>
                                      <p:to>
                                        <p:strVal val="visible"/>
                                      </p:to>
                                    </p:set>
                                    <p:animEffect transition="in" filter="fade">
                                      <p:cBhvr>
                                        <p:cTn id="107" dur="500"/>
                                        <p:tgtEl>
                                          <p:spTgt spid="59"/>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61"/>
                                        </p:tgtEl>
                                        <p:attrNameLst>
                                          <p:attrName>style.visibility</p:attrName>
                                        </p:attrNameLst>
                                      </p:cBhvr>
                                      <p:to>
                                        <p:strVal val="visible"/>
                                      </p:to>
                                    </p:set>
                                    <p:animEffect transition="in" filter="fade">
                                      <p:cBhvr>
                                        <p:cTn id="11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3" fill="hold" display="0">
                  <p:stCondLst>
                    <p:cond delay="indefinite"/>
                  </p:stCondLst>
                </p:cTn>
                <p:tgtEl>
                  <p:spTgt spid="45"/>
                </p:tgtEl>
              </p:cMediaNode>
            </p:video>
          </p:childTnLst>
        </p:cTn>
      </p:par>
    </p:tnLst>
    <p:bldLst>
      <p:bldP spid="7" grpId="0" animBg="1"/>
      <p:bldP spid="8" grpId="0" animBg="1"/>
      <p:bldP spid="10" grpId="0" animBg="1"/>
      <p:bldP spid="11" grpId="0" animBg="1"/>
      <p:bldP spid="12" grpId="0" animBg="1"/>
      <p:bldP spid="13" grpId="0" animBg="1"/>
      <p:bldP spid="14" grpId="0" animBg="1"/>
      <p:bldP spid="17" grpId="0" animBg="1"/>
      <p:bldP spid="18" grpId="0" animBg="1"/>
      <p:bldP spid="20" grpId="0" animBg="1"/>
      <p:bldP spid="21" grpId="0" animBg="1"/>
      <p:bldP spid="22" grpId="0" animBg="1"/>
      <p:bldP spid="23" grpId="0" animBg="1"/>
      <p:bldP spid="24" grpId="0" animBg="1"/>
      <p:bldP spid="26" grpId="0" animBg="1"/>
      <p:bldP spid="4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pic>
        <p:nvPicPr>
          <p:cNvPr id="63" name="Google Shape;63;p14"/>
          <p:cNvPicPr preferRelativeResize="0"/>
          <p:nvPr/>
        </p:nvPicPr>
        <p:blipFill>
          <a:blip r:embed="rId3">
            <a:alphaModFix/>
          </a:blip>
          <a:stretch>
            <a:fillRect/>
          </a:stretch>
        </p:blipFill>
        <p:spPr>
          <a:xfrm>
            <a:off x="0" y="0"/>
            <a:ext cx="12191999" cy="6833629"/>
          </a:xfrm>
          <a:prstGeom prst="rect">
            <a:avLst/>
          </a:prstGeom>
          <a:noFill/>
          <a:ln>
            <a:noFill/>
          </a:ln>
        </p:spPr>
      </p:pic>
    </p:spTree>
    <p:extLst>
      <p:ext uri="{BB962C8B-B14F-4D97-AF65-F5344CB8AC3E}">
        <p14:creationId xmlns:p14="http://schemas.microsoft.com/office/powerpoint/2010/main" val="20941099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E1F26670-C513-7FA9-A35C-88C20DE0C9D1}"/>
              </a:ext>
            </a:extLst>
          </p:cNvPr>
          <p:cNvSpPr txBox="1"/>
          <p:nvPr/>
        </p:nvSpPr>
        <p:spPr>
          <a:xfrm>
            <a:off x="0" y="0"/>
            <a:ext cx="12192000" cy="646331"/>
          </a:xfrm>
          <a:prstGeom prst="rect">
            <a:avLst/>
          </a:prstGeom>
          <a:solidFill>
            <a:srgbClr val="002060"/>
          </a:solidFill>
        </p:spPr>
        <p:txBody>
          <a:bodyPr wrap="square">
            <a:spAutoFit/>
          </a:bodyPr>
          <a:lstStyle/>
          <a:p>
            <a:pPr algn="ctr"/>
            <a:r>
              <a:rPr lang="en-US" sz="3200" b="1" i="0" u="none" strike="noStrike" dirty="0">
                <a:solidFill>
                  <a:srgbClr val="FFFF00"/>
                </a:solidFill>
                <a:effectLst/>
                <a:latin typeface="#9Slide03 SFU Futura_05" panose="00000800000000000000" pitchFamily="2" charset="0"/>
              </a:rPr>
              <a:t> </a:t>
            </a:r>
            <a:r>
              <a:rPr lang="en-US" sz="3600" b="1" dirty="0">
                <a:solidFill>
                  <a:srgbClr val="FFFF00"/>
                </a:solidFill>
                <a:latin typeface="#9Slide03 SFU Futura_05" panose="00000800000000000000" pitchFamily="2" charset="0"/>
              </a:rPr>
              <a:t> </a:t>
            </a:r>
            <a:r>
              <a:rPr lang="en-US" sz="2400" b="1" dirty="0" err="1">
                <a:solidFill>
                  <a:srgbClr val="FFFF00"/>
                </a:solidFill>
                <a:latin typeface="#9Slide03 SFU Futura_05" panose="00000800000000000000" pitchFamily="2" charset="0"/>
              </a:rPr>
              <a:t>Tìm</a:t>
            </a:r>
            <a:r>
              <a:rPr lang="en-US" sz="2400" b="1" dirty="0">
                <a:solidFill>
                  <a:srgbClr val="FFFF00"/>
                </a:solidFill>
                <a:latin typeface="#9Slide03 SFU Futura_05" panose="00000800000000000000" pitchFamily="2" charset="0"/>
              </a:rPr>
              <a:t> </a:t>
            </a:r>
            <a:r>
              <a:rPr lang="en-US" sz="2400" b="1" dirty="0" err="1">
                <a:solidFill>
                  <a:srgbClr val="FFFF00"/>
                </a:solidFill>
                <a:latin typeface="#9Slide03 SFU Futura_05" panose="00000800000000000000" pitchFamily="2" charset="0"/>
              </a:rPr>
              <a:t>hiểu</a:t>
            </a:r>
            <a:r>
              <a:rPr lang="en-US" sz="2400" b="1" dirty="0">
                <a:solidFill>
                  <a:srgbClr val="FFFF00"/>
                </a:solidFill>
                <a:latin typeface="#9Slide03 SFU Futura_05" panose="00000800000000000000" pitchFamily="2" charset="0"/>
              </a:rPr>
              <a:t> </a:t>
            </a:r>
            <a:r>
              <a:rPr lang="en-US" sz="2400" b="1" dirty="0" err="1">
                <a:solidFill>
                  <a:srgbClr val="FFFF00"/>
                </a:solidFill>
                <a:latin typeface="#9Slide03 SFU Futura_05" panose="00000800000000000000" pitchFamily="2" charset="0"/>
              </a:rPr>
              <a:t>về</a:t>
            </a:r>
            <a:r>
              <a:rPr lang="en-US" sz="2400" b="1" dirty="0">
                <a:solidFill>
                  <a:srgbClr val="FFFF00"/>
                </a:solidFill>
                <a:latin typeface="#9Slide03 SFU Futura_05" panose="00000800000000000000" pitchFamily="2" charset="0"/>
              </a:rPr>
              <a:t> </a:t>
            </a:r>
            <a:r>
              <a:rPr lang="en-US" sz="2400" dirty="0">
                <a:solidFill>
                  <a:srgbClr val="FFFF00"/>
                </a:solidFill>
                <a:latin typeface="#9Slide03 SFU Futura_05" panose="00000800000000000000" pitchFamily="2" charset="0"/>
              </a:rPr>
              <a:t>DÂN CƯ VÀ XÃ HỘI KHU VỰC ĐÔNG NAM Á</a:t>
            </a:r>
          </a:p>
        </p:txBody>
      </p:sp>
      <p:pic>
        <p:nvPicPr>
          <p:cNvPr id="6" name="Picture 5" descr="A group of people sitting at a table&#10;&#10;Description automatically generated">
            <a:extLst>
              <a:ext uri="{FF2B5EF4-FFF2-40B4-BE49-F238E27FC236}">
                <a16:creationId xmlns:a16="http://schemas.microsoft.com/office/drawing/2014/main" id="{2D798940-47E3-FD89-9CF5-5819F48F8FD1}"/>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l="7726" t="19915" r="8821" b="18704"/>
          <a:stretch/>
        </p:blipFill>
        <p:spPr>
          <a:xfrm>
            <a:off x="135649" y="1715143"/>
            <a:ext cx="4907126" cy="3209461"/>
          </a:xfrm>
          <a:prstGeom prst="rect">
            <a:avLst/>
          </a:prstGeom>
        </p:spPr>
      </p:pic>
      <p:sp>
        <p:nvSpPr>
          <p:cNvPr id="8" name="Rectangle: Rounded Corners 15">
            <a:extLst>
              <a:ext uri="{FF2B5EF4-FFF2-40B4-BE49-F238E27FC236}">
                <a16:creationId xmlns:a16="http://schemas.microsoft.com/office/drawing/2014/main" id="{47BCDF2C-439B-1D92-45FC-F671969787C9}"/>
              </a:ext>
            </a:extLst>
          </p:cNvPr>
          <p:cNvSpPr/>
          <p:nvPr/>
        </p:nvSpPr>
        <p:spPr>
          <a:xfrm>
            <a:off x="5527040" y="654930"/>
            <a:ext cx="6483985" cy="5674749"/>
          </a:xfrm>
          <a:prstGeom prst="roundRect">
            <a:avLst>
              <a:gd name="adj" fmla="val 11014"/>
            </a:avLst>
          </a:prstGeom>
          <a:gradFill flip="none" rotWithShape="1">
            <a:gsLst>
              <a:gs pos="9000">
                <a:schemeClr val="accent4">
                  <a:lumMod val="0"/>
                  <a:lumOff val="100000"/>
                </a:schemeClr>
              </a:gs>
              <a:gs pos="23000">
                <a:schemeClr val="accent4">
                  <a:lumMod val="0"/>
                  <a:lumOff val="100000"/>
                </a:schemeClr>
              </a:gs>
              <a:gs pos="100000">
                <a:schemeClr val="accent4">
                  <a:lumMod val="60000"/>
                  <a:lumOff val="40000"/>
                </a:schemeClr>
              </a:gs>
            </a:gsLst>
            <a:path path="circle">
              <a:fillToRect l="50000" t="-80000" r="50000" b="180000"/>
            </a:path>
            <a:tileRec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just"/>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Hoạt</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động</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nhóm</a:t>
            </a:r>
            <a:r>
              <a:rPr lang="en-US" sz="2600" dirty="0">
                <a:solidFill>
                  <a:schemeClr val="tx1"/>
                </a:solidFill>
                <a:latin typeface="Times New Roman" panose="02020603050405020304" pitchFamily="18" charset="0"/>
                <a:cs typeface="Times New Roman" panose="02020603050405020304" pitchFamily="18" charset="0"/>
              </a:rPr>
              <a:t>: 4 </a:t>
            </a:r>
            <a:r>
              <a:rPr lang="en-US" sz="2600" dirty="0" err="1">
                <a:solidFill>
                  <a:schemeClr val="tx1"/>
                </a:solidFill>
                <a:latin typeface="Times New Roman" panose="02020603050405020304" pitchFamily="18" charset="0"/>
                <a:cs typeface="Times New Roman" panose="02020603050405020304" pitchFamily="18" charset="0"/>
              </a:rPr>
              <a:t>nhóm</a:t>
            </a:r>
            <a:r>
              <a:rPr lang="en-US" sz="2600" dirty="0">
                <a:solidFill>
                  <a:schemeClr val="tx1"/>
                </a:solidFill>
                <a:latin typeface="Times New Roman" panose="02020603050405020304" pitchFamily="18" charset="0"/>
                <a:cs typeface="Times New Roman" panose="02020603050405020304" pitchFamily="18" charset="0"/>
              </a:rPr>
              <a:t>.</a:t>
            </a:r>
          </a:p>
          <a:p>
            <a:pPr algn="just"/>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Yêu</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cầu</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Dựa</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vào</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mục</a:t>
            </a:r>
            <a:r>
              <a:rPr lang="en-US" sz="2600" dirty="0">
                <a:solidFill>
                  <a:srgbClr val="002060"/>
                </a:solidFill>
                <a:latin typeface="Times New Roman" panose="02020603050405020304" pitchFamily="18" charset="0"/>
                <a:cs typeface="Times New Roman" panose="02020603050405020304" pitchFamily="18" charset="0"/>
              </a:rPr>
              <a:t> III.1 (SGK </a:t>
            </a:r>
            <a:r>
              <a:rPr lang="en-US" sz="2600" dirty="0" err="1">
                <a:solidFill>
                  <a:srgbClr val="002060"/>
                </a:solidFill>
                <a:latin typeface="Times New Roman" panose="02020603050405020304" pitchFamily="18" charset="0"/>
                <a:cs typeface="Times New Roman" panose="02020603050405020304" pitchFamily="18" charset="0"/>
              </a:rPr>
              <a:t>trang</a:t>
            </a:r>
            <a:r>
              <a:rPr lang="en-US" sz="2600" dirty="0">
                <a:solidFill>
                  <a:srgbClr val="002060"/>
                </a:solidFill>
                <a:latin typeface="Times New Roman" panose="02020603050405020304" pitchFamily="18" charset="0"/>
                <a:cs typeface="Times New Roman" panose="02020603050405020304" pitchFamily="18" charset="0"/>
              </a:rPr>
              <a:t> 49,50,51) </a:t>
            </a:r>
            <a:r>
              <a:rPr lang="en-US" sz="2600" dirty="0" err="1">
                <a:solidFill>
                  <a:srgbClr val="002060"/>
                </a:solidFill>
                <a:latin typeface="Times New Roman" panose="02020603050405020304" pitchFamily="18" charset="0"/>
                <a:cs typeface="Times New Roman" panose="02020603050405020304" pitchFamily="18" charset="0"/>
              </a:rPr>
              <a:t>và</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các</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kênh</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thông</a:t>
            </a:r>
            <a:r>
              <a:rPr lang="en-US" sz="2600" dirty="0">
                <a:solidFill>
                  <a:srgbClr val="002060"/>
                </a:solidFill>
                <a:latin typeface="Times New Roman" panose="02020603050405020304" pitchFamily="18" charset="0"/>
                <a:cs typeface="Times New Roman" panose="02020603050405020304" pitchFamily="18" charset="0"/>
              </a:rPr>
              <a:t> tin </a:t>
            </a:r>
            <a:r>
              <a:rPr lang="en-US" sz="2600" dirty="0" err="1">
                <a:solidFill>
                  <a:srgbClr val="002060"/>
                </a:solidFill>
                <a:latin typeface="Times New Roman" panose="02020603050405020304" pitchFamily="18" charset="0"/>
                <a:cs typeface="Times New Roman" panose="02020603050405020304" pitchFamily="18" charset="0"/>
              </a:rPr>
              <a:t>khác</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hãy</a:t>
            </a:r>
            <a:r>
              <a:rPr lang="en-US" sz="2600" dirty="0">
                <a:solidFill>
                  <a:srgbClr val="002060"/>
                </a:solidFill>
                <a:latin typeface="Times New Roman" panose="02020603050405020304" pitchFamily="18" charset="0"/>
                <a:cs typeface="Times New Roman" panose="02020603050405020304" pitchFamily="18" charset="0"/>
              </a:rPr>
              <a:t>:</a:t>
            </a:r>
          </a:p>
          <a:p>
            <a:pPr algn="just"/>
            <a:r>
              <a:rPr lang="en-US" sz="2600" dirty="0">
                <a:solidFill>
                  <a:srgbClr val="002060"/>
                </a:solidFill>
                <a:latin typeface="Times New Roman" panose="02020603050405020304" pitchFamily="18" charset="0"/>
                <a:cs typeface="Times New Roman" panose="02020603050405020304" pitchFamily="18" charset="0"/>
              </a:rPr>
              <a:t>   + </a:t>
            </a:r>
            <a:r>
              <a:rPr lang="en-US" sz="2600" dirty="0" err="1">
                <a:solidFill>
                  <a:srgbClr val="002060"/>
                </a:solidFill>
                <a:latin typeface="Times New Roman" panose="02020603050405020304" pitchFamily="18" charset="0"/>
                <a:cs typeface="Times New Roman" panose="02020603050405020304" pitchFamily="18" charset="0"/>
              </a:rPr>
              <a:t>Nêu</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đặc</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điểm</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nổi</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bật</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của</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dân</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cư</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khu</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vực</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Đông</a:t>
            </a:r>
            <a:r>
              <a:rPr lang="en-US" sz="2600" dirty="0">
                <a:solidFill>
                  <a:srgbClr val="002060"/>
                </a:solidFill>
                <a:latin typeface="Times New Roman" panose="02020603050405020304" pitchFamily="18" charset="0"/>
                <a:cs typeface="Times New Roman" panose="02020603050405020304" pitchFamily="18" charset="0"/>
              </a:rPr>
              <a:t> Nam Á (</a:t>
            </a:r>
            <a:r>
              <a:rPr lang="en-US" sz="2600" dirty="0" err="1">
                <a:solidFill>
                  <a:srgbClr val="002060"/>
                </a:solidFill>
                <a:latin typeface="Times New Roman" panose="02020603050405020304" pitchFamily="18" charset="0"/>
                <a:cs typeface="Times New Roman" panose="02020603050405020304" pitchFamily="18" charset="0"/>
              </a:rPr>
              <a:t>quy</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mô</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tỉ</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lệ</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gia</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tăng</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cơ</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cấu</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dân</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số</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thành</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phần</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dân</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tộc</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phân</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bố</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dân</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cư</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và</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đô</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thị</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hóa</a:t>
            </a:r>
            <a:r>
              <a:rPr lang="en-US" sz="2600" dirty="0">
                <a:solidFill>
                  <a:srgbClr val="002060"/>
                </a:solidFill>
                <a:latin typeface="Times New Roman" panose="02020603050405020304" pitchFamily="18" charset="0"/>
                <a:cs typeface="Times New Roman" panose="02020603050405020304" pitchFamily="18" charset="0"/>
              </a:rPr>
              <a:t>). </a:t>
            </a:r>
          </a:p>
          <a:p>
            <a:pPr algn="just"/>
            <a:r>
              <a:rPr lang="en-US" sz="2600" dirty="0">
                <a:solidFill>
                  <a:srgbClr val="002060"/>
                </a:solidFill>
                <a:latin typeface="Times New Roman" panose="02020603050405020304" pitchFamily="18" charset="0"/>
                <a:cs typeface="Times New Roman" panose="02020603050405020304" pitchFamily="18" charset="0"/>
              </a:rPr>
              <a:t>   + </a:t>
            </a:r>
            <a:r>
              <a:rPr lang="en-US" sz="2600" dirty="0" err="1">
                <a:solidFill>
                  <a:srgbClr val="002060"/>
                </a:solidFill>
                <a:latin typeface="Times New Roman" panose="02020603050405020304" pitchFamily="18" charset="0"/>
                <a:cs typeface="Times New Roman" panose="02020603050405020304" pitchFamily="18" charset="0"/>
              </a:rPr>
              <a:t>Các</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đặc</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điểm</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trên</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có</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ảnh</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hưởng</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như</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thế</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nào</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đến</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sự</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phát</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triển</a:t>
            </a:r>
            <a:r>
              <a:rPr lang="en-US" sz="2600" dirty="0">
                <a:solidFill>
                  <a:srgbClr val="002060"/>
                </a:solidFill>
                <a:latin typeface="Times New Roman" panose="02020603050405020304" pitchFamily="18" charset="0"/>
                <a:cs typeface="Times New Roman" panose="02020603050405020304" pitchFamily="18" charset="0"/>
              </a:rPr>
              <a:t> KT – XH </a:t>
            </a:r>
            <a:r>
              <a:rPr lang="en-US" sz="2600" dirty="0" err="1">
                <a:solidFill>
                  <a:srgbClr val="002060"/>
                </a:solidFill>
                <a:latin typeface="Times New Roman" panose="02020603050405020304" pitchFamily="18" charset="0"/>
                <a:cs typeface="Times New Roman" panose="02020603050405020304" pitchFamily="18" charset="0"/>
              </a:rPr>
              <a:t>của</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khu</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vực</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thuận</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lợi</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và</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khó</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khăn</a:t>
            </a:r>
            <a:r>
              <a:rPr lang="en-US" sz="2600" dirty="0">
                <a:solidFill>
                  <a:srgbClr val="002060"/>
                </a:solidFill>
                <a:latin typeface="Times New Roman" panose="02020603050405020304" pitchFamily="18" charset="0"/>
                <a:cs typeface="Times New Roman" panose="02020603050405020304" pitchFamily="18" charset="0"/>
              </a:rPr>
              <a:t>)?</a:t>
            </a:r>
          </a:p>
          <a:p>
            <a:pPr marL="457200" indent="-457200" algn="just">
              <a:buFontTx/>
              <a:buChar char="-"/>
            </a:pPr>
            <a:r>
              <a:rPr lang="en-US" sz="2600" dirty="0" err="1">
                <a:solidFill>
                  <a:srgbClr val="002060"/>
                </a:solidFill>
                <a:latin typeface="Times New Roman" panose="02020603050405020304" pitchFamily="18" charset="0"/>
                <a:cs typeface="Times New Roman" panose="02020603050405020304" pitchFamily="18" charset="0"/>
              </a:rPr>
              <a:t>Hoàn</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thành</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sản</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phẩm</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của</a:t>
            </a:r>
            <a:r>
              <a:rPr lang="en-US" sz="2600" dirty="0">
                <a:solidFill>
                  <a:srgbClr val="002060"/>
                </a:solidFill>
                <a:latin typeface="Times New Roman" panose="02020603050405020304" pitchFamily="18" charset="0"/>
                <a:cs typeface="Times New Roman" panose="02020603050405020304" pitchFamily="18" charset="0"/>
              </a:rPr>
              <a:t> </a:t>
            </a:r>
            <a:r>
              <a:rPr lang="en-US" sz="2600" dirty="0" err="1">
                <a:solidFill>
                  <a:srgbClr val="002060"/>
                </a:solidFill>
                <a:latin typeface="Times New Roman" panose="02020603050405020304" pitchFamily="18" charset="0"/>
                <a:cs typeface="Times New Roman" panose="02020603050405020304" pitchFamily="18" charset="0"/>
              </a:rPr>
              <a:t>nhóm</a:t>
            </a:r>
            <a:r>
              <a:rPr lang="en-US" sz="2600" dirty="0">
                <a:solidFill>
                  <a:srgbClr val="002060"/>
                </a:solidFill>
                <a:latin typeface="Times New Roman" panose="02020603050405020304" pitchFamily="18" charset="0"/>
                <a:cs typeface="Times New Roman" panose="02020603050405020304" pitchFamily="18" charset="0"/>
              </a:rPr>
              <a:t> ở </a:t>
            </a:r>
            <a:r>
              <a:rPr lang="en-US" sz="2600" dirty="0" err="1">
                <a:solidFill>
                  <a:srgbClr val="002060"/>
                </a:solidFill>
                <a:latin typeface="Times New Roman" panose="02020603050405020304" pitchFamily="18" charset="0"/>
                <a:cs typeface="Times New Roman" panose="02020603050405020304" pitchFamily="18" charset="0"/>
              </a:rPr>
              <a:t>nhà</a:t>
            </a:r>
            <a:r>
              <a:rPr lang="en-US" sz="2600" dirty="0">
                <a:solidFill>
                  <a:srgbClr val="002060"/>
                </a:solidFill>
                <a:latin typeface="Times New Roman" panose="02020603050405020304" pitchFamily="18" charset="0"/>
                <a:cs typeface="Times New Roman" panose="02020603050405020304" pitchFamily="18" charset="0"/>
              </a:rPr>
              <a:t> .</a:t>
            </a:r>
          </a:p>
        </p:txBody>
      </p:sp>
      <p:pic>
        <p:nvPicPr>
          <p:cNvPr id="25" name="Picture 24">
            <a:extLst>
              <a:ext uri="{FF2B5EF4-FFF2-40B4-BE49-F238E27FC236}">
                <a16:creationId xmlns:a16="http://schemas.microsoft.com/office/drawing/2014/main" id="{E6883B42-02A7-B8B5-327F-9E53898C8850}"/>
              </a:ext>
            </a:extLst>
          </p:cNvPr>
          <p:cNvPicPr>
            <a:picLocks noChangeAspect="1"/>
          </p:cNvPicPr>
          <p:nvPr/>
        </p:nvPicPr>
        <p:blipFill>
          <a:blip r:embed="rId3"/>
          <a:stretch>
            <a:fillRect/>
          </a:stretch>
        </p:blipFill>
        <p:spPr>
          <a:xfrm>
            <a:off x="10855311" y="622138"/>
            <a:ext cx="1101819" cy="915070"/>
          </a:xfrm>
          <a:prstGeom prst="rect">
            <a:avLst/>
          </a:prstGeom>
        </p:spPr>
      </p:pic>
      <p:sp>
        <p:nvSpPr>
          <p:cNvPr id="26" name="Rectangle 25">
            <a:extLst>
              <a:ext uri="{FF2B5EF4-FFF2-40B4-BE49-F238E27FC236}">
                <a16:creationId xmlns:a16="http://schemas.microsoft.com/office/drawing/2014/main" id="{1BC4A4F0-35C2-6128-B010-529B9D9E0D40}"/>
              </a:ext>
            </a:extLst>
          </p:cNvPr>
          <p:cNvSpPr/>
          <p:nvPr/>
        </p:nvSpPr>
        <p:spPr>
          <a:xfrm>
            <a:off x="7051435" y="712311"/>
            <a:ext cx="3047075" cy="769441"/>
          </a:xfrm>
          <a:prstGeom prst="rect">
            <a:avLst/>
          </a:prstGeom>
          <a:noFill/>
          <a:ln>
            <a:noFill/>
            <a:prstDash val="sysDot"/>
          </a:ln>
        </p:spPr>
        <p:txBody>
          <a:bodyPr wrap="square" lIns="91440" tIns="45720" rIns="91440" bIns="45720">
            <a:spAutoFit/>
          </a:bodyPr>
          <a:lstStyle/>
          <a:p>
            <a:pPr algn="ctr"/>
            <a:r>
              <a:rPr lang="en-US" sz="4400" b="1" dirty="0" err="1">
                <a:ln w="9525">
                  <a:solidFill>
                    <a:prstClr val="white"/>
                  </a:solidFill>
                  <a:prstDash val="solid"/>
                </a:ln>
                <a:solidFill>
                  <a:srgbClr val="C00000"/>
                </a:solidFill>
                <a:effectLst>
                  <a:outerShdw blurRad="12700" dist="38100" dir="2700000" algn="tl" rotWithShape="0">
                    <a:srgbClr val="4472C4">
                      <a:lumMod val="60000"/>
                      <a:lumOff val="40000"/>
                    </a:srgbClr>
                  </a:outerShdw>
                </a:effectLst>
                <a:latin typeface="#9Slide05 SVNEgregio Script" panose="02000500000000000000" pitchFamily="2" charset="0"/>
              </a:rPr>
              <a:t>Nhiệm</a:t>
            </a:r>
            <a:r>
              <a:rPr lang="en-US" sz="4400" b="1" dirty="0">
                <a:ln w="9525">
                  <a:solidFill>
                    <a:prstClr val="white"/>
                  </a:solidFill>
                  <a:prstDash val="solid"/>
                </a:ln>
                <a:solidFill>
                  <a:srgbClr val="C00000"/>
                </a:solidFill>
                <a:effectLst>
                  <a:outerShdw blurRad="12700" dist="38100" dir="2700000" algn="tl" rotWithShape="0">
                    <a:srgbClr val="4472C4">
                      <a:lumMod val="60000"/>
                      <a:lumOff val="40000"/>
                    </a:srgbClr>
                  </a:outerShdw>
                </a:effectLst>
                <a:latin typeface="#9Slide05 SVNEgregio Script" panose="02000500000000000000" pitchFamily="2" charset="0"/>
              </a:rPr>
              <a:t> </a:t>
            </a:r>
            <a:r>
              <a:rPr lang="en-US" sz="4400" b="1" dirty="0" err="1">
                <a:ln w="9525">
                  <a:solidFill>
                    <a:prstClr val="white"/>
                  </a:solidFill>
                  <a:prstDash val="solid"/>
                </a:ln>
                <a:solidFill>
                  <a:srgbClr val="C00000"/>
                </a:solidFill>
                <a:effectLst>
                  <a:outerShdw blurRad="12700" dist="38100" dir="2700000" algn="tl" rotWithShape="0">
                    <a:srgbClr val="4472C4">
                      <a:lumMod val="60000"/>
                      <a:lumOff val="40000"/>
                    </a:srgbClr>
                  </a:outerShdw>
                </a:effectLst>
                <a:latin typeface="#9Slide05 SVNEgregio Script" panose="02000500000000000000" pitchFamily="2" charset="0"/>
              </a:rPr>
              <a:t>vụ</a:t>
            </a:r>
            <a:endParaRPr lang="en-US" sz="8000" b="1" dirty="0">
              <a:ln w="9525">
                <a:solidFill>
                  <a:prstClr val="white"/>
                </a:solidFill>
                <a:prstDash val="solid"/>
              </a:ln>
              <a:solidFill>
                <a:srgbClr val="C00000"/>
              </a:solidFill>
              <a:effectLst>
                <a:outerShdw blurRad="12700" dist="38100" dir="2700000" algn="tl" rotWithShape="0">
                  <a:srgbClr val="4472C4">
                    <a:lumMod val="60000"/>
                    <a:lumOff val="40000"/>
                  </a:srgbClr>
                </a:outerShdw>
              </a:effectLst>
              <a:latin typeface="#9Slide05 SVNEgregio Script" panose="02000500000000000000" pitchFamily="2" charset="0"/>
            </a:endParaRPr>
          </a:p>
        </p:txBody>
      </p:sp>
    </p:spTree>
    <p:extLst>
      <p:ext uri="{BB962C8B-B14F-4D97-AF65-F5344CB8AC3E}">
        <p14:creationId xmlns:p14="http://schemas.microsoft.com/office/powerpoint/2010/main" val="1344550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77F8011-DF99-4E88-7F1B-43CB3B50C7A0}"/>
              </a:ext>
            </a:extLst>
          </p:cNvPr>
          <p:cNvPicPr>
            <a:picLocks noChangeAspect="1"/>
          </p:cNvPicPr>
          <p:nvPr/>
        </p:nvPicPr>
        <p:blipFill rotWithShape="1">
          <a:blip r:embed="rId2"/>
          <a:srcRect t="23514" b="23253"/>
          <a:stretch/>
        </p:blipFill>
        <p:spPr>
          <a:xfrm>
            <a:off x="917752" y="3289231"/>
            <a:ext cx="1572265" cy="836962"/>
          </a:xfrm>
          <a:prstGeom prst="rect">
            <a:avLst/>
          </a:prstGeom>
        </p:spPr>
      </p:pic>
      <p:pic>
        <p:nvPicPr>
          <p:cNvPr id="12" name="Picture 11">
            <a:extLst>
              <a:ext uri="{FF2B5EF4-FFF2-40B4-BE49-F238E27FC236}">
                <a16:creationId xmlns:a16="http://schemas.microsoft.com/office/drawing/2014/main" id="{683B0FEC-160B-C193-3395-FFDB43CDA8DA}"/>
              </a:ext>
            </a:extLst>
          </p:cNvPr>
          <p:cNvPicPr>
            <a:picLocks noChangeAspect="1"/>
          </p:cNvPicPr>
          <p:nvPr/>
        </p:nvPicPr>
        <p:blipFill>
          <a:blip r:embed="rId3"/>
          <a:stretch>
            <a:fillRect/>
          </a:stretch>
        </p:blipFill>
        <p:spPr>
          <a:xfrm rot="21245994">
            <a:off x="1143410" y="5068269"/>
            <a:ext cx="1135851" cy="968431"/>
          </a:xfrm>
          <a:prstGeom prst="rect">
            <a:avLst/>
          </a:prstGeom>
        </p:spPr>
      </p:pic>
      <p:pic>
        <p:nvPicPr>
          <p:cNvPr id="13" name="Picture 12">
            <a:extLst>
              <a:ext uri="{FF2B5EF4-FFF2-40B4-BE49-F238E27FC236}">
                <a16:creationId xmlns:a16="http://schemas.microsoft.com/office/drawing/2014/main" id="{F8050853-B234-EA26-F93F-7590C897C85D}"/>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8333" b="90000" l="10000" r="90000">
                        <a14:foregroundMark x1="34333" y1="35000" x2="41000" y2="42292"/>
                        <a14:foregroundMark x1="74000" y1="8333" x2="74000" y2="11667"/>
                        <a14:foregroundMark x1="75000" y1="8125" x2="74556" y2="13333"/>
                      </a14:backgroundRemoval>
                    </a14:imgEffect>
                  </a14:imgLayer>
                </a14:imgProps>
              </a:ext>
            </a:extLst>
          </a:blip>
          <a:srcRect l="19034" t="5265" r="18253" b="2235"/>
          <a:stretch/>
        </p:blipFill>
        <p:spPr>
          <a:xfrm>
            <a:off x="1093321" y="1305516"/>
            <a:ext cx="1267314" cy="1111532"/>
          </a:xfrm>
          <a:prstGeom prst="rect">
            <a:avLst/>
          </a:prstGeom>
        </p:spPr>
      </p:pic>
      <p:grpSp>
        <p:nvGrpSpPr>
          <p:cNvPr id="14" name="Group 13">
            <a:extLst>
              <a:ext uri="{FF2B5EF4-FFF2-40B4-BE49-F238E27FC236}">
                <a16:creationId xmlns:a16="http://schemas.microsoft.com/office/drawing/2014/main" id="{5E5F2A34-3DB4-85C7-9528-6C0B2BB0F861}"/>
              </a:ext>
            </a:extLst>
          </p:cNvPr>
          <p:cNvGrpSpPr/>
          <p:nvPr/>
        </p:nvGrpSpPr>
        <p:grpSpPr>
          <a:xfrm rot="5400000">
            <a:off x="-3210372" y="3210373"/>
            <a:ext cx="6930572" cy="509827"/>
            <a:chOff x="1966038" y="-1053523"/>
            <a:chExt cx="5410637" cy="509827"/>
          </a:xfrm>
        </p:grpSpPr>
        <p:pic>
          <p:nvPicPr>
            <p:cNvPr id="15" name="Picture 14">
              <a:extLst>
                <a:ext uri="{FF2B5EF4-FFF2-40B4-BE49-F238E27FC236}">
                  <a16:creationId xmlns:a16="http://schemas.microsoft.com/office/drawing/2014/main" id="{8887F4A6-CB88-04BB-38D0-D557083312C8}"/>
                </a:ext>
              </a:extLst>
            </p:cNvPr>
            <p:cNvPicPr>
              <a:picLocks noChangeAspect="1"/>
            </p:cNvPicPr>
            <p:nvPr/>
          </p:nvPicPr>
          <p:blipFill>
            <a:blip r:embed="rId6"/>
            <a:stretch>
              <a:fillRect/>
            </a:stretch>
          </p:blipFill>
          <p:spPr>
            <a:xfrm>
              <a:off x="1966038" y="-1052722"/>
              <a:ext cx="2730500" cy="509026"/>
            </a:xfrm>
            <a:prstGeom prst="rect">
              <a:avLst/>
            </a:prstGeom>
          </p:spPr>
        </p:pic>
        <p:pic>
          <p:nvPicPr>
            <p:cNvPr id="16" name="Picture 15">
              <a:extLst>
                <a:ext uri="{FF2B5EF4-FFF2-40B4-BE49-F238E27FC236}">
                  <a16:creationId xmlns:a16="http://schemas.microsoft.com/office/drawing/2014/main" id="{85CCC28C-A104-C55B-79ED-C9500D9A2409}"/>
                </a:ext>
              </a:extLst>
            </p:cNvPr>
            <p:cNvPicPr>
              <a:picLocks noChangeAspect="1"/>
            </p:cNvPicPr>
            <p:nvPr/>
          </p:nvPicPr>
          <p:blipFill>
            <a:blip r:embed="rId6"/>
            <a:stretch>
              <a:fillRect/>
            </a:stretch>
          </p:blipFill>
          <p:spPr>
            <a:xfrm>
              <a:off x="4646175" y="-1053523"/>
              <a:ext cx="2730500" cy="509026"/>
            </a:xfrm>
            <a:prstGeom prst="rect">
              <a:avLst/>
            </a:prstGeom>
          </p:spPr>
        </p:pic>
      </p:grpSp>
      <p:grpSp>
        <p:nvGrpSpPr>
          <p:cNvPr id="17" name="Group 16">
            <a:extLst>
              <a:ext uri="{FF2B5EF4-FFF2-40B4-BE49-F238E27FC236}">
                <a16:creationId xmlns:a16="http://schemas.microsoft.com/office/drawing/2014/main" id="{9FCDC4AE-8E4A-A121-BC8B-67E55DC00B09}"/>
              </a:ext>
            </a:extLst>
          </p:cNvPr>
          <p:cNvGrpSpPr/>
          <p:nvPr/>
        </p:nvGrpSpPr>
        <p:grpSpPr>
          <a:xfrm>
            <a:off x="6096000" y="-8442"/>
            <a:ext cx="7105650" cy="836962"/>
            <a:chOff x="5086351" y="-24394"/>
            <a:chExt cx="7105650" cy="879185"/>
          </a:xfrm>
        </p:grpSpPr>
        <p:sp>
          <p:nvSpPr>
            <p:cNvPr id="18" name="Flowchart: Terminator 17">
              <a:extLst>
                <a:ext uri="{FF2B5EF4-FFF2-40B4-BE49-F238E27FC236}">
                  <a16:creationId xmlns:a16="http://schemas.microsoft.com/office/drawing/2014/main" id="{EB79DAF0-3724-A8DB-FF39-AA2626FAB0AE}"/>
                </a:ext>
              </a:extLst>
            </p:cNvPr>
            <p:cNvSpPr/>
            <p:nvPr/>
          </p:nvSpPr>
          <p:spPr>
            <a:xfrm>
              <a:off x="5086351" y="-24394"/>
              <a:ext cx="7105650" cy="879185"/>
            </a:xfrm>
            <a:prstGeom prst="flowChartTerminator">
              <a:avLst/>
            </a:prstGeom>
            <a:solidFill>
              <a:srgbClr val="4472C4">
                <a:lumMod val="75000"/>
              </a:srgb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6000" b="1" i="0" u="none" strike="noStrike" kern="0" cap="none" spc="0" normalizeH="0" baseline="0" noProof="0" dirty="0">
                <a:ln>
                  <a:noFill/>
                </a:ln>
                <a:solidFill>
                  <a:srgbClr val="FFFF3F"/>
                </a:solidFill>
                <a:effectLst/>
                <a:uLnTx/>
                <a:uFillTx/>
                <a:latin typeface="#9Slide07 SVNHogfish" panose="02000503000000020004" pitchFamily="2" charset="0"/>
                <a:ea typeface="+mn-ea"/>
                <a:cs typeface="Arial" panose="020B0604020202020204" pitchFamily="34" charset="0"/>
              </a:endParaRPr>
            </a:p>
          </p:txBody>
        </p:sp>
        <p:sp>
          <p:nvSpPr>
            <p:cNvPr id="19" name="TextBox 18">
              <a:extLst>
                <a:ext uri="{FF2B5EF4-FFF2-40B4-BE49-F238E27FC236}">
                  <a16:creationId xmlns:a16="http://schemas.microsoft.com/office/drawing/2014/main" id="{8744F471-60F2-B24C-1519-7612774297DE}"/>
                </a:ext>
              </a:extLst>
            </p:cNvPr>
            <p:cNvSpPr txBox="1"/>
            <p:nvPr/>
          </p:nvSpPr>
          <p:spPr>
            <a:xfrm>
              <a:off x="5767071" y="136109"/>
              <a:ext cx="5409988" cy="517286"/>
            </a:xfrm>
            <a:prstGeom prst="rect">
              <a:avLst/>
            </a:prstGeom>
            <a:noFill/>
          </p:spPr>
          <p:txBody>
            <a:bodyPr wrap="square">
              <a:spAutoFit/>
            </a:bodyPr>
            <a:lstStyle/>
            <a:p>
              <a:pPr algn="ctr"/>
              <a:r>
                <a:rPr lang="en-US" sz="2600" b="1" i="0" u="none" strike="noStrike" dirty="0">
                  <a:solidFill>
                    <a:srgbClr val="FFFF00"/>
                  </a:solidFill>
                  <a:effectLst/>
                  <a:latin typeface="Times New Roman" panose="02020603050405020304" pitchFamily="18" charset="0"/>
                  <a:cs typeface="Times New Roman" panose="02020603050405020304" pitchFamily="18" charset="0"/>
                </a:rPr>
                <a:t> </a:t>
              </a:r>
              <a:r>
                <a:rPr lang="en-US" sz="2600" b="1" i="0" u="none" strike="noStrike" dirty="0" err="1">
                  <a:solidFill>
                    <a:srgbClr val="FFFF00"/>
                  </a:solidFill>
                  <a:effectLst/>
                  <a:latin typeface="Times New Roman" panose="02020603050405020304" pitchFamily="18" charset="0"/>
                  <a:cs typeface="Times New Roman" panose="02020603050405020304" pitchFamily="18" charset="0"/>
                </a:rPr>
                <a:t>Tìm</a:t>
              </a:r>
              <a:r>
                <a:rPr lang="en-US" sz="2600" b="1" i="0" u="none" strike="noStrike" dirty="0">
                  <a:solidFill>
                    <a:srgbClr val="FFFF00"/>
                  </a:solidFill>
                  <a:effectLst/>
                  <a:latin typeface="Times New Roman" panose="02020603050405020304" pitchFamily="18" charset="0"/>
                  <a:cs typeface="Times New Roman" panose="02020603050405020304" pitchFamily="18" charset="0"/>
                </a:rPr>
                <a:t> </a:t>
              </a:r>
              <a:r>
                <a:rPr lang="en-US" sz="2600" b="1" i="0" u="none" strike="noStrike" dirty="0" err="1">
                  <a:solidFill>
                    <a:srgbClr val="FFFF00"/>
                  </a:solidFill>
                  <a:effectLst/>
                  <a:latin typeface="Times New Roman" panose="02020603050405020304" pitchFamily="18" charset="0"/>
                  <a:cs typeface="Times New Roman" panose="02020603050405020304" pitchFamily="18" charset="0"/>
                </a:rPr>
                <a:t>hiểu</a:t>
              </a:r>
              <a:r>
                <a:rPr lang="en-US" sz="2600" b="1" i="0" u="none" strike="noStrike" dirty="0">
                  <a:solidFill>
                    <a:srgbClr val="FFFF00"/>
                  </a:solidFill>
                  <a:effectLst/>
                  <a:latin typeface="Times New Roman" panose="02020603050405020304" pitchFamily="18" charset="0"/>
                  <a:cs typeface="Times New Roman" panose="02020603050405020304" pitchFamily="18" charset="0"/>
                </a:rPr>
                <a:t> </a:t>
              </a:r>
              <a:r>
                <a:rPr lang="en-US" sz="2600" b="1" i="0" u="none" strike="noStrike" dirty="0" err="1">
                  <a:solidFill>
                    <a:srgbClr val="FFFF00"/>
                  </a:solidFill>
                  <a:effectLst/>
                  <a:latin typeface="Times New Roman" panose="02020603050405020304" pitchFamily="18" charset="0"/>
                  <a:cs typeface="Times New Roman" panose="02020603050405020304" pitchFamily="18" charset="0"/>
                </a:rPr>
                <a:t>về</a:t>
              </a:r>
              <a:r>
                <a:rPr lang="en-US" sz="2600" b="1" i="0" u="none" strike="noStrike" dirty="0">
                  <a:solidFill>
                    <a:srgbClr val="FFFF00"/>
                  </a:solidFill>
                  <a:effectLst/>
                  <a:latin typeface="Times New Roman" panose="02020603050405020304" pitchFamily="18" charset="0"/>
                  <a:cs typeface="Times New Roman" panose="02020603050405020304" pitchFamily="18" charset="0"/>
                </a:rPr>
                <a:t> DÂN CƯ VÀ XÃ HỘI</a:t>
              </a:r>
              <a:endParaRPr lang="en-US" sz="2600" dirty="0">
                <a:solidFill>
                  <a:srgbClr val="FFFF00"/>
                </a:solidFill>
                <a:latin typeface="Times New Roman" panose="02020603050405020304" pitchFamily="18" charset="0"/>
                <a:cs typeface="Times New Roman" panose="02020603050405020304" pitchFamily="18" charset="0"/>
              </a:endParaRPr>
            </a:p>
          </p:txBody>
        </p:sp>
      </p:grpSp>
      <p:grpSp>
        <p:nvGrpSpPr>
          <p:cNvPr id="20" name="Group 19">
            <a:extLst>
              <a:ext uri="{FF2B5EF4-FFF2-40B4-BE49-F238E27FC236}">
                <a16:creationId xmlns:a16="http://schemas.microsoft.com/office/drawing/2014/main" id="{1415DF00-081A-EB09-4B81-DD5BC4DD87BB}"/>
              </a:ext>
            </a:extLst>
          </p:cNvPr>
          <p:cNvGrpSpPr/>
          <p:nvPr/>
        </p:nvGrpSpPr>
        <p:grpSpPr>
          <a:xfrm>
            <a:off x="670946" y="144353"/>
            <a:ext cx="2065878" cy="978152"/>
            <a:chOff x="4639107" y="-116088"/>
            <a:chExt cx="8000138" cy="1027498"/>
          </a:xfrm>
        </p:grpSpPr>
        <p:sp>
          <p:nvSpPr>
            <p:cNvPr id="21" name="Flowchart: Terminator 20">
              <a:extLst>
                <a:ext uri="{FF2B5EF4-FFF2-40B4-BE49-F238E27FC236}">
                  <a16:creationId xmlns:a16="http://schemas.microsoft.com/office/drawing/2014/main" id="{4DB872F8-ACBD-5511-D3A3-679F6178392A}"/>
                </a:ext>
              </a:extLst>
            </p:cNvPr>
            <p:cNvSpPr/>
            <p:nvPr/>
          </p:nvSpPr>
          <p:spPr>
            <a:xfrm>
              <a:off x="5086351" y="-116088"/>
              <a:ext cx="7105650" cy="1027498"/>
            </a:xfrm>
            <a:prstGeom prst="flowChartTerminator">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6000" b="1" i="0" u="none" strike="noStrike" kern="0" cap="none" spc="0" normalizeH="0" baseline="0" noProof="0" dirty="0">
                <a:ln>
                  <a:noFill/>
                </a:ln>
                <a:solidFill>
                  <a:srgbClr val="FFFF3F"/>
                </a:solidFill>
                <a:effectLst/>
                <a:uLnTx/>
                <a:uFillTx/>
                <a:latin typeface="#9Slide07 SVNHogfish" panose="02000503000000020004" pitchFamily="2" charset="0"/>
                <a:ea typeface="+mn-ea"/>
                <a:cs typeface="Arial" panose="020B0604020202020204" pitchFamily="34" charset="0"/>
              </a:endParaRPr>
            </a:p>
          </p:txBody>
        </p:sp>
        <p:sp>
          <p:nvSpPr>
            <p:cNvPr id="22" name="TextBox 21">
              <a:extLst>
                <a:ext uri="{FF2B5EF4-FFF2-40B4-BE49-F238E27FC236}">
                  <a16:creationId xmlns:a16="http://schemas.microsoft.com/office/drawing/2014/main" id="{CF1AE740-0F99-366E-FCCC-D714347A01E1}"/>
                </a:ext>
              </a:extLst>
            </p:cNvPr>
            <p:cNvSpPr txBox="1"/>
            <p:nvPr/>
          </p:nvSpPr>
          <p:spPr>
            <a:xfrm>
              <a:off x="4639107" y="39971"/>
              <a:ext cx="8000138" cy="549615"/>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a:spAutoFit/>
            </a:bodyPr>
            <a:lstStyle/>
            <a:p>
              <a:pPr algn="ctr"/>
              <a:r>
                <a:rPr lang="en-US" sz="2800" b="1" i="0" u="none" strike="noStrike" dirty="0">
                  <a:solidFill>
                    <a:srgbClr val="FFFF00"/>
                  </a:solidFill>
                  <a:effectLst/>
                  <a:latin typeface="Times New Roman" panose="02020603050405020304" pitchFamily="18" charset="0"/>
                  <a:cs typeface="Times New Roman" panose="02020603050405020304" pitchFamily="18" charset="0"/>
                </a:rPr>
                <a:t>BÁO CÁO</a:t>
              </a:r>
              <a:endParaRPr lang="en-US" sz="2800" dirty="0">
                <a:solidFill>
                  <a:srgbClr val="FFFF00"/>
                </a:solidFill>
                <a:latin typeface="Times New Roman" panose="02020603050405020304" pitchFamily="18" charset="0"/>
                <a:cs typeface="Times New Roman" panose="02020603050405020304" pitchFamily="18" charset="0"/>
              </a:endParaRPr>
            </a:p>
          </p:txBody>
        </p:sp>
      </p:grpSp>
      <p:pic>
        <p:nvPicPr>
          <p:cNvPr id="23" name="Picture 9" descr="Picture1">
            <a:extLst>
              <a:ext uri="{FF2B5EF4-FFF2-40B4-BE49-F238E27FC236}">
                <a16:creationId xmlns:a16="http://schemas.microsoft.com/office/drawing/2014/main" id="{FDECAE3B-573D-7F9D-509C-C9F776C6F480}"/>
              </a:ext>
            </a:extLst>
          </p:cNvPr>
          <p:cNvPicPr>
            <a:picLocks noChangeAspect="1" noChangeArrowheads="1" noCrop="1"/>
          </p:cNvPicPr>
          <p:nvPr/>
        </p:nvPicPr>
        <p:blipFill>
          <a:blip r:embed="rId7">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rot="5400000">
            <a:off x="-3210740" y="3345566"/>
            <a:ext cx="6930576" cy="239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3">
            <a:extLst>
              <a:ext uri="{FF2B5EF4-FFF2-40B4-BE49-F238E27FC236}">
                <a16:creationId xmlns:a16="http://schemas.microsoft.com/office/drawing/2014/main" id="{6FDD054E-91E9-3AEC-FECD-3729503F113C}"/>
              </a:ext>
            </a:extLst>
          </p:cNvPr>
          <p:cNvPicPr>
            <a:picLocks noChangeAspect="1"/>
          </p:cNvPicPr>
          <p:nvPr/>
        </p:nvPicPr>
        <p:blipFill rotWithShape="1">
          <a:blip r:embed="rId8"/>
          <a:srcRect l="5598" t="12770" r="5200" b="15830"/>
          <a:stretch/>
        </p:blipFill>
        <p:spPr>
          <a:xfrm>
            <a:off x="3492500" y="1032870"/>
            <a:ext cx="8694208" cy="5680777"/>
          </a:xfrm>
          <a:prstGeom prst="rect">
            <a:avLst/>
          </a:prstGeom>
        </p:spPr>
      </p:pic>
      <p:sp>
        <p:nvSpPr>
          <p:cNvPr id="27" name="TextBox 26">
            <a:extLst>
              <a:ext uri="{FF2B5EF4-FFF2-40B4-BE49-F238E27FC236}">
                <a16:creationId xmlns:a16="http://schemas.microsoft.com/office/drawing/2014/main" id="{FB33D9CA-35E4-C9F8-E68F-4B0D91F95EA2}"/>
              </a:ext>
            </a:extLst>
          </p:cNvPr>
          <p:cNvSpPr txBox="1"/>
          <p:nvPr/>
        </p:nvSpPr>
        <p:spPr>
          <a:xfrm>
            <a:off x="4578586" y="3080566"/>
            <a:ext cx="6522036" cy="2123658"/>
          </a:xfrm>
          <a:prstGeom prst="rect">
            <a:avLst/>
          </a:prstGeom>
          <a:noFill/>
        </p:spPr>
        <p:txBody>
          <a:bodyPr wrap="square" rtlCol="0">
            <a:spAutoFit/>
          </a:bodyPr>
          <a:lstStyle/>
          <a:p>
            <a:pPr algn="ctr"/>
            <a:r>
              <a:rPr lang="en-US" sz="4400" dirty="0">
                <a:solidFill>
                  <a:srgbClr val="FF0000"/>
                </a:solidFill>
                <a:latin typeface="#9Slide05 SVNTradeMark" panose="02000000000000000000" pitchFamily="2" charset="0"/>
              </a:rPr>
              <a:t>ĐẠI DIỆN NHÓM </a:t>
            </a:r>
          </a:p>
          <a:p>
            <a:pPr algn="ctr"/>
            <a:r>
              <a:rPr lang="en-US" sz="4400" dirty="0">
                <a:solidFill>
                  <a:srgbClr val="FF0000"/>
                </a:solidFill>
                <a:latin typeface="#9Slide05 SVNTradeMark" panose="02000000000000000000" pitchFamily="2" charset="0"/>
              </a:rPr>
              <a:t>BÁO CÁO</a:t>
            </a:r>
          </a:p>
          <a:p>
            <a:pPr algn="ctr"/>
            <a:r>
              <a:rPr lang="en-US" sz="4400" dirty="0">
                <a:solidFill>
                  <a:srgbClr val="FF0000"/>
                </a:solidFill>
                <a:latin typeface="#9Slide05 SVNTradeMark" panose="02000000000000000000" pitchFamily="2" charset="0"/>
              </a:rPr>
              <a:t>(5 PHÚT)</a:t>
            </a:r>
          </a:p>
        </p:txBody>
      </p:sp>
    </p:spTree>
    <p:extLst>
      <p:ext uri="{BB962C8B-B14F-4D97-AF65-F5344CB8AC3E}">
        <p14:creationId xmlns:p14="http://schemas.microsoft.com/office/powerpoint/2010/main" val="2659902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1" y="-28734"/>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47255" y="5436192"/>
            <a:ext cx="7374346" cy="707886"/>
          </a:xfrm>
          <a:prstGeom prst="rect">
            <a:avLst/>
          </a:prstGeom>
          <a:solidFill>
            <a:schemeClr val="bg1"/>
          </a:solidFill>
          <a:ln>
            <a:noFill/>
          </a:ln>
        </p:spPr>
        <p:txBody>
          <a:bodyPr wrap="square" rtlCol="0">
            <a:spAutoFit/>
          </a:bodyPr>
          <a:lstStyle/>
          <a:p>
            <a:pPr algn="ctr"/>
            <a:r>
              <a:rPr lang="en-US" sz="2000" dirty="0" err="1">
                <a:latin typeface="Arial" panose="020B0604020202020204" pitchFamily="34" charset="0"/>
                <a:cs typeface="Arial" panose="020B0604020202020204" pitchFamily="34" charset="0"/>
              </a:rPr>
              <a:t>Biểu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đồ</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thể</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hiện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dân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số</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một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số</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vực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thế</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giới</a:t>
            </a:r>
            <a:endParaRPr lang="en-US" sz="2000" dirty="0">
              <a:latin typeface="Arial" panose="020B0604020202020204" pitchFamily="34" charset="0"/>
              <a:cs typeface="Arial" panose="020B0604020202020204" pitchFamily="34" charset="0"/>
            </a:endParaRPr>
          </a:p>
          <a:p>
            <a:pPr algn="ct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năm</a:t>
            </a:r>
            <a:r>
              <a:rPr lang="en-US" sz="2000" dirty="0">
                <a:latin typeface="Arial" panose="020B0604020202020204" pitchFamily="34" charset="0"/>
                <a:cs typeface="Arial" panose="020B0604020202020204" pitchFamily="34" charset="0"/>
              </a:rPr>
              <a:t> 2020</a:t>
            </a:r>
          </a:p>
        </p:txBody>
      </p:sp>
      <p:sp>
        <p:nvSpPr>
          <p:cNvPr id="6" name="TextBox 5"/>
          <p:cNvSpPr txBox="1"/>
          <p:nvPr/>
        </p:nvSpPr>
        <p:spPr>
          <a:xfrm>
            <a:off x="3007360" y="6177240"/>
            <a:ext cx="5963840" cy="369332"/>
          </a:xfrm>
          <a:prstGeom prst="rect">
            <a:avLst/>
          </a:prstGeom>
          <a:noFill/>
        </p:spPr>
        <p:txBody>
          <a:bodyPr wrap="square" rtlCol="0">
            <a:spAutoFit/>
          </a:bodyPr>
          <a:lstStyle/>
          <a:p>
            <a:pPr algn="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Số</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liệu</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theo</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niên</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giám</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thống</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kê</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2020, NXB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thống</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kê</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2021)</a:t>
            </a:r>
          </a:p>
        </p:txBody>
      </p:sp>
      <p:sp>
        <p:nvSpPr>
          <p:cNvPr id="10" name="Freeform 9"/>
          <p:cNvSpPr/>
          <p:nvPr/>
        </p:nvSpPr>
        <p:spPr>
          <a:xfrm>
            <a:off x="2926080" y="1259840"/>
            <a:ext cx="4947920" cy="513715"/>
          </a:xfrm>
          <a:custGeom>
            <a:avLst/>
            <a:gdLst>
              <a:gd name="connsiteX0" fmla="*/ 0 w 1764196"/>
              <a:gd name="connsiteY0" fmla="*/ 179014 h 1074060"/>
              <a:gd name="connsiteX1" fmla="*/ 179014 w 1764196"/>
              <a:gd name="connsiteY1" fmla="*/ 0 h 1074060"/>
              <a:gd name="connsiteX2" fmla="*/ 1585182 w 1764196"/>
              <a:gd name="connsiteY2" fmla="*/ 0 h 1074060"/>
              <a:gd name="connsiteX3" fmla="*/ 1764196 w 1764196"/>
              <a:gd name="connsiteY3" fmla="*/ 179014 h 1074060"/>
              <a:gd name="connsiteX4" fmla="*/ 1764196 w 1764196"/>
              <a:gd name="connsiteY4" fmla="*/ 895046 h 1074060"/>
              <a:gd name="connsiteX5" fmla="*/ 1585182 w 1764196"/>
              <a:gd name="connsiteY5" fmla="*/ 1074060 h 1074060"/>
              <a:gd name="connsiteX6" fmla="*/ 179014 w 1764196"/>
              <a:gd name="connsiteY6" fmla="*/ 1074060 h 1074060"/>
              <a:gd name="connsiteX7" fmla="*/ 0 w 1764196"/>
              <a:gd name="connsiteY7" fmla="*/ 895046 h 1074060"/>
              <a:gd name="connsiteX8" fmla="*/ 0 w 1764196"/>
              <a:gd name="connsiteY8" fmla="*/ 179014 h 107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4196" h="1074060">
                <a:moveTo>
                  <a:pt x="0" y="179014"/>
                </a:moveTo>
                <a:cubicBezTo>
                  <a:pt x="0" y="80147"/>
                  <a:pt x="80147" y="0"/>
                  <a:pt x="179014" y="0"/>
                </a:cubicBezTo>
                <a:lnTo>
                  <a:pt x="1585182" y="0"/>
                </a:lnTo>
                <a:cubicBezTo>
                  <a:pt x="1684049" y="0"/>
                  <a:pt x="1764196" y="80147"/>
                  <a:pt x="1764196" y="179014"/>
                </a:cubicBezTo>
                <a:lnTo>
                  <a:pt x="1764196" y="895046"/>
                </a:lnTo>
                <a:cubicBezTo>
                  <a:pt x="1764196" y="993913"/>
                  <a:pt x="1684049" y="1074060"/>
                  <a:pt x="1585182" y="1074060"/>
                </a:cubicBezTo>
                <a:lnTo>
                  <a:pt x="179014" y="1074060"/>
                </a:lnTo>
                <a:cubicBezTo>
                  <a:pt x="80147" y="1074060"/>
                  <a:pt x="0" y="993913"/>
                  <a:pt x="0" y="895046"/>
                </a:cubicBezTo>
                <a:lnTo>
                  <a:pt x="0" y="179014"/>
                </a:lnTo>
                <a:close/>
              </a:path>
            </a:pathLst>
          </a:cu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5301" tIns="155301" rIns="155301" bIns="155301" numCol="1" spcCol="1270" anchor="ctr" anchorCtr="0">
            <a:noAutofit/>
          </a:bodyPr>
          <a:lstStyle/>
          <a:p>
            <a:pPr lvl="0" algn="ctr" defTabSz="1200150" rtl="0">
              <a:lnSpc>
                <a:spcPct val="90000"/>
              </a:lnSpc>
              <a:spcBef>
                <a:spcPct val="0"/>
              </a:spcBef>
              <a:spcAft>
                <a:spcPct val="35000"/>
              </a:spcAft>
            </a:pPr>
            <a:r>
              <a:rPr lang="en-US" sz="2600" dirty="0">
                <a:solidFill>
                  <a:schemeClr val="tx1"/>
                </a:solidFill>
                <a:latin typeface="Times New Roman" panose="02020603050405020304" pitchFamily="18" charset="0"/>
                <a:cs typeface="Times New Roman" panose="02020603050405020304" pitchFamily="18" charset="0"/>
              </a:rPr>
              <a:t>*</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Quy</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mô</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dân</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số</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d</a:t>
            </a:r>
            <a:r>
              <a:rPr lang="en-US" sz="2600" kern="1200" dirty="0" err="1">
                <a:solidFill>
                  <a:schemeClr val="tx1"/>
                </a:solidFill>
                <a:latin typeface="Times New Roman" panose="02020603050405020304" pitchFamily="18" charset="0"/>
                <a:cs typeface="Times New Roman" panose="02020603050405020304" pitchFamily="18" charset="0"/>
              </a:rPr>
              <a:t>ân</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số</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đông</a:t>
            </a:r>
            <a:r>
              <a:rPr lang="en-US" sz="2600" kern="1200" dirty="0">
                <a:solidFill>
                  <a:schemeClr val="tx1"/>
                </a:solidFill>
                <a:latin typeface="Times New Roman" panose="02020603050405020304" pitchFamily="18" charset="0"/>
                <a:cs typeface="Times New Roman" panose="02020603050405020304" pitchFamily="18" charset="0"/>
              </a:rPr>
              <a:t>.</a:t>
            </a:r>
          </a:p>
        </p:txBody>
      </p:sp>
      <p:grpSp>
        <p:nvGrpSpPr>
          <p:cNvPr id="11" name="Group 10"/>
          <p:cNvGrpSpPr/>
          <p:nvPr/>
        </p:nvGrpSpPr>
        <p:grpSpPr>
          <a:xfrm>
            <a:off x="1" y="27246"/>
            <a:ext cx="5058386" cy="1759536"/>
            <a:chOff x="-654387" y="1426123"/>
            <a:chExt cx="5058386" cy="1759536"/>
          </a:xfrm>
        </p:grpSpPr>
        <p:sp>
          <p:nvSpPr>
            <p:cNvPr id="19" name="Rectangle 18"/>
            <p:cNvSpPr/>
            <p:nvPr/>
          </p:nvSpPr>
          <p:spPr>
            <a:xfrm>
              <a:off x="-337614" y="2169996"/>
              <a:ext cx="4001226" cy="1015663"/>
            </a:xfrm>
            <a:prstGeom prst="rect">
              <a:avLst/>
            </a:prstGeom>
          </p:spPr>
          <p:txBody>
            <a:bodyPr wrap="square">
              <a:spAutoFit/>
            </a:bodyPr>
            <a:lstStyle/>
            <a:p>
              <a:pPr marL="514350" indent="-514350">
                <a:buAutoNum type="arabicPeriod"/>
              </a:pP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Dân</a:t>
              </a:r>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cư</a:t>
              </a:r>
              <a:endPar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Đặc</a:t>
              </a:r>
              <a:r>
                <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điểm</a:t>
              </a:r>
              <a:endParaRPr lang="en-US" sz="3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3" name="Rounded Rectangle 12"/>
            <p:cNvSpPr/>
            <p:nvPr/>
          </p:nvSpPr>
          <p:spPr>
            <a:xfrm>
              <a:off x="-654387" y="1426123"/>
              <a:ext cx="5058386" cy="732597"/>
            </a:xfrm>
            <a:prstGeom prst="roundRect">
              <a:avLst/>
            </a:pr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1911350">
                <a:spcBef>
                  <a:spcPts val="200"/>
                </a:spcBef>
                <a:spcAft>
                  <a:spcPts val="200"/>
                </a:spcAft>
              </a:pPr>
              <a:r>
                <a:rPr lang="en-US" sz="3200" b="1" dirty="0">
                  <a:latin typeface="Times New Roman" panose="02020603050405020304" pitchFamily="18" charset="0"/>
                  <a:cs typeface="Times New Roman" panose="02020603050405020304" pitchFamily="18" charset="0"/>
                </a:rPr>
                <a:t>III. DÂN CƯ VÀ XÃ HỘI</a:t>
              </a:r>
            </a:p>
          </p:txBody>
        </p:sp>
      </p:grpSp>
      <p:pic>
        <p:nvPicPr>
          <p:cNvPr id="14" name="Picture 13"/>
          <p:cNvPicPr>
            <a:picLocks noChangeAspect="1"/>
          </p:cNvPicPr>
          <p:nvPr/>
        </p:nvPicPr>
        <p:blipFill>
          <a:blip r:embed="rId2"/>
          <a:stretch>
            <a:fillRect/>
          </a:stretch>
        </p:blipFill>
        <p:spPr>
          <a:xfrm>
            <a:off x="316774" y="1837496"/>
            <a:ext cx="7366379" cy="3594285"/>
          </a:xfrm>
          <a:prstGeom prst="rect">
            <a:avLst/>
          </a:prstGeom>
        </p:spPr>
      </p:pic>
      <p:pic>
        <p:nvPicPr>
          <p:cNvPr id="22" name="Picture 21"/>
          <p:cNvPicPr>
            <a:picLocks noChangeAspect="1"/>
          </p:cNvPicPr>
          <p:nvPr/>
        </p:nvPicPr>
        <p:blipFill>
          <a:blip r:embed="rId3"/>
          <a:stretch>
            <a:fillRect/>
          </a:stretch>
        </p:blipFill>
        <p:spPr>
          <a:xfrm>
            <a:off x="8133365" y="1880424"/>
            <a:ext cx="3714941" cy="3594285"/>
          </a:xfrm>
          <a:prstGeom prst="rect">
            <a:avLst/>
          </a:prstGeom>
        </p:spPr>
      </p:pic>
      <p:sp>
        <p:nvSpPr>
          <p:cNvPr id="23" name="TextBox 22"/>
          <p:cNvSpPr txBox="1"/>
          <p:nvPr/>
        </p:nvSpPr>
        <p:spPr>
          <a:xfrm>
            <a:off x="8133364" y="5395550"/>
            <a:ext cx="3723275" cy="707886"/>
          </a:xfrm>
          <a:prstGeom prst="rect">
            <a:avLst/>
          </a:prstGeom>
          <a:solidFill>
            <a:schemeClr val="bg1"/>
          </a:solidFill>
          <a:ln>
            <a:noFill/>
          </a:ln>
        </p:spPr>
        <p:txBody>
          <a:bodyPr wrap="square" rtlCol="0">
            <a:spAutoFit/>
          </a:bodyPr>
          <a:lstStyle/>
          <a:p>
            <a:pPr algn="ctr"/>
            <a:r>
              <a:rPr lang="en-US" sz="2000" dirty="0" err="1"/>
              <a:t>Biểu</a:t>
            </a:r>
            <a:r>
              <a:rPr lang="en-US" sz="2000" dirty="0"/>
              <a:t> </a:t>
            </a:r>
            <a:r>
              <a:rPr lang="en-US" sz="2000" dirty="0" err="1"/>
              <a:t>đồ</a:t>
            </a:r>
            <a:r>
              <a:rPr lang="en-US" sz="2000" dirty="0"/>
              <a:t> </a:t>
            </a:r>
            <a:r>
              <a:rPr lang="en-US" sz="2000" dirty="0" err="1"/>
              <a:t>tỉ</a:t>
            </a:r>
            <a:r>
              <a:rPr lang="en-US" sz="2000" dirty="0"/>
              <a:t> </a:t>
            </a:r>
            <a:r>
              <a:rPr lang="en-US" sz="2000" dirty="0" err="1"/>
              <a:t>lệ</a:t>
            </a:r>
            <a:r>
              <a:rPr lang="en-US" sz="2000" dirty="0"/>
              <a:t> </a:t>
            </a:r>
            <a:r>
              <a:rPr lang="en-US" sz="2000" dirty="0" err="1"/>
              <a:t>dân</a:t>
            </a:r>
            <a:r>
              <a:rPr lang="en-US" sz="2000" dirty="0"/>
              <a:t> </a:t>
            </a:r>
            <a:r>
              <a:rPr lang="en-US" sz="2000" dirty="0" err="1"/>
              <a:t>số</a:t>
            </a:r>
            <a:r>
              <a:rPr lang="en-US" sz="2000" dirty="0"/>
              <a:t> ĐNA so </a:t>
            </a:r>
            <a:r>
              <a:rPr lang="en-US" sz="2000" dirty="0" err="1"/>
              <a:t>với</a:t>
            </a:r>
            <a:r>
              <a:rPr lang="en-US" sz="2000" dirty="0"/>
              <a:t> </a:t>
            </a:r>
            <a:r>
              <a:rPr lang="en-US" sz="2000" dirty="0" err="1"/>
              <a:t>thế</a:t>
            </a:r>
            <a:r>
              <a:rPr lang="en-US" sz="2000" dirty="0"/>
              <a:t> </a:t>
            </a:r>
            <a:r>
              <a:rPr lang="en-US" sz="2000" dirty="0" err="1"/>
              <a:t>giới</a:t>
            </a:r>
            <a:r>
              <a:rPr lang="en-US" sz="2000" dirty="0"/>
              <a:t> </a:t>
            </a:r>
            <a:r>
              <a:rPr lang="en-US" sz="2000" dirty="0" err="1"/>
              <a:t>năm</a:t>
            </a:r>
            <a:r>
              <a:rPr lang="en-US" sz="2000" dirty="0"/>
              <a:t> 2020</a:t>
            </a:r>
          </a:p>
        </p:txBody>
      </p:sp>
    </p:spTree>
    <p:extLst>
      <p:ext uri="{BB962C8B-B14F-4D97-AF65-F5344CB8AC3E}">
        <p14:creationId xmlns:p14="http://schemas.microsoft.com/office/powerpoint/2010/main" val="2614911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circle(in)">
                                      <p:cBhvr>
                                        <p:cTn id="3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animBg="1"/>
      <p:bldP spid="6" grpId="0"/>
      <p:bldP spid="10"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Bảng 6">
            <a:extLst>
              <a:ext uri="{FF2B5EF4-FFF2-40B4-BE49-F238E27FC236}">
                <a16:creationId xmlns:a16="http://schemas.microsoft.com/office/drawing/2014/main" id="{C2F0C218-E93B-458B-AD80-2E36808DF9E9}"/>
              </a:ext>
            </a:extLst>
          </p:cNvPr>
          <p:cNvGraphicFramePr>
            <a:graphicFrameLocks noGrp="1"/>
          </p:cNvGraphicFramePr>
          <p:nvPr>
            <p:extLst>
              <p:ext uri="{D42A27DB-BD31-4B8C-83A1-F6EECF244321}">
                <p14:modId xmlns:p14="http://schemas.microsoft.com/office/powerpoint/2010/main" val="3314073421"/>
              </p:ext>
            </p:extLst>
          </p:nvPr>
        </p:nvGraphicFramePr>
        <p:xfrm>
          <a:off x="1573383" y="508982"/>
          <a:ext cx="9027043" cy="5382334"/>
        </p:xfrm>
        <a:graphic>
          <a:graphicData uri="http://schemas.openxmlformats.org/drawingml/2006/table">
            <a:tbl>
              <a:tblPr/>
              <a:tblGrid>
                <a:gridCol w="1542206">
                  <a:extLst>
                    <a:ext uri="{9D8B030D-6E8A-4147-A177-3AD203B41FA5}">
                      <a16:colId xmlns:a16="http://schemas.microsoft.com/office/drawing/2014/main" val="3460482802"/>
                    </a:ext>
                  </a:extLst>
                </a:gridCol>
                <a:gridCol w="3598479">
                  <a:extLst>
                    <a:ext uri="{9D8B030D-6E8A-4147-A177-3AD203B41FA5}">
                      <a16:colId xmlns:a16="http://schemas.microsoft.com/office/drawing/2014/main" val="4271935221"/>
                    </a:ext>
                  </a:extLst>
                </a:gridCol>
                <a:gridCol w="3886358">
                  <a:extLst>
                    <a:ext uri="{9D8B030D-6E8A-4147-A177-3AD203B41FA5}">
                      <a16:colId xmlns:a16="http://schemas.microsoft.com/office/drawing/2014/main" val="3600132019"/>
                    </a:ext>
                  </a:extLst>
                </a:gridCol>
              </a:tblGrid>
              <a:tr h="657680">
                <a:tc>
                  <a:txBody>
                    <a:bodyPr/>
                    <a:lstStyle/>
                    <a:p>
                      <a:pPr algn="ctr">
                        <a:lnSpc>
                          <a:spcPct val="107000"/>
                        </a:lnSpc>
                        <a:spcAft>
                          <a:spcPts val="0"/>
                        </a:spcAft>
                      </a:pPr>
                      <a:r>
                        <a:rPr lang="en-US" sz="2000" b="0" i="0" u="none" strike="noStrike" cap="none" dirty="0">
                          <a:solidFill>
                            <a:schemeClr val="bg1"/>
                          </a:solidFill>
                          <a:effectLst/>
                          <a:latin typeface="#9Slide02 Tieu de dai" panose="02000000000000000000" pitchFamily="2" charset="0"/>
                          <a:ea typeface="#9Slide02 Tieu de dai" panose="02000000000000000000" pitchFamily="2" charset="0"/>
                          <a:cs typeface="Arial" panose="020B0604020202020204" pitchFamily="34" charset="0"/>
                          <a:sym typeface="Arial"/>
                        </a:rPr>
                        <a:t> </a:t>
                      </a:r>
                      <a:r>
                        <a:rPr lang="en-US" sz="2800" b="1" i="0" u="none" strike="noStrike" cap="none" dirty="0">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STT</a:t>
                      </a:r>
                    </a:p>
                  </a:txBody>
                  <a:tcPr marL="9525" marR="9525" marT="9525" marB="0" anchor="ctr">
                    <a:solidFill>
                      <a:srgbClr val="1B4C89"/>
                    </a:solidFill>
                  </a:tcPr>
                </a:tc>
                <a:tc>
                  <a:txBody>
                    <a:bodyPr/>
                    <a:lstStyle/>
                    <a:p>
                      <a:pPr algn="ctr">
                        <a:lnSpc>
                          <a:spcPct val="107000"/>
                        </a:lnSpc>
                        <a:spcAft>
                          <a:spcPts val="0"/>
                        </a:spcAft>
                      </a:pPr>
                      <a:r>
                        <a:rPr lang="en-US" sz="2800" b="1" i="0" u="none" strike="noStrike" cap="none" dirty="0" err="1">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Quốc</a:t>
                      </a:r>
                      <a:r>
                        <a:rPr lang="en-US" sz="2800" b="1" i="0" u="none" strike="noStrike" cap="none" baseline="0" dirty="0">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 </a:t>
                      </a:r>
                      <a:r>
                        <a:rPr lang="en-US" sz="2800" b="1" i="0" u="none" strike="noStrike" cap="none" baseline="0" dirty="0" err="1">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gia</a:t>
                      </a:r>
                      <a:endParaRPr lang="en-US" sz="2800" b="1" i="0" u="none" strike="noStrike" cap="none" dirty="0">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endParaRPr>
                    </a:p>
                  </a:txBody>
                  <a:tcPr marL="9525" marR="9525" marT="9525" marB="0" anchor="ctr">
                    <a:solidFill>
                      <a:srgbClr val="1B4C89"/>
                    </a:solidFill>
                  </a:tcPr>
                </a:tc>
                <a:tc>
                  <a:txBody>
                    <a:bodyPr/>
                    <a:lstStyle/>
                    <a:p>
                      <a:pPr algn="ctr">
                        <a:lnSpc>
                          <a:spcPct val="107000"/>
                        </a:lnSpc>
                        <a:spcAft>
                          <a:spcPts val="0"/>
                        </a:spcAft>
                      </a:pPr>
                      <a:r>
                        <a:rPr lang="en-US" sz="2800" b="1" i="0" u="none" strike="noStrike" cap="none" dirty="0" err="1">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Dân</a:t>
                      </a:r>
                      <a:r>
                        <a:rPr lang="en-US" sz="2800" b="1" i="0" u="none" strike="noStrike" cap="none" baseline="0" dirty="0">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 </a:t>
                      </a:r>
                      <a:r>
                        <a:rPr lang="en-US" sz="2800" b="1" i="0" u="none" strike="noStrike" cap="none" baseline="0" dirty="0" err="1">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số</a:t>
                      </a:r>
                      <a:r>
                        <a:rPr lang="en-US" sz="2800" b="1" i="0" u="none" strike="noStrike" cap="none" baseline="0" dirty="0">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 (</a:t>
                      </a:r>
                      <a:r>
                        <a:rPr lang="en-US" sz="2800" b="1" i="0" u="none" strike="noStrike" cap="none" baseline="0" dirty="0" err="1">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người</a:t>
                      </a:r>
                      <a:r>
                        <a:rPr lang="en-US" sz="2800" b="1" i="0" u="none" strike="noStrike" cap="none" baseline="0" dirty="0">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rPr>
                        <a:t>)</a:t>
                      </a:r>
                      <a:endParaRPr lang="en-US" sz="2800" b="1" i="0" u="none" strike="noStrike" cap="none" dirty="0">
                        <a:solidFill>
                          <a:schemeClr val="bg1"/>
                        </a:solidFill>
                        <a:effectLst/>
                        <a:latin typeface="Times New Roman" panose="02020603050405020304" pitchFamily="18" charset="0"/>
                        <a:ea typeface="#9Slide02 Tieu de dai" panose="02000000000000000000" pitchFamily="2" charset="0"/>
                        <a:cs typeface="Times New Roman" panose="02020603050405020304" pitchFamily="18" charset="0"/>
                        <a:sym typeface="Arial"/>
                      </a:endParaRPr>
                    </a:p>
                  </a:txBody>
                  <a:tcPr marL="9525" marR="9525" marT="9525" marB="0" anchor="ctr">
                    <a:solidFill>
                      <a:srgbClr val="1B4C89"/>
                    </a:solidFill>
                  </a:tcPr>
                </a:tc>
                <a:extLst>
                  <a:ext uri="{0D108BD9-81ED-4DB2-BD59-A6C34878D82A}">
                    <a16:rowId xmlns:a16="http://schemas.microsoft.com/office/drawing/2014/main" val="3400799357"/>
                  </a:ext>
                </a:extLst>
              </a:tr>
              <a:tr h="413531">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1</a:t>
                      </a:r>
                    </a:p>
                  </a:txBody>
                  <a:tcPr marL="9525" marR="9525" marT="9525" marB="0" anchor="ctr"/>
                </a:tc>
                <a:tc>
                  <a:txBody>
                    <a:bodyPr/>
                    <a:lstStyle/>
                    <a:p>
                      <a:pPr marR="0" algn="l"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In</a:t>
                      </a:r>
                      <a:r>
                        <a:rPr lang="en-US" sz="2600" b="0" i="0" u="none" strike="noStrike" cap="none" baseline="0"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đônêxia</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baseline="0"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282.747.255</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extLst>
                  <a:ext uri="{0D108BD9-81ED-4DB2-BD59-A6C34878D82A}">
                    <a16:rowId xmlns:a16="http://schemas.microsoft.com/office/drawing/2014/main" val="1126994480"/>
                  </a:ext>
                </a:extLst>
              </a:tr>
              <a:tr h="413531">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2</a:t>
                      </a:r>
                    </a:p>
                  </a:txBody>
                  <a:tcPr marL="9525" marR="9525" marT="9525" marB="0" anchor="ctr"/>
                </a:tc>
                <a:tc>
                  <a:txBody>
                    <a:bodyPr/>
                    <a:lstStyle/>
                    <a:p>
                      <a:pPr marR="0" algn="l"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Philippin</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114.455.636</a:t>
                      </a:r>
                    </a:p>
                  </a:txBody>
                  <a:tcPr marL="9525" marR="9525" marT="9525" marB="0" anchor="ctr"/>
                </a:tc>
                <a:extLst>
                  <a:ext uri="{0D108BD9-81ED-4DB2-BD59-A6C34878D82A}">
                    <a16:rowId xmlns:a16="http://schemas.microsoft.com/office/drawing/2014/main" val="2442523824"/>
                  </a:ext>
                </a:extLst>
              </a:tr>
              <a:tr h="413531">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3</a:t>
                      </a:r>
                    </a:p>
                  </a:txBody>
                  <a:tcPr marL="9525" marR="9525" marT="9525" marB="0" anchor="ctr"/>
                </a:tc>
                <a:tc>
                  <a:txBody>
                    <a:bodyPr/>
                    <a:lstStyle/>
                    <a:p>
                      <a:pPr marR="0" algn="l"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Việt</a:t>
                      </a:r>
                      <a:r>
                        <a:rPr lang="en-US" sz="2600" b="0" i="0" u="none" strike="noStrike" cap="none" baseline="0"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Nam</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99.942.308</a:t>
                      </a:r>
                    </a:p>
                  </a:txBody>
                  <a:tcPr marL="9525" marR="9525" marT="9525" marB="0" anchor="ctr"/>
                </a:tc>
                <a:extLst>
                  <a:ext uri="{0D108BD9-81ED-4DB2-BD59-A6C34878D82A}">
                    <a16:rowId xmlns:a16="http://schemas.microsoft.com/office/drawing/2014/main" val="104171703"/>
                  </a:ext>
                </a:extLst>
              </a:tr>
              <a:tr h="413531">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4</a:t>
                      </a:r>
                    </a:p>
                  </a:txBody>
                  <a:tcPr marL="9525" marR="9525" marT="9525" marB="0" anchor="ctr"/>
                </a:tc>
                <a:tc>
                  <a:txBody>
                    <a:bodyPr/>
                    <a:lstStyle/>
                    <a:p>
                      <a:pPr marR="0" algn="l"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Thái</a:t>
                      </a:r>
                      <a:r>
                        <a:rPr lang="en-US" sz="2600" b="0" i="0" u="none" strike="noStrike" cap="none" baseline="0"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Lan</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70.211.184</a:t>
                      </a:r>
                    </a:p>
                  </a:txBody>
                  <a:tcPr marL="9525" marR="9525" marT="9525" marB="0" anchor="ctr"/>
                </a:tc>
                <a:extLst>
                  <a:ext uri="{0D108BD9-81ED-4DB2-BD59-A6C34878D82A}">
                    <a16:rowId xmlns:a16="http://schemas.microsoft.com/office/drawing/2014/main" val="3669562102"/>
                  </a:ext>
                </a:extLst>
              </a:tr>
              <a:tr h="413531">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5</a:t>
                      </a:r>
                    </a:p>
                  </a:txBody>
                  <a:tcPr marL="9525" marR="9525" marT="9525" marB="0" anchor="ctr"/>
                </a:tc>
                <a:tc>
                  <a:txBody>
                    <a:bodyPr/>
                    <a:lstStyle/>
                    <a:p>
                      <a:pPr marR="0" algn="l"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Mianma</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55.812.654</a:t>
                      </a:r>
                    </a:p>
                  </a:txBody>
                  <a:tcPr marL="9525" marR="9525" marT="9525" marB="0" anchor="ctr"/>
                </a:tc>
                <a:extLst>
                  <a:ext uri="{0D108BD9-81ED-4DB2-BD59-A6C34878D82A}">
                    <a16:rowId xmlns:a16="http://schemas.microsoft.com/office/drawing/2014/main" val="2011385887"/>
                  </a:ext>
                </a:extLst>
              </a:tr>
              <a:tr h="413531">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6</a:t>
                      </a:r>
                    </a:p>
                  </a:txBody>
                  <a:tcPr marL="9525" marR="9525" marT="9525" marB="0" anchor="ctr"/>
                </a:tc>
                <a:tc>
                  <a:txBody>
                    <a:bodyPr/>
                    <a:lstStyle/>
                    <a:p>
                      <a:pPr marR="0" algn="l"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Malaixia</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33.712.123</a:t>
                      </a:r>
                    </a:p>
                  </a:txBody>
                  <a:tcPr marL="9525" marR="9525" marT="9525" marB="0" anchor="ctr"/>
                </a:tc>
                <a:extLst>
                  <a:ext uri="{0D108BD9-81ED-4DB2-BD59-A6C34878D82A}">
                    <a16:rowId xmlns:a16="http://schemas.microsoft.com/office/drawing/2014/main" val="1541759509"/>
                  </a:ext>
                </a:extLst>
              </a:tr>
              <a:tr h="413531">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7</a:t>
                      </a:r>
                    </a:p>
                  </a:txBody>
                  <a:tcPr marL="9525" marR="9525" marT="9525" marB="0" anchor="ctr"/>
                </a:tc>
                <a:tc>
                  <a:txBody>
                    <a:bodyPr/>
                    <a:lstStyle/>
                    <a:p>
                      <a:pPr marL="0" marR="0" indent="0" algn="l" defTabSz="457200" rtl="0" eaLnBrk="1" fontAlgn="auto" latinLnBrk="0" hangingPunct="1">
                        <a:lnSpc>
                          <a:spcPct val="106000"/>
                        </a:lnSpc>
                        <a:spcBef>
                          <a:spcPts val="0"/>
                        </a:spcBef>
                        <a:spcAft>
                          <a:spcPts val="0"/>
                        </a:spcAft>
                        <a:buClr>
                          <a:srgbClr val="000000"/>
                        </a:buClr>
                        <a:buSzTx/>
                        <a:buFont typeface="Arial"/>
                        <a:buNone/>
                        <a:tabLst/>
                        <a:defRPr/>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Campuchia</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17.457.942</a:t>
                      </a:r>
                    </a:p>
                  </a:txBody>
                  <a:tcPr marL="9525" marR="9525" marT="9525" marB="0" anchor="ctr"/>
                </a:tc>
                <a:extLst>
                  <a:ext uri="{0D108BD9-81ED-4DB2-BD59-A6C34878D82A}">
                    <a16:rowId xmlns:a16="http://schemas.microsoft.com/office/drawing/2014/main" val="2254376864"/>
                  </a:ext>
                </a:extLst>
              </a:tr>
              <a:tr h="413531">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8</a:t>
                      </a:r>
                    </a:p>
                  </a:txBody>
                  <a:tcPr marL="9525" marR="9525" marT="9525" marB="0" anchor="ctr"/>
                </a:tc>
                <a:tc>
                  <a:txBody>
                    <a:bodyPr/>
                    <a:lstStyle/>
                    <a:p>
                      <a:pPr marR="0" algn="l"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Lào</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7.613.914</a:t>
                      </a:r>
                    </a:p>
                  </a:txBody>
                  <a:tcPr marL="9525" marR="9525" marT="9525" marB="0" anchor="ctr"/>
                </a:tc>
                <a:extLst>
                  <a:ext uri="{0D108BD9-81ED-4DB2-BD59-A6C34878D82A}">
                    <a16:rowId xmlns:a16="http://schemas.microsoft.com/office/drawing/2014/main" val="1187027874"/>
                  </a:ext>
                </a:extLst>
              </a:tr>
              <a:tr h="413531">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9</a:t>
                      </a:r>
                    </a:p>
                  </a:txBody>
                  <a:tcPr marL="9525" marR="9525" marT="9525" marB="0" anchor="ctr"/>
                </a:tc>
                <a:tc>
                  <a:txBody>
                    <a:bodyPr/>
                    <a:lstStyle/>
                    <a:p>
                      <a:pPr marR="0" algn="l"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Xingapo</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6.005.744</a:t>
                      </a:r>
                    </a:p>
                  </a:txBody>
                  <a:tcPr marL="9525" marR="9525" marT="9525" marB="0" anchor="ctr"/>
                </a:tc>
                <a:extLst>
                  <a:ext uri="{0D108BD9-81ED-4DB2-BD59-A6C34878D82A}">
                    <a16:rowId xmlns:a16="http://schemas.microsoft.com/office/drawing/2014/main" val="34137054"/>
                  </a:ext>
                </a:extLst>
              </a:tr>
              <a:tr h="413531">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10</a:t>
                      </a:r>
                    </a:p>
                  </a:txBody>
                  <a:tcPr marL="9525" marR="9525" marT="9525" marB="0" anchor="ctr"/>
                </a:tc>
                <a:tc>
                  <a:txBody>
                    <a:bodyPr/>
                    <a:lstStyle/>
                    <a:p>
                      <a:pPr marR="0" algn="l"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Đông</a:t>
                      </a: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Timo</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1.403.814</a:t>
                      </a:r>
                    </a:p>
                  </a:txBody>
                  <a:tcPr marL="9525" marR="9525" marT="9525" marB="0" anchor="ctr"/>
                </a:tc>
                <a:extLst>
                  <a:ext uri="{0D108BD9-81ED-4DB2-BD59-A6C34878D82A}">
                    <a16:rowId xmlns:a16="http://schemas.microsoft.com/office/drawing/2014/main" val="3982610134"/>
                  </a:ext>
                </a:extLst>
              </a:tr>
              <a:tr h="413531">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11</a:t>
                      </a:r>
                    </a:p>
                  </a:txBody>
                  <a:tcPr marL="9525" marR="9525" marT="9525" marB="0" anchor="ctr"/>
                </a:tc>
                <a:tc>
                  <a:txBody>
                    <a:bodyPr/>
                    <a:lstStyle/>
                    <a:p>
                      <a:pPr marR="0" algn="l"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  </a:t>
                      </a:r>
                      <a:r>
                        <a:rPr lang="en-US" sz="2600" b="0" i="0" u="none" strike="noStrike" cap="none" dirty="0" err="1">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Brunây</a:t>
                      </a:r>
                      <a:endPar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endParaRPr>
                    </a:p>
                  </a:txBody>
                  <a:tcPr marL="9525" marR="9525" marT="9525" marB="0" anchor="ctr"/>
                </a:tc>
                <a:tc>
                  <a:txBody>
                    <a:bodyPr/>
                    <a:lstStyle/>
                    <a:p>
                      <a:pPr marR="0" algn="ctr" rtl="0">
                        <a:lnSpc>
                          <a:spcPct val="106000"/>
                        </a:lnSpc>
                        <a:spcBef>
                          <a:spcPts val="0"/>
                        </a:spcBef>
                        <a:spcAft>
                          <a:spcPts val="0"/>
                        </a:spcAft>
                        <a:buClr>
                          <a:srgbClr val="000000"/>
                        </a:buClr>
                        <a:buFont typeface="Arial"/>
                      </a:pPr>
                      <a:r>
                        <a:rPr lang="en-US" sz="2600" b="0" i="0" u="none" strike="noStrike" cap="none" dirty="0">
                          <a:solidFill>
                            <a:srgbClr val="000000"/>
                          </a:solidFill>
                          <a:effectLst/>
                          <a:latin typeface="Times New Roman" panose="02020603050405020304" pitchFamily="18" charset="0"/>
                          <a:ea typeface="#9Slide02 Noi dung rat dai" panose="02000000000000000000" pitchFamily="2" charset="0"/>
                          <a:cs typeface="Times New Roman" panose="02020603050405020304" pitchFamily="18" charset="0"/>
                          <a:sym typeface="Arial"/>
                        </a:rPr>
                        <a:t>450.395</a:t>
                      </a:r>
                    </a:p>
                  </a:txBody>
                  <a:tcPr marL="9525" marR="9525" marT="9525" marB="0" anchor="ctr"/>
                </a:tc>
                <a:extLst>
                  <a:ext uri="{0D108BD9-81ED-4DB2-BD59-A6C34878D82A}">
                    <a16:rowId xmlns:a16="http://schemas.microsoft.com/office/drawing/2014/main" val="3449897785"/>
                  </a:ext>
                </a:extLst>
              </a:tr>
            </a:tbl>
          </a:graphicData>
        </a:graphic>
      </p:graphicFrame>
      <p:sp>
        <p:nvSpPr>
          <p:cNvPr id="6" name="TextBox 5"/>
          <p:cNvSpPr txBox="1"/>
          <p:nvPr/>
        </p:nvSpPr>
        <p:spPr>
          <a:xfrm>
            <a:off x="1743740" y="16538"/>
            <a:ext cx="9420446" cy="492443"/>
          </a:xfrm>
          <a:prstGeom prst="rect">
            <a:avLst/>
          </a:prstGeom>
          <a:noFill/>
        </p:spPr>
        <p:txBody>
          <a:bodyPr wrap="square" rtlCol="0">
            <a:spAutoFit/>
          </a:bodyPr>
          <a:lstStyle/>
          <a:p>
            <a:r>
              <a:rPr lang="en-US" sz="2600" b="1" dirty="0" err="1">
                <a:latin typeface="Times New Roman" panose="02020603050405020304" pitchFamily="18" charset="0"/>
                <a:cs typeface="Times New Roman" panose="02020603050405020304" pitchFamily="18" charset="0"/>
              </a:rPr>
              <a:t>Dân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số</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các</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nước</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khu</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vực</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Đông</a:t>
            </a:r>
            <a:r>
              <a:rPr lang="en-US" sz="2600" b="1" dirty="0">
                <a:latin typeface="Times New Roman" panose="02020603050405020304" pitchFamily="18" charset="0"/>
                <a:cs typeface="Times New Roman" panose="02020603050405020304" pitchFamily="18" charset="0"/>
              </a:rPr>
              <a:t> Nam Á (</a:t>
            </a:r>
            <a:r>
              <a:rPr lang="en-US" sz="2600" b="1" dirty="0" err="1">
                <a:latin typeface="Times New Roman" panose="02020603050405020304" pitchFamily="18" charset="0"/>
                <a:cs typeface="Times New Roman" panose="02020603050405020304" pitchFamily="18" charset="0"/>
              </a:rPr>
              <a:t>tính</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đến</a:t>
            </a:r>
            <a:r>
              <a:rPr lang="en-US" sz="2600" b="1" dirty="0">
                <a:latin typeface="Times New Roman" panose="02020603050405020304" pitchFamily="18" charset="0"/>
                <a:cs typeface="Times New Roman" panose="02020603050405020304" pitchFamily="18" charset="0"/>
              </a:rPr>
              <a:t> 02/11/2023)</a:t>
            </a:r>
          </a:p>
        </p:txBody>
      </p:sp>
      <p:sp>
        <p:nvSpPr>
          <p:cNvPr id="7" name="Freeform 6"/>
          <p:cNvSpPr/>
          <p:nvPr/>
        </p:nvSpPr>
        <p:spPr>
          <a:xfrm>
            <a:off x="1552354" y="6011312"/>
            <a:ext cx="9611832" cy="755392"/>
          </a:xfrm>
          <a:custGeom>
            <a:avLst/>
            <a:gdLst>
              <a:gd name="connsiteX0" fmla="*/ 0 w 1764196"/>
              <a:gd name="connsiteY0" fmla="*/ 179014 h 1074060"/>
              <a:gd name="connsiteX1" fmla="*/ 179014 w 1764196"/>
              <a:gd name="connsiteY1" fmla="*/ 0 h 1074060"/>
              <a:gd name="connsiteX2" fmla="*/ 1585182 w 1764196"/>
              <a:gd name="connsiteY2" fmla="*/ 0 h 1074060"/>
              <a:gd name="connsiteX3" fmla="*/ 1764196 w 1764196"/>
              <a:gd name="connsiteY3" fmla="*/ 179014 h 1074060"/>
              <a:gd name="connsiteX4" fmla="*/ 1764196 w 1764196"/>
              <a:gd name="connsiteY4" fmla="*/ 895046 h 1074060"/>
              <a:gd name="connsiteX5" fmla="*/ 1585182 w 1764196"/>
              <a:gd name="connsiteY5" fmla="*/ 1074060 h 1074060"/>
              <a:gd name="connsiteX6" fmla="*/ 179014 w 1764196"/>
              <a:gd name="connsiteY6" fmla="*/ 1074060 h 1074060"/>
              <a:gd name="connsiteX7" fmla="*/ 0 w 1764196"/>
              <a:gd name="connsiteY7" fmla="*/ 895046 h 1074060"/>
              <a:gd name="connsiteX8" fmla="*/ 0 w 1764196"/>
              <a:gd name="connsiteY8" fmla="*/ 179014 h 107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4196" h="1074060">
                <a:moveTo>
                  <a:pt x="0" y="179014"/>
                </a:moveTo>
                <a:cubicBezTo>
                  <a:pt x="0" y="80147"/>
                  <a:pt x="80147" y="0"/>
                  <a:pt x="179014" y="0"/>
                </a:cubicBezTo>
                <a:lnTo>
                  <a:pt x="1585182" y="0"/>
                </a:lnTo>
                <a:cubicBezTo>
                  <a:pt x="1684049" y="0"/>
                  <a:pt x="1764196" y="80147"/>
                  <a:pt x="1764196" y="179014"/>
                </a:cubicBezTo>
                <a:lnTo>
                  <a:pt x="1764196" y="895046"/>
                </a:lnTo>
                <a:cubicBezTo>
                  <a:pt x="1764196" y="993913"/>
                  <a:pt x="1684049" y="1074060"/>
                  <a:pt x="1585182" y="1074060"/>
                </a:cubicBezTo>
                <a:lnTo>
                  <a:pt x="179014" y="1074060"/>
                </a:lnTo>
                <a:cubicBezTo>
                  <a:pt x="80147" y="1074060"/>
                  <a:pt x="0" y="993913"/>
                  <a:pt x="0" y="895046"/>
                </a:cubicBezTo>
                <a:lnTo>
                  <a:pt x="0" y="179014"/>
                </a:lnTo>
                <a:close/>
              </a:path>
            </a:pathLst>
          </a:cu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5301" tIns="155301" rIns="155301" bIns="155301" numCol="1" spcCol="1270" anchor="ctr" anchorCtr="0">
            <a:noAutofit/>
          </a:bodyPr>
          <a:lstStyle/>
          <a:p>
            <a:pPr lvl="0" algn="ctr" defTabSz="1200150" rtl="0">
              <a:lnSpc>
                <a:spcPct val="90000"/>
              </a:lnSpc>
              <a:spcBef>
                <a:spcPct val="0"/>
              </a:spcBef>
              <a:spcAft>
                <a:spcPct val="35000"/>
              </a:spcAft>
            </a:pPr>
            <a:r>
              <a:rPr lang="en-US" sz="2600" dirty="0">
                <a:solidFill>
                  <a:schemeClr val="tx1"/>
                </a:solidFill>
                <a:latin typeface="Times New Roman" panose="02020603050405020304" pitchFamily="18" charset="0"/>
                <a:cs typeface="Times New Roman" panose="02020603050405020304" pitchFamily="18" charset="0"/>
              </a:rPr>
              <a:t>=&gt; </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Quy</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mô</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dân</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số</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có</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sự</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khác</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nhau</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giữa</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các</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nước</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trong</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khu</a:t>
            </a:r>
            <a:r>
              <a:rPr lang="en-US" sz="2600" kern="1200" dirty="0">
                <a:solidFill>
                  <a:schemeClr val="tx1"/>
                </a:solidFill>
                <a:latin typeface="Times New Roman" panose="02020603050405020304" pitchFamily="18" charset="0"/>
                <a:cs typeface="Times New Roman" panose="02020603050405020304" pitchFamily="18" charset="0"/>
              </a:rPr>
              <a:t> </a:t>
            </a:r>
            <a:r>
              <a:rPr lang="en-US" sz="2600" kern="1200" dirty="0" err="1">
                <a:solidFill>
                  <a:schemeClr val="tx1"/>
                </a:solidFill>
                <a:latin typeface="Times New Roman" panose="02020603050405020304" pitchFamily="18" charset="0"/>
                <a:cs typeface="Times New Roman" panose="02020603050405020304" pitchFamily="18" charset="0"/>
              </a:rPr>
              <a:t>vực</a:t>
            </a:r>
            <a:r>
              <a:rPr lang="en-US" sz="2600" kern="1200" dirty="0">
                <a:solidFill>
                  <a:schemeClr val="tx1"/>
                </a:solidFill>
                <a:latin typeface="Times New Roman" panose="02020603050405020304" pitchFamily="18" charset="0"/>
                <a:cs typeface="Times New Roman" panose="02020603050405020304" pitchFamily="18" charset="0"/>
              </a:rPr>
              <a:t>.</a:t>
            </a:r>
          </a:p>
        </p:txBody>
      </p:sp>
      <p:sp>
        <p:nvSpPr>
          <p:cNvPr id="8" name="Rectangle 7"/>
          <p:cNvSpPr/>
          <p:nvPr/>
        </p:nvSpPr>
        <p:spPr>
          <a:xfrm>
            <a:off x="7570381" y="1186818"/>
            <a:ext cx="2275368" cy="12271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22780" y="4663441"/>
            <a:ext cx="2396580" cy="11907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744836" y="5856231"/>
            <a:ext cx="3288838" cy="430887"/>
          </a:xfrm>
          <a:prstGeom prst="rect">
            <a:avLst/>
          </a:prstGeom>
          <a:noFill/>
        </p:spPr>
        <p:txBody>
          <a:bodyPr wrap="square" rtlCol="0">
            <a:spAutoFit/>
          </a:bodyPr>
          <a:lstStyle/>
          <a:p>
            <a:r>
              <a:rPr lang="en-US" sz="2200" i="1" dirty="0">
                <a:latin typeface="Times New Roman" panose="02020603050405020304" pitchFamily="18" charset="0"/>
                <a:cs typeface="Times New Roman" panose="02020603050405020304" pitchFamily="18" charset="0"/>
              </a:rPr>
              <a:t>(</a:t>
            </a:r>
            <a:r>
              <a:rPr lang="en-US" sz="2200" i="1" dirty="0" err="1">
                <a:latin typeface="Times New Roman" panose="02020603050405020304" pitchFamily="18" charset="0"/>
                <a:cs typeface="Times New Roman" panose="02020603050405020304" pitchFamily="18" charset="0"/>
              </a:rPr>
              <a:t>Nguồn</a:t>
            </a:r>
            <a:r>
              <a:rPr lang="en-US" sz="2200" i="1" dirty="0">
                <a:latin typeface="Times New Roman" panose="02020603050405020304" pitchFamily="18" charset="0"/>
                <a:cs typeface="Times New Roman" panose="02020603050405020304" pitchFamily="18" charset="0"/>
              </a:rPr>
              <a:t>: https://danso.org)</a:t>
            </a:r>
          </a:p>
        </p:txBody>
      </p:sp>
    </p:spTree>
    <p:extLst>
      <p:ext uri="{BB962C8B-B14F-4D97-AF65-F5344CB8AC3E}">
        <p14:creationId xmlns:p14="http://schemas.microsoft.com/office/powerpoint/2010/main" val="4005751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4087</TotalTime>
  <Words>2944</Words>
  <Application>Microsoft Office PowerPoint</Application>
  <PresentationFormat>Widescreen</PresentationFormat>
  <Paragraphs>393</Paragraphs>
  <Slides>35</Slides>
  <Notes>11</Notes>
  <HiddenSlides>0</HiddenSlides>
  <MMClips>2</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35</vt:i4>
      </vt:variant>
    </vt:vector>
  </HeadingPairs>
  <TitlesOfParts>
    <vt:vector size="52" baseType="lpstr">
      <vt:lpstr>Microsoft Yahei</vt:lpstr>
      <vt:lpstr>#9Slide02 Tieu de dai</vt:lpstr>
      <vt:lpstr>#9Slide03 SFU Futura_05</vt:lpstr>
      <vt:lpstr>#9Slide03 SFU Futura_12</vt:lpstr>
      <vt:lpstr>#9Slide05 Good Vibes Pro</vt:lpstr>
      <vt:lpstr>#9Slide05 SVNEgregio Script</vt:lpstr>
      <vt:lpstr>#9Slide05 SVNLobster</vt:lpstr>
      <vt:lpstr>#9Slide05 SVNTradeMark</vt:lpstr>
      <vt:lpstr>#9Slide07 IcielBaliho Script</vt:lpstr>
      <vt:lpstr>#9Slide07 SVNHogfish</vt:lpstr>
      <vt:lpstr>Arial</vt:lpstr>
      <vt:lpstr>Calibri</vt:lpstr>
      <vt:lpstr>Century Gothic</vt:lpstr>
      <vt:lpstr>Symbol</vt:lpstr>
      <vt:lpstr>Times New Roman</vt:lpstr>
      <vt:lpstr>Wingdings 3</vt:lpstr>
      <vt:lpstr>Wisp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tuấn cao thanh</cp:lastModifiedBy>
  <cp:revision>344</cp:revision>
  <cp:lastPrinted>2023-11-02T23:11:10Z</cp:lastPrinted>
  <dcterms:created xsi:type="dcterms:W3CDTF">2020-03-09T03:27:26Z</dcterms:created>
  <dcterms:modified xsi:type="dcterms:W3CDTF">2025-01-20T22:29:10Z</dcterms:modified>
</cp:coreProperties>
</file>