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3D6E"/>
    <a:srgbClr val="FDB8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CD7423-2175-4FA9-95B0-9B72CA3FA013}" v="2" dt="2024-05-23T19:27:15.8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4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ttney Mensah" userId="eee94b14-07a3-4ccc-b935-eff2630d88f2" providerId="ADAL" clId="{EFCD7423-2175-4FA9-95B0-9B72CA3FA013}"/>
    <pc:docChg chg="modMainMaster">
      <pc:chgData name="Brittney Mensah" userId="eee94b14-07a3-4ccc-b935-eff2630d88f2" providerId="ADAL" clId="{EFCD7423-2175-4FA9-95B0-9B72CA3FA013}" dt="2024-05-23T19:27:21.494" v="13" actId="1036"/>
      <pc:docMkLst>
        <pc:docMk/>
      </pc:docMkLst>
      <pc:sldMasterChg chg="modSldLayout">
        <pc:chgData name="Brittney Mensah" userId="eee94b14-07a3-4ccc-b935-eff2630d88f2" providerId="ADAL" clId="{EFCD7423-2175-4FA9-95B0-9B72CA3FA013}" dt="2024-05-23T19:27:21.494" v="13" actId="1036"/>
        <pc:sldMasterMkLst>
          <pc:docMk/>
          <pc:sldMasterMk cId="676386648" sldId="2147483660"/>
        </pc:sldMasterMkLst>
        <pc:sldLayoutChg chg="modSp mod">
          <pc:chgData name="Brittney Mensah" userId="eee94b14-07a3-4ccc-b935-eff2630d88f2" providerId="ADAL" clId="{EFCD7423-2175-4FA9-95B0-9B72CA3FA013}" dt="2024-05-23T19:27:21.494" v="13" actId="1036"/>
          <pc:sldLayoutMkLst>
            <pc:docMk/>
            <pc:sldMasterMk cId="676386648" sldId="2147483660"/>
            <pc:sldLayoutMk cId="1613527826" sldId="2147483672"/>
          </pc:sldLayoutMkLst>
          <pc:spChg chg="mod">
            <ac:chgData name="Brittney Mensah" userId="eee94b14-07a3-4ccc-b935-eff2630d88f2" providerId="ADAL" clId="{EFCD7423-2175-4FA9-95B0-9B72CA3FA013}" dt="2024-05-23T19:27:21.494" v="13" actId="1036"/>
            <ac:spMkLst>
              <pc:docMk/>
              <pc:sldMasterMk cId="676386648" sldId="2147483660"/>
              <pc:sldLayoutMk cId="1613527826" sldId="2147483672"/>
              <ac:spMk id="3" creationId="{395744E1-E9F8-0934-DA75-5120BBFDEC29}"/>
            </ac:spMkLst>
          </pc:spChg>
        </pc:sldLayoutChg>
        <pc:sldLayoutChg chg="modSp mod">
          <pc:chgData name="Brittney Mensah" userId="eee94b14-07a3-4ccc-b935-eff2630d88f2" providerId="ADAL" clId="{EFCD7423-2175-4FA9-95B0-9B72CA3FA013}" dt="2024-05-23T19:27:09.691" v="9" actId="1038"/>
          <pc:sldLayoutMkLst>
            <pc:docMk/>
            <pc:sldMasterMk cId="676386648" sldId="2147483660"/>
            <pc:sldLayoutMk cId="3110266213" sldId="2147483673"/>
          </pc:sldLayoutMkLst>
          <pc:spChg chg="mod">
            <ac:chgData name="Brittney Mensah" userId="eee94b14-07a3-4ccc-b935-eff2630d88f2" providerId="ADAL" clId="{EFCD7423-2175-4FA9-95B0-9B72CA3FA013}" dt="2024-05-23T19:27:09.691" v="9" actId="1038"/>
            <ac:spMkLst>
              <pc:docMk/>
              <pc:sldMasterMk cId="676386648" sldId="2147483660"/>
              <pc:sldLayoutMk cId="3110266213" sldId="2147483673"/>
              <ac:spMk id="3" creationId="{395744E1-E9F8-0934-DA75-5120BBFDEC29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019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5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33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26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7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7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40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2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5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0B4C46-8D7C-7755-4587-CB8598147D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14768" y="5429885"/>
            <a:ext cx="2479675" cy="44513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Date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E60E8CE-6470-DE89-0631-249B43B5F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767" y="6199505"/>
            <a:ext cx="2479675" cy="44513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Time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E337396-A3C9-4DEF-77B7-10328C94DB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38667" y="6969125"/>
            <a:ext cx="2479675" cy="445135"/>
          </a:xfrm>
        </p:spPr>
        <p:txBody>
          <a:bodyPr/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Location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88DC69EF-1131-E8E5-2584-385B5587A7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0837" y="7414260"/>
            <a:ext cx="4255453" cy="445135"/>
          </a:xfrm>
        </p:spPr>
        <p:txBody>
          <a:bodyPr/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Location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EBBDFFA-303E-2329-230B-2621EFB0A9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38667" y="7859395"/>
            <a:ext cx="4255453" cy="445135"/>
          </a:xfrm>
        </p:spPr>
        <p:txBody>
          <a:bodyPr/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Email or Phone</a:t>
            </a:r>
          </a:p>
        </p:txBody>
      </p:sp>
    </p:spTree>
    <p:extLst>
      <p:ext uri="{BB962C8B-B14F-4D97-AF65-F5344CB8AC3E}">
        <p14:creationId xmlns:p14="http://schemas.microsoft.com/office/powerpoint/2010/main" val="2331777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0B4C46-8D7C-7755-4587-CB8598147D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14767" y="5344160"/>
            <a:ext cx="2479675" cy="44513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Date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E60E8CE-6470-DE89-0631-249B43B5F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4766" y="6156642"/>
            <a:ext cx="2479675" cy="44513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Time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E337396-A3C9-4DEF-77B7-10328C94DB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70894" y="6969124"/>
            <a:ext cx="2479675" cy="44513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Name of Location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88DC69EF-1131-E8E5-2584-385B5587A7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5598" y="7319646"/>
            <a:ext cx="4255453" cy="44513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Location Address 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EBBDFFA-303E-2329-230B-2621EFB0A9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47227" y="7739698"/>
            <a:ext cx="4255453" cy="445135"/>
          </a:xfrm>
        </p:spPr>
        <p:txBody>
          <a:bodyPr/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Email or Phone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5F216039-FE67-696D-5608-4BDB6F30071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5598" y="1404302"/>
            <a:ext cx="3470592" cy="445135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FDB813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NAME OF CIVITAN CLUB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395744E1-E9F8-0934-DA75-5120BBFDEC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9090" y="4034312"/>
            <a:ext cx="3196273" cy="44513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Description of the event </a:t>
            </a:r>
          </a:p>
        </p:txBody>
      </p:sp>
    </p:spTree>
    <p:extLst>
      <p:ext uri="{BB962C8B-B14F-4D97-AF65-F5344CB8AC3E}">
        <p14:creationId xmlns:p14="http://schemas.microsoft.com/office/powerpoint/2010/main" val="1613527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0B4C46-8D7C-7755-4587-CB8598147D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0815" y="5380115"/>
            <a:ext cx="2479675" cy="44513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Date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E60E8CE-6470-DE89-0631-249B43B5F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29067" y="6052978"/>
            <a:ext cx="2479675" cy="44513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Time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E337396-A3C9-4DEF-77B7-10328C94DB5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9162" y="6858794"/>
            <a:ext cx="2479675" cy="44513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Name of Location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88DC69EF-1131-E8E5-2584-385B5587A7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7389" y="7222810"/>
            <a:ext cx="4255453" cy="44513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Location Address 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EBBDFFA-303E-2329-230B-2621EFB0A9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09152" y="7698106"/>
            <a:ext cx="2559685" cy="44513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Email or Phone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5F216039-FE67-696D-5608-4BDB6F30071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1338" y="1389061"/>
            <a:ext cx="3470592" cy="445135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FDB813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NAME OF CIVITAN CLUB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395744E1-E9F8-0934-DA75-5120BBFDEC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2778" y="4258773"/>
            <a:ext cx="2479675" cy="445135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C3D6E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Description of event </a:t>
            </a:r>
          </a:p>
        </p:txBody>
      </p:sp>
    </p:spTree>
    <p:extLst>
      <p:ext uri="{BB962C8B-B14F-4D97-AF65-F5344CB8AC3E}">
        <p14:creationId xmlns:p14="http://schemas.microsoft.com/office/powerpoint/2010/main" val="311026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5A4039-A4BD-4506-B26A-86062BAD6F27}" type="datetimeFigureOut">
              <a:rPr lang="en-US" smtClean="0"/>
              <a:t>5/23/2024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3E6B32-13A5-4687-8E36-5D2C68F6A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8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73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DFFD3F4-8802-1C49-8D6A-2CDE293E3E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6262B02-9368-11B6-108B-423272F92E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06AD113-D87C-BEB4-9FAA-05BE0E1875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12EFC58-908D-38EA-F8C0-E81DF3A275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AB36594-127F-7654-E446-4E99951EA83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BC2E18F-D044-3EE1-7C29-9F53A0B7E4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A35029C-09E7-174E-91AA-E0E9412C67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21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CDFA84-F50C-DD08-0617-E86FA3E667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C6F976A-5901-F20E-16C7-085351AB7C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12DAD7B-9F23-F052-9280-91061835A7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7AE8543-AFC7-D09F-9659-3092C430BD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C3011B3-8E46-8084-9422-521261C1D7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BEE97-9AB0-92D5-0465-416A8882630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2048C2B-53C9-F91B-0397-517678E78E6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793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0</Words>
  <Application>Microsoft Office PowerPoint</Application>
  <PresentationFormat>Letter Paper (8.5x11 in)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Brittney Mensah</dc:creator>
  <cp:lastModifiedBy>Brittney Mensah</cp:lastModifiedBy>
  <cp:revision>4</cp:revision>
  <dcterms:created xsi:type="dcterms:W3CDTF">2024-05-08T20:16:35Z</dcterms:created>
  <dcterms:modified xsi:type="dcterms:W3CDTF">2024-05-23T19:27:28Z</dcterms:modified>
</cp:coreProperties>
</file>