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90" d="100"/>
          <a:sy n="90" d="100"/>
        </p:scale>
        <p:origin x="355"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EE50-683E-6477-B599-92C1A2AE5B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BBE05F-6B31-49DB-6BB3-277E817770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FA5BC6-21C0-2860-1871-BB21C96C2911}"/>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A8AB86B8-0DEE-34E7-0017-FEA34A631F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B8A21C-8E81-F5E7-1D67-406E08D40A2D}"/>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330347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E6D03-F697-F647-5309-943F23156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B57CB2-DEE2-0869-CDA8-12A50267AF0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4B2AEF-EE9B-C86D-4E68-D0DC92DBA10D}"/>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7D511C05-DD38-6981-8B94-D2D4F1245B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E3CC91-245B-B325-47C7-D42503B3EC93}"/>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2405671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6064D6-E723-F82C-175C-83BBED859F0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5E1C8B-D5AC-E222-0012-061E0F3B86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4ABE5F-94B0-30D7-6A60-798900665D03}"/>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EF037118-29C4-4A02-D554-F746E94658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B08321-B5D3-DDF2-C522-F40FB3D5634A}"/>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387836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136DC-1FF1-E132-0805-2CD01D5294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AEBD77-742E-123F-6672-A9BFBB2714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8EAAF5-3D94-C21F-0EC1-48F0D986E4D0}"/>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10720A30-E95E-804B-2EB9-CF29E41489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35EC30-EE56-80D1-3BB3-2A423873BF8E}"/>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1333091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A376-27C6-1E5C-00D6-316D905BB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44476D-9EB2-46A1-C941-1FBAE8DF06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AC4E8C-90C4-D21B-1A2C-487A6DADF0BA}"/>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A0A4D56B-E41A-CBDC-3490-0711FE6952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9561EA-FD7E-06E5-48D8-D660A6A6053F}"/>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1093794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1E59E-80BB-57AB-F672-E868081DCD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26F379-A0C8-5703-119C-259CBF56E9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1FC426-930B-C7D6-AD74-0165AE338F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C4ACEF-9DDB-14EB-46A6-A2C0DDDA62E1}"/>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6" name="Footer Placeholder 5">
            <a:extLst>
              <a:ext uri="{FF2B5EF4-FFF2-40B4-BE49-F238E27FC236}">
                <a16:creationId xmlns:a16="http://schemas.microsoft.com/office/drawing/2014/main" id="{592204C1-C5B7-9EC0-7B37-5546537C80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517C2C-6670-9D09-3867-519605B48B55}"/>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559484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7E3B6-7EE6-609C-0B9F-D82C0B4632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C7DD8F-40A6-B0E6-4733-714EA392FB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71C937-6017-443F-4334-CC3979844E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E8BAE0-DD82-84A0-B55A-3C964A5B09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1389A69-5F8B-CCB7-4E50-F23E4B707C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34B9D80-599A-F68C-5C7F-1FB6105A7D4C}"/>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8" name="Footer Placeholder 7">
            <a:extLst>
              <a:ext uri="{FF2B5EF4-FFF2-40B4-BE49-F238E27FC236}">
                <a16:creationId xmlns:a16="http://schemas.microsoft.com/office/drawing/2014/main" id="{191F0FEB-AA42-9645-10E6-D43E26C031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4DA1E8-C1AC-2749-458B-96A7FE95C14E}"/>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174147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3FD16-3A63-2183-025B-741CBE1477C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0D263B-B93D-88D2-F086-C0C90E067FC9}"/>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4" name="Footer Placeholder 3">
            <a:extLst>
              <a:ext uri="{FF2B5EF4-FFF2-40B4-BE49-F238E27FC236}">
                <a16:creationId xmlns:a16="http://schemas.microsoft.com/office/drawing/2014/main" id="{74F512B3-542F-2E0D-1291-56EAA07244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2A76D9-A327-7107-7F2B-772C8F1EB6E5}"/>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3570409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8C1B0D-62D7-9571-3D02-576926A9873D}"/>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3" name="Footer Placeholder 2">
            <a:extLst>
              <a:ext uri="{FF2B5EF4-FFF2-40B4-BE49-F238E27FC236}">
                <a16:creationId xmlns:a16="http://schemas.microsoft.com/office/drawing/2014/main" id="{3796B197-AD98-0625-92A3-32AB4866EF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7191C6-AFB6-BC90-BC7F-0D5900BC9D15}"/>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3872336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02ED7-AF79-6316-550E-FA20FEF9AC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409223E-D694-6E8F-AB61-C7DEF1E637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315781-8229-561F-6A74-04C05A93CF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38D771-6A79-6DC1-6E96-36D481606C38}"/>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6" name="Footer Placeholder 5">
            <a:extLst>
              <a:ext uri="{FF2B5EF4-FFF2-40B4-BE49-F238E27FC236}">
                <a16:creationId xmlns:a16="http://schemas.microsoft.com/office/drawing/2014/main" id="{33B0D387-99D0-6ED3-9749-B11E4506D0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8FE89D-1B6A-F2FF-83A3-FC5ABD2CC470}"/>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3032531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50FB0-E363-6857-DE90-71FB5AC2F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1A87EF-7C16-ACD4-9F1F-630A3C92BC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695CE7-D082-BBE7-9D64-1F2525E0B5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EE009A-4035-4463-A2A6-68D6EE2B817D}"/>
              </a:ext>
            </a:extLst>
          </p:cNvPr>
          <p:cNvSpPr>
            <a:spLocks noGrp="1"/>
          </p:cNvSpPr>
          <p:nvPr>
            <p:ph type="dt" sz="half" idx="10"/>
          </p:nvPr>
        </p:nvSpPr>
        <p:spPr/>
        <p:txBody>
          <a:bodyPr/>
          <a:lstStyle/>
          <a:p>
            <a:fld id="{32CF48BD-8C3F-4148-83BA-B139A2C254D1}" type="datetimeFigureOut">
              <a:rPr lang="en-US" smtClean="0"/>
              <a:t>12/25/2024</a:t>
            </a:fld>
            <a:endParaRPr lang="en-US"/>
          </a:p>
        </p:txBody>
      </p:sp>
      <p:sp>
        <p:nvSpPr>
          <p:cNvPr id="6" name="Footer Placeholder 5">
            <a:extLst>
              <a:ext uri="{FF2B5EF4-FFF2-40B4-BE49-F238E27FC236}">
                <a16:creationId xmlns:a16="http://schemas.microsoft.com/office/drawing/2014/main" id="{B7CB6499-DEF9-842C-0167-CB71951AC3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0A4DC0-FD8A-C1D8-EB0D-FF808069451E}"/>
              </a:ext>
            </a:extLst>
          </p:cNvPr>
          <p:cNvSpPr>
            <a:spLocks noGrp="1"/>
          </p:cNvSpPr>
          <p:nvPr>
            <p:ph type="sldNum" sz="quarter" idx="12"/>
          </p:nvPr>
        </p:nvSpPr>
        <p:spPr/>
        <p:txBody>
          <a:bodyPr/>
          <a:lstStyle/>
          <a:p>
            <a:fld id="{AB50E3E4-52BD-4810-9FCA-5B9A04EF4D4E}" type="slidenum">
              <a:rPr lang="en-US" smtClean="0"/>
              <a:t>‹#›</a:t>
            </a:fld>
            <a:endParaRPr lang="en-US"/>
          </a:p>
        </p:txBody>
      </p:sp>
    </p:spTree>
    <p:extLst>
      <p:ext uri="{BB962C8B-B14F-4D97-AF65-F5344CB8AC3E}">
        <p14:creationId xmlns:p14="http://schemas.microsoft.com/office/powerpoint/2010/main" val="405544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FB0796-65F9-F7B8-F5AD-D071E87C7C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AA8A85-2922-36AF-C21F-A834556E65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2F7242-D113-99DC-FF8A-98FF02F308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CF48BD-8C3F-4148-83BA-B139A2C254D1}" type="datetimeFigureOut">
              <a:rPr lang="en-US" smtClean="0"/>
              <a:t>12/25/2024</a:t>
            </a:fld>
            <a:endParaRPr lang="en-US"/>
          </a:p>
        </p:txBody>
      </p:sp>
      <p:sp>
        <p:nvSpPr>
          <p:cNvPr id="5" name="Footer Placeholder 4">
            <a:extLst>
              <a:ext uri="{FF2B5EF4-FFF2-40B4-BE49-F238E27FC236}">
                <a16:creationId xmlns:a16="http://schemas.microsoft.com/office/drawing/2014/main" id="{24E5DAC6-3CF1-76E0-D3B7-0F01E22877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1A7CCF-3D29-296E-5788-46E81E58CE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0E3E4-52BD-4810-9FCA-5B9A04EF4D4E}" type="slidenum">
              <a:rPr lang="en-US" smtClean="0"/>
              <a:t>‹#›</a:t>
            </a:fld>
            <a:endParaRPr lang="en-US"/>
          </a:p>
        </p:txBody>
      </p:sp>
    </p:spTree>
    <p:extLst>
      <p:ext uri="{BB962C8B-B14F-4D97-AF65-F5344CB8AC3E}">
        <p14:creationId xmlns:p14="http://schemas.microsoft.com/office/powerpoint/2010/main" val="190665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pngall.com/maintenance-png/download/5003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372FE-DB87-9EC8-A482-2CE6CE042C17}"/>
              </a:ext>
            </a:extLst>
          </p:cNvPr>
          <p:cNvSpPr>
            <a:spLocks noGrp="1"/>
          </p:cNvSpPr>
          <p:nvPr>
            <p:ph type="ctrTitle"/>
          </p:nvPr>
        </p:nvSpPr>
        <p:spPr>
          <a:xfrm>
            <a:off x="1397000" y="3789363"/>
            <a:ext cx="9144000" cy="2387600"/>
          </a:xfrm>
        </p:spPr>
        <p:txBody>
          <a:bodyPr>
            <a:noAutofit/>
          </a:bodyPr>
          <a:lstStyle/>
          <a:p>
            <a:r>
              <a:rPr lang="en-US" sz="6600" b="1" kern="1400" spc="-50" dirty="0">
                <a:solidFill>
                  <a:srgbClr val="FF0000"/>
                </a:solidFill>
                <a:effectLst/>
                <a:latin typeface="Calibri Light" panose="020F0302020204030204" pitchFamily="34" charset="0"/>
                <a:ea typeface="Times New Roman" panose="02020603050405020304" pitchFamily="18" charset="0"/>
                <a:cs typeface="Times New Roman" panose="02020603050405020304" pitchFamily="18" charset="0"/>
              </a:rPr>
              <a:t>Mobile Application Maintenance Service: Ensuring Seamless Performance</a:t>
            </a:r>
            <a:br>
              <a:rPr lang="en-US" sz="6600" b="1" kern="1400" spc="-50" dirty="0">
                <a:solidFill>
                  <a:srgbClr val="FF0000"/>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6600" b="1" dirty="0">
              <a:solidFill>
                <a:srgbClr val="FF0000"/>
              </a:solidFill>
            </a:endParaRPr>
          </a:p>
        </p:txBody>
      </p:sp>
    </p:spTree>
    <p:extLst>
      <p:ext uri="{BB962C8B-B14F-4D97-AF65-F5344CB8AC3E}">
        <p14:creationId xmlns:p14="http://schemas.microsoft.com/office/powerpoint/2010/main" val="344782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DA45A-23C8-5E92-64AD-82894E5D8D49}"/>
              </a:ext>
            </a:extLst>
          </p:cNvPr>
          <p:cNvSpPr>
            <a:spLocks noGrp="1"/>
          </p:cNvSpPr>
          <p:nvPr>
            <p:ph type="title"/>
          </p:nvPr>
        </p:nvSpPr>
        <p:spPr/>
        <p:txBody>
          <a:bodyPr/>
          <a:lstStyle/>
          <a:p>
            <a:r>
              <a:rPr lang="en-US" b="1" dirty="0"/>
              <a:t>Introduction</a:t>
            </a:r>
          </a:p>
        </p:txBody>
      </p:sp>
      <p:sp>
        <p:nvSpPr>
          <p:cNvPr id="3" name="Content Placeholder 2">
            <a:extLst>
              <a:ext uri="{FF2B5EF4-FFF2-40B4-BE49-F238E27FC236}">
                <a16:creationId xmlns:a16="http://schemas.microsoft.com/office/drawing/2014/main" id="{9DC2517F-0C97-32DA-2AC5-850C507374C5}"/>
              </a:ext>
            </a:extLst>
          </p:cNvPr>
          <p:cNvSpPr>
            <a:spLocks noGrp="1"/>
          </p:cNvSpPr>
          <p:nvPr>
            <p:ph idx="1"/>
          </p:nvPr>
        </p:nvSpPr>
        <p:spPr>
          <a:xfrm>
            <a:off x="1710266" y="3667270"/>
            <a:ext cx="8534401" cy="2657330"/>
          </a:xfrm>
        </p:spPr>
        <p:txBody>
          <a:bodyPr/>
          <a:lstStyle/>
          <a:p>
            <a:pPr marL="0" indent="0">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today's fast-paced digital landscape, a well-designed and expertly maintained mobile presence is crucial for businesses to stay competitive. At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Applications Online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our team of experts specializes in providing comprehensive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apps development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expertise, and ongoing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maintenance service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As a trusted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website maintenance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we understand the importance of seamless integration between mobile applications and websites. Our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apps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solutions are designed to help businesses like yours succeed in a rapidly evolving market, while our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maintenance service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ensures your app remains stable, secure, and up-to-date.</a:t>
            </a:r>
          </a:p>
          <a:p>
            <a:pPr marL="0" indent="0">
              <a:buNone/>
            </a:pPr>
            <a:endParaRPr lang="en-US" dirty="0"/>
          </a:p>
        </p:txBody>
      </p:sp>
      <p:pic>
        <p:nvPicPr>
          <p:cNvPr id="5" name="Picture 4">
            <a:extLst>
              <a:ext uri="{FF2B5EF4-FFF2-40B4-BE49-F238E27FC236}">
                <a16:creationId xmlns:a16="http://schemas.microsoft.com/office/drawing/2014/main" id="{20E05E69-4A3F-CFE2-9F07-93E80295F9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3484" y="365125"/>
            <a:ext cx="3377914" cy="3377914"/>
          </a:xfrm>
          <a:prstGeom prst="rect">
            <a:avLst/>
          </a:prstGeom>
        </p:spPr>
      </p:pic>
    </p:spTree>
    <p:extLst>
      <p:ext uri="{BB962C8B-B14F-4D97-AF65-F5344CB8AC3E}">
        <p14:creationId xmlns:p14="http://schemas.microsoft.com/office/powerpoint/2010/main" val="354998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BF616-3CC8-0614-A584-EB427045797C}"/>
              </a:ext>
            </a:extLst>
          </p:cNvPr>
          <p:cNvSpPr>
            <a:spLocks noGrp="1"/>
          </p:cNvSpPr>
          <p:nvPr>
            <p:ph type="title"/>
          </p:nvPr>
        </p:nvSpPr>
        <p:spPr>
          <a:xfrm>
            <a:off x="939800" y="568326"/>
            <a:ext cx="9355667" cy="1065742"/>
          </a:xfrm>
        </p:spPr>
        <p:txBody>
          <a:bodyPr>
            <a:noAutofit/>
          </a:bodyPr>
          <a:lstStyle/>
          <a:p>
            <a:r>
              <a:rPr lang="en-US" sz="3200" b="1" kern="100" dirty="0">
                <a:effectLst/>
                <a:latin typeface="Calibri" panose="020F0502020204030204" pitchFamily="34" charset="0"/>
                <a:ea typeface="Calibri" panose="020F0502020204030204" pitchFamily="34" charset="0"/>
                <a:cs typeface="Times New Roman" panose="02020603050405020304" pitchFamily="18" charset="0"/>
              </a:rPr>
              <a:t>The Importance of Mobile Application Maintenance</a:t>
            </a:r>
            <a:br>
              <a:rPr lang="en-US"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p>
        </p:txBody>
      </p:sp>
      <p:sp>
        <p:nvSpPr>
          <p:cNvPr id="3" name="Content Placeholder 2">
            <a:extLst>
              <a:ext uri="{FF2B5EF4-FFF2-40B4-BE49-F238E27FC236}">
                <a16:creationId xmlns:a16="http://schemas.microsoft.com/office/drawing/2014/main" id="{95C47258-D036-4506-E5E0-13ADF3B95FAA}"/>
              </a:ext>
            </a:extLst>
          </p:cNvPr>
          <p:cNvSpPr>
            <a:spLocks noGrp="1"/>
          </p:cNvSpPr>
          <p:nvPr>
            <p:ph idx="1"/>
          </p:nvPr>
        </p:nvSpPr>
        <p:spPr/>
        <p:txBody>
          <a:bodyPr/>
          <a:lstStyle/>
          <a:p>
            <a:pPr marL="0" marR="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 well-maintained mobile application can help businesses: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Enhance user experience</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Improve app performance and stability</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Fix bugs and glitches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Implement new features and updates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Stay ahead of competitors</a:t>
            </a:r>
          </a:p>
          <a:p>
            <a:pPr marL="0" indent="0">
              <a:buNone/>
            </a:pPr>
            <a:endParaRPr lang="en-US" dirty="0"/>
          </a:p>
        </p:txBody>
      </p:sp>
      <p:pic>
        <p:nvPicPr>
          <p:cNvPr id="5" name="Picture 4">
            <a:extLst>
              <a:ext uri="{FF2B5EF4-FFF2-40B4-BE49-F238E27FC236}">
                <a16:creationId xmlns:a16="http://schemas.microsoft.com/office/drawing/2014/main" id="{9C8F106E-AF8B-F67A-3D5B-E5002632849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54030" y="1884892"/>
            <a:ext cx="4025637" cy="4025637"/>
          </a:xfrm>
          <a:prstGeom prst="rect">
            <a:avLst/>
          </a:prstGeom>
        </p:spPr>
      </p:pic>
    </p:spTree>
    <p:extLst>
      <p:ext uri="{BB962C8B-B14F-4D97-AF65-F5344CB8AC3E}">
        <p14:creationId xmlns:p14="http://schemas.microsoft.com/office/powerpoint/2010/main" val="4112250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3575D-5837-01F2-371A-85B8EF46F64B}"/>
              </a:ext>
            </a:extLst>
          </p:cNvPr>
          <p:cNvSpPr>
            <a:spLocks noGrp="1"/>
          </p:cNvSpPr>
          <p:nvPr>
            <p:ph type="title"/>
          </p:nvPr>
        </p:nvSpPr>
        <p:spPr/>
        <p:txBody>
          <a:bodyPr>
            <a:normAutofit/>
          </a:bodyPr>
          <a:lstStyle/>
          <a:p>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Why Choose Our Website Maintenance Company?</a:t>
            </a:r>
            <a:endParaRPr lang="en-US" sz="2800" dirty="0"/>
          </a:p>
        </p:txBody>
      </p:sp>
      <p:sp>
        <p:nvSpPr>
          <p:cNvPr id="3" name="Content Placeholder 2">
            <a:extLst>
              <a:ext uri="{FF2B5EF4-FFF2-40B4-BE49-F238E27FC236}">
                <a16:creationId xmlns:a16="http://schemas.microsoft.com/office/drawing/2014/main" id="{3192DFE4-9C59-4833-565B-8CFDABD088BD}"/>
              </a:ext>
            </a:extLst>
          </p:cNvPr>
          <p:cNvSpPr>
            <a:spLocks noGrp="1"/>
          </p:cNvSpPr>
          <p:nvPr>
            <p:ph idx="1"/>
          </p:nvPr>
        </p:nvSpPr>
        <p:spPr/>
        <p:txBody>
          <a:bodyPr/>
          <a:lstStyle/>
          <a:p>
            <a:pPr marL="0" marR="0" indent="0">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Our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website maintenance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specializes in providing top-notch mobile application maintenance services. Our team of experts will work closely with you to:</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Monitor app performance and identify areas for improvement</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Implement regular updates and security patches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Fix bugs and glitches promptly</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Analyze user feedback and suggest improvements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Ensure compliance with the latest industry standards and regulations</a:t>
            </a:r>
          </a:p>
          <a:p>
            <a:pPr marL="0" indent="0">
              <a:buNone/>
            </a:pPr>
            <a:endParaRPr lang="en-US" dirty="0"/>
          </a:p>
        </p:txBody>
      </p:sp>
      <p:pic>
        <p:nvPicPr>
          <p:cNvPr id="5" name="Picture 4">
            <a:extLst>
              <a:ext uri="{FF2B5EF4-FFF2-40B4-BE49-F238E27FC236}">
                <a16:creationId xmlns:a16="http://schemas.microsoft.com/office/drawing/2014/main" id="{8544053B-EF4E-100A-755C-3CA13A3960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0933" y="2506133"/>
            <a:ext cx="3335867" cy="3335867"/>
          </a:xfrm>
          <a:prstGeom prst="rect">
            <a:avLst/>
          </a:prstGeom>
        </p:spPr>
      </p:pic>
    </p:spTree>
    <p:extLst>
      <p:ext uri="{BB962C8B-B14F-4D97-AF65-F5344CB8AC3E}">
        <p14:creationId xmlns:p14="http://schemas.microsoft.com/office/powerpoint/2010/main" val="1516867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184C-6410-4444-2E18-C3B6C17FCEBA}"/>
              </a:ext>
            </a:extLst>
          </p:cNvPr>
          <p:cNvSpPr>
            <a:spLocks noGrp="1"/>
          </p:cNvSpPr>
          <p:nvPr>
            <p:ph type="title"/>
          </p:nvPr>
        </p:nvSpPr>
        <p:spPr/>
        <p:txBody>
          <a:bodyPr>
            <a:normAutofit/>
          </a:bodyPr>
          <a:lstStyle/>
          <a:p>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Development: Building Innovative Solutions</a:t>
            </a:r>
            <a:endParaRPr lang="en-US" sz="2800" dirty="0"/>
          </a:p>
        </p:txBody>
      </p:sp>
      <p:sp>
        <p:nvSpPr>
          <p:cNvPr id="3" name="Content Placeholder 2">
            <a:extLst>
              <a:ext uri="{FF2B5EF4-FFF2-40B4-BE49-F238E27FC236}">
                <a16:creationId xmlns:a16="http://schemas.microsoft.com/office/drawing/2014/main" id="{527DBEBF-45C2-3ECC-311D-9D7118D8F607}"/>
              </a:ext>
            </a:extLst>
          </p:cNvPr>
          <p:cNvSpPr>
            <a:spLocks noGrp="1"/>
          </p:cNvSpPr>
          <p:nvPr>
            <p:ph idx="1"/>
          </p:nvPr>
        </p:nvSpPr>
        <p:spPr/>
        <p:txBody>
          <a:bodyPr/>
          <a:lstStyle/>
          <a:p>
            <a:pPr marL="0" marR="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addition to our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maintenance services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we also offer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solutions. Our team of experienced developers will work with you to:</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Design and develop custom mobile applications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Create innovative and engaging user experiences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Implement robust security measures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Ensure seamless integration with existing systems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Provide ongoing support and maintenance</a:t>
            </a:r>
          </a:p>
          <a:p>
            <a:pPr marL="0" indent="0">
              <a:buNone/>
            </a:pPr>
            <a:endParaRPr lang="en-US" dirty="0"/>
          </a:p>
        </p:txBody>
      </p:sp>
      <p:pic>
        <p:nvPicPr>
          <p:cNvPr id="5" name="Picture 4">
            <a:extLst>
              <a:ext uri="{FF2B5EF4-FFF2-40B4-BE49-F238E27FC236}">
                <a16:creationId xmlns:a16="http://schemas.microsoft.com/office/drawing/2014/main" id="{3F41AA8D-1E27-3ED8-1831-5C1682F84F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9734" y="2302561"/>
            <a:ext cx="3385852" cy="4063022"/>
          </a:xfrm>
          <a:prstGeom prst="rect">
            <a:avLst/>
          </a:prstGeom>
        </p:spPr>
      </p:pic>
    </p:spTree>
    <p:extLst>
      <p:ext uri="{BB962C8B-B14F-4D97-AF65-F5344CB8AC3E}">
        <p14:creationId xmlns:p14="http://schemas.microsoft.com/office/powerpoint/2010/main" val="3143297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3A302-85D3-8EFF-0BAC-E4A4B4675951}"/>
              </a:ext>
            </a:extLst>
          </p:cNvPr>
          <p:cNvSpPr>
            <a:spLocks noGrp="1"/>
          </p:cNvSpPr>
          <p:nvPr>
            <p:ph type="title"/>
          </p:nvPr>
        </p:nvSpPr>
        <p:spPr>
          <a:xfrm>
            <a:off x="838200" y="365125"/>
            <a:ext cx="8839200" cy="1325563"/>
          </a:xfrm>
        </p:spPr>
        <p:txBody>
          <a:bodyPr>
            <a:normAutofit/>
          </a:bodyPr>
          <a:lstStyle/>
          <a:p>
            <a:r>
              <a:rPr lang="en-US" sz="3200" b="1" kern="100" dirty="0">
                <a:effectLst/>
                <a:latin typeface="Calibri" panose="020F0502020204030204" pitchFamily="34" charset="0"/>
                <a:ea typeface="Calibri" panose="020F0502020204030204" pitchFamily="34" charset="0"/>
                <a:cs typeface="Times New Roman" panose="02020603050405020304" pitchFamily="18" charset="0"/>
              </a:rPr>
              <a:t>Why Partner with a Mobile Apps Development Company?</a:t>
            </a:r>
            <a:endParaRPr lang="en-US" sz="3200" dirty="0"/>
          </a:p>
        </p:txBody>
      </p:sp>
      <p:sp>
        <p:nvSpPr>
          <p:cNvPr id="3" name="Content Placeholder 2">
            <a:extLst>
              <a:ext uri="{FF2B5EF4-FFF2-40B4-BE49-F238E27FC236}">
                <a16:creationId xmlns:a16="http://schemas.microsoft.com/office/drawing/2014/main" id="{E5D284D4-D988-9E72-EFB8-4CDCAE310D08}"/>
              </a:ext>
            </a:extLst>
          </p:cNvPr>
          <p:cNvSpPr>
            <a:spLocks noGrp="1"/>
          </p:cNvSpPr>
          <p:nvPr>
            <p:ph idx="1"/>
          </p:nvPr>
        </p:nvSpPr>
        <p:spPr>
          <a:xfrm>
            <a:off x="838200" y="1546225"/>
            <a:ext cx="10515600" cy="4351338"/>
          </a:xfrm>
        </p:spPr>
        <p:txBody>
          <a:bodyPr/>
          <a:lstStyle/>
          <a:p>
            <a:pPr marL="0" marR="0">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Partnering with a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apps development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can help businesses:</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Stay ahead of the competition</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Improve customer engagement and loyalty</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Increase revenue and drive growth</a:t>
            </a:r>
          </a:p>
          <a:p>
            <a:pPr marL="342900" marR="0" lvl="0" indent="-342900">
              <a:lnSpc>
                <a:spcPct val="107000"/>
              </a:lnSpc>
              <a:spcAft>
                <a:spcPts val="800"/>
              </a:spcAft>
              <a:buSzPts val="1000"/>
              <a:buFont typeface="Symbol" panose="05050102010706020507" pitchFamily="18" charset="2"/>
              <a:buChar char=""/>
              <a:tabLst>
                <a:tab pos="457200" algn="l"/>
              </a:tabLs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Enhance brand reputation and credibility</a:t>
            </a:r>
          </a:p>
          <a:p>
            <a:pPr marL="0" indent="0">
              <a:buNone/>
            </a:pPr>
            <a:endParaRPr lang="en-US" dirty="0"/>
          </a:p>
        </p:txBody>
      </p:sp>
      <p:pic>
        <p:nvPicPr>
          <p:cNvPr id="5" name="Picture 4">
            <a:extLst>
              <a:ext uri="{FF2B5EF4-FFF2-40B4-BE49-F238E27FC236}">
                <a16:creationId xmlns:a16="http://schemas.microsoft.com/office/drawing/2014/main" id="{F9399DD5-F483-4F33-7BD7-6E2E3658D4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7133" y="1893430"/>
            <a:ext cx="4480947" cy="4480947"/>
          </a:xfrm>
          <a:prstGeom prst="rect">
            <a:avLst/>
          </a:prstGeom>
        </p:spPr>
      </p:pic>
    </p:spTree>
    <p:extLst>
      <p:ext uri="{BB962C8B-B14F-4D97-AF65-F5344CB8AC3E}">
        <p14:creationId xmlns:p14="http://schemas.microsoft.com/office/powerpoint/2010/main" val="821480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F872-BF97-E904-24CC-A6E68E91FA8E}"/>
              </a:ext>
            </a:extLst>
          </p:cNvPr>
          <p:cNvSpPr>
            <a:spLocks noGrp="1"/>
          </p:cNvSpPr>
          <p:nvPr>
            <p:ph type="title"/>
          </p:nvPr>
        </p:nvSpPr>
        <p:spPr>
          <a:xfrm>
            <a:off x="931333" y="193467"/>
            <a:ext cx="10515600" cy="791634"/>
          </a:xfrm>
        </p:spPr>
        <p:txBody>
          <a:bodyPr>
            <a:noAutofit/>
          </a:bodyPr>
          <a:lstStyle/>
          <a:p>
            <a:r>
              <a:rPr lang="en-US" sz="3600" b="1" kern="100" dirty="0">
                <a:effectLst/>
                <a:latin typeface="Calibri" panose="020F0502020204030204" pitchFamily="34" charset="0"/>
                <a:ea typeface="Calibri" panose="020F0502020204030204" pitchFamily="34" charset="0"/>
                <a:cs typeface="Times New Roman" panose="02020603050405020304" pitchFamily="18" charset="0"/>
              </a:rPr>
              <a:t>Conclusion</a:t>
            </a:r>
            <a:endParaRPr lang="en-US" sz="3600" dirty="0"/>
          </a:p>
        </p:txBody>
      </p:sp>
      <p:sp>
        <p:nvSpPr>
          <p:cNvPr id="3" name="Content Placeholder 2">
            <a:extLst>
              <a:ext uri="{FF2B5EF4-FFF2-40B4-BE49-F238E27FC236}">
                <a16:creationId xmlns:a16="http://schemas.microsoft.com/office/drawing/2014/main" id="{2AE43016-4C15-EBEE-5A5A-2D0586F5C634}"/>
              </a:ext>
            </a:extLst>
          </p:cNvPr>
          <p:cNvSpPr>
            <a:spLocks noGrp="1"/>
          </p:cNvSpPr>
          <p:nvPr>
            <p:ph idx="1"/>
          </p:nvPr>
        </p:nvSpPr>
        <p:spPr>
          <a:xfrm>
            <a:off x="838200" y="902759"/>
            <a:ext cx="9736667" cy="3812964"/>
          </a:xfrm>
        </p:spPr>
        <p:txBody>
          <a:bodyPr>
            <a:normAutofit lnSpcReduction="10000"/>
          </a:bodyPr>
          <a:lstStyle/>
          <a:p>
            <a:pPr marL="0" marR="0" indent="0">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conclusion, partnering with a reliable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website maintenance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like Mobile Applications Online is essential for businesses seeking to establish a strong mobile presence. By leveraging our expertise in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apps development company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solutions, and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maintenance service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you can ensure your mobile app remains competitive, secure, and engaging. Our comprehensive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apps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services will help you achieve your business goals, while our ongoing mobile application maintenance service will provide peace of mind. Trust us to help you succeed in the mobile landscape and take your business to the next level.</a:t>
            </a: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For more information on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 maintenance service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website maintenance company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or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mobile applications development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we recommend visiting </a:t>
            </a:r>
            <a:r>
              <a:rPr lang="en-US" sz="2000" b="1" kern="100" dirty="0">
                <a:effectLst/>
                <a:latin typeface="Calibri" panose="020F0502020204030204" pitchFamily="34" charset="0"/>
                <a:ea typeface="Calibri" panose="020F0502020204030204" pitchFamily="34" charset="0"/>
                <a:cs typeface="Times New Roman" panose="02020603050405020304" pitchFamily="18" charset="0"/>
              </a:rPr>
              <a:t>Mobile Applications online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where you will find the finest in innovative and reliable app solutions.</a:t>
            </a: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4" name="Rectangle 3">
            <a:extLst>
              <a:ext uri="{FF2B5EF4-FFF2-40B4-BE49-F238E27FC236}">
                <a16:creationId xmlns:a16="http://schemas.microsoft.com/office/drawing/2014/main" id="{A10F3149-3AF2-216C-E820-3185A5DD2EBB}"/>
              </a:ext>
            </a:extLst>
          </p:cNvPr>
          <p:cNvSpPr/>
          <p:nvPr/>
        </p:nvSpPr>
        <p:spPr>
          <a:xfrm>
            <a:off x="4294294" y="4345130"/>
            <a:ext cx="4003040" cy="98040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u="sng" dirty="0"/>
              <a:t>Thanks For Watching</a:t>
            </a:r>
          </a:p>
        </p:txBody>
      </p:sp>
      <p:sp>
        <p:nvSpPr>
          <p:cNvPr id="5" name="Rectangle 4">
            <a:extLst>
              <a:ext uri="{FF2B5EF4-FFF2-40B4-BE49-F238E27FC236}">
                <a16:creationId xmlns:a16="http://schemas.microsoft.com/office/drawing/2014/main" id="{B8A2D21F-F943-A1BE-B068-4B160E4110AA}"/>
              </a:ext>
            </a:extLst>
          </p:cNvPr>
          <p:cNvSpPr/>
          <p:nvPr/>
        </p:nvSpPr>
        <p:spPr>
          <a:xfrm>
            <a:off x="1506076" y="5376880"/>
            <a:ext cx="9179848" cy="115672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3600" dirty="0">
                <a:solidFill>
                  <a:srgbClr val="0070C0"/>
                </a:solidFill>
              </a:rPr>
              <a:t>https://www.mobileapplications.online/</a:t>
            </a:r>
          </a:p>
        </p:txBody>
      </p:sp>
    </p:spTree>
    <p:extLst>
      <p:ext uri="{BB962C8B-B14F-4D97-AF65-F5344CB8AC3E}">
        <p14:creationId xmlns:p14="http://schemas.microsoft.com/office/powerpoint/2010/main" val="1328626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475</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Symbol</vt:lpstr>
      <vt:lpstr>Office Theme</vt:lpstr>
      <vt:lpstr>Mobile Application Maintenance Service: Ensuring Seamless Performance </vt:lpstr>
      <vt:lpstr>Introduction</vt:lpstr>
      <vt:lpstr>The Importance of Mobile Application Maintenance </vt:lpstr>
      <vt:lpstr>Why Choose Our Website Maintenance Company?</vt:lpstr>
      <vt:lpstr>Mobile Application Development: Building Innovative Solutions</vt:lpstr>
      <vt:lpstr>Why Partner with a Mobile Apps Development Company?</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AASHIRVAD JHA</dc:creator>
  <cp:lastModifiedBy>AASHIRVAD JHA</cp:lastModifiedBy>
  <cp:revision>1</cp:revision>
  <dcterms:created xsi:type="dcterms:W3CDTF">2024-12-25T07:24:10Z</dcterms:created>
  <dcterms:modified xsi:type="dcterms:W3CDTF">2024-12-25T07:33:39Z</dcterms:modified>
</cp:coreProperties>
</file>