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71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6858000" cy="9144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4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07" autoAdjust="0"/>
  </p:normalViewPr>
  <p:slideViewPr>
    <p:cSldViewPr>
      <p:cViewPr>
        <p:scale>
          <a:sx n="60" d="100"/>
          <a:sy n="60" d="100"/>
        </p:scale>
        <p:origin x="-2094" y="-1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787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595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927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033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135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36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7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636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394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8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4653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EF686-D9CD-47AA-9EF8-55776580AF9C}" type="datetimeFigureOut">
              <a:rPr lang="es-MX" smtClean="0"/>
              <a:t>29/07/2017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066FA-C3E6-4496-B208-180C5BA642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31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5" Type="http://schemas.microsoft.com/office/2007/relationships/hdphoto" Target="../media/hdphoto1.wdp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22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23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25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image" Target="../media/image6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3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4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5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8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9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image" Target="../media/image1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21.png"/><Relationship Id="rId10" Type="http://schemas.openxmlformats.org/officeDocument/2006/relationships/hyperlink" Target="https://www.google.com.mx/url?sa=i&amp;rct=j&amp;q=&amp;esrc=s&amp;source=images&amp;cd=&amp;cad=rja&amp;uact=8&amp;ved=0ahUKEwia1-XanK3VAhWk7oMKHX4WBw0QjRwIBw&amp;url=https://es.pinterest.com/explore/dibujo-unicornio/&amp;psig=AFQjCNECRXXFw4i8P3XXhhjMFS5qQJ29rA&amp;ust=150137411188337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5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13" name="1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3074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1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6" name="45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44" name="43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5" name="14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4" name="3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4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307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53" name="52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2058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6" name="15 Grupo"/>
              <p:cNvGrpSpPr/>
              <p:nvPr/>
            </p:nvGrpSpPr>
            <p:grpSpPr>
              <a:xfrm>
                <a:off x="2885533" y="412015"/>
                <a:ext cx="2076609" cy="467071"/>
                <a:chOff x="2999285" y="3947021"/>
                <a:chExt cx="2076609" cy="467071"/>
              </a:xfrm>
            </p:grpSpPr>
            <p:pic>
              <p:nvPicPr>
                <p:cNvPr id="3088" name="Picture 16" descr="C:\Users\AnaLu\Pictures\ARCHIVOS ORGANIZADOS\EDUCLIPS\35 CUTEST\Magical Unicorns\PNG Format\Elements\Unicorns Element 07.pn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951" t="32528" r="49649" b="29464"/>
                <a:stretch/>
              </p:blipFill>
              <p:spPr bwMode="auto">
                <a:xfrm>
                  <a:off x="2999285" y="3947022"/>
                  <a:ext cx="349194" cy="3130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16" descr="C:\Users\AnaLu\Pictures\ARCHIVOS ORGANIZADOS\EDUCLIPS\35 CUTEST\Magical Unicorns\PNG Format\Elements\Unicorns Element 07.pn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951" t="32528" r="49649" b="29464"/>
                <a:stretch/>
              </p:blipFill>
              <p:spPr bwMode="auto">
                <a:xfrm flipH="1">
                  <a:off x="4726700" y="3947021"/>
                  <a:ext cx="349194" cy="3130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10 CuadroTexto"/>
                <p:cNvSpPr txBox="1"/>
                <p:nvPr/>
              </p:nvSpPr>
              <p:spPr>
                <a:xfrm>
                  <a:off x="3102239" y="3952427"/>
                  <a:ext cx="188224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2400" b="1" dirty="0" smtClean="0">
                      <a:solidFill>
                        <a:srgbClr val="F84A99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  <a:latin typeface="Bambina" panose="00000400000000000000" pitchFamily="2" charset="0"/>
                    </a:rPr>
                    <a:t>AGOSTO</a:t>
                  </a:r>
                  <a:endParaRPr lang="es-MX" sz="2400" b="1" dirty="0">
                    <a:solidFill>
                      <a:srgbClr val="F84A99"/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Bambina" panose="00000400000000000000" pitchFamily="2" charset="0"/>
                  </a:endParaRPr>
                </a:p>
              </p:txBody>
            </p:sp>
          </p:grpSp>
          <p:pic>
            <p:nvPicPr>
              <p:cNvPr id="2060" name="Picture 1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41" name="40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19" name="1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2055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56" name="Picture 2" descr="Resultado de imagen para UNICORNIOS CARICATURAS">
                    <a:hlinkClick r:id="rId11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3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2056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27" y="322494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7" name="9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86401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u="none" strike="noStrike" dirty="0">
                          <a:effectLst/>
                        </a:rPr>
                        <a:t> </a:t>
                      </a:r>
                      <a:endParaRPr lang="es-MX" sz="5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02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36" y="324738"/>
            <a:ext cx="16827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778965"/>
              </p:ext>
            </p:extLst>
          </p:nvPr>
        </p:nvGraphicFramePr>
        <p:xfrm>
          <a:off x="277215" y="1033056"/>
          <a:ext cx="6327899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3302"/>
                <a:gridCol w="2478558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  <a:gridCol w="159393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sp>
        <p:nvSpPr>
          <p:cNvPr id="26" name="25 CuadroTexto"/>
          <p:cNvSpPr txBox="1"/>
          <p:nvPr/>
        </p:nvSpPr>
        <p:spPr>
          <a:xfrm>
            <a:off x="5698801" y="1763688"/>
            <a:ext cx="370486" cy="50892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200" b="1" dirty="0" smtClean="0">
                <a:latin typeface="KG Primary Penmanship" panose="02000506000000020003" pitchFamily="2" charset="0"/>
              </a:rPr>
              <a:t>CONSEJO   TÉCNICO   ESCOLAR</a:t>
            </a:r>
            <a:endParaRPr lang="es-MX" sz="1200" b="1" dirty="0">
              <a:latin typeface="KG Primary Penmanship" panose="02000506000000020003" pitchFamily="2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4417497" y="1585919"/>
            <a:ext cx="401520" cy="159453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400" dirty="0" smtClean="0">
                <a:latin typeface="KG Primary Penmanship" panose="02000506000000020003" pitchFamily="2" charset="0"/>
              </a:rPr>
              <a:t>FESTIVO</a:t>
            </a:r>
            <a:endParaRPr lang="es-MX" sz="1400" dirty="0">
              <a:latin typeface="KG Primary Penmanship" panose="02000506000000020003" pitchFamily="2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951" y="1604785"/>
            <a:ext cx="467152" cy="157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03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304345"/>
            <a:ext cx="168910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65269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304" y="2350725"/>
            <a:ext cx="420687" cy="509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84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322494"/>
            <a:ext cx="163353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64204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37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22" name="21 CuadroTexto"/>
          <p:cNvSpPr txBox="1"/>
          <p:nvPr/>
        </p:nvSpPr>
        <p:spPr>
          <a:xfrm>
            <a:off x="290213" y="354138"/>
            <a:ext cx="230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FF0000"/>
                </a:solidFill>
                <a:latin typeface="TeachingGroovyBaby" panose="02000603000000000000" pitchFamily="2" charset="0"/>
              </a:rPr>
              <a:t>R</a:t>
            </a:r>
            <a:r>
              <a:rPr lang="es-MX" sz="2400" dirty="0" smtClean="0">
                <a:solidFill>
                  <a:srgbClr val="92D050"/>
                </a:solidFill>
                <a:latin typeface="TeachingGroovyBaby" panose="02000603000000000000" pitchFamily="2" charset="0"/>
              </a:rPr>
              <a:t>E</a:t>
            </a:r>
            <a:r>
              <a:rPr lang="es-MX" sz="2400" dirty="0" smtClean="0">
                <a:solidFill>
                  <a:srgbClr val="0070C0"/>
                </a:solidFill>
                <a:latin typeface="TeachingGroovyBaby" panose="02000603000000000000" pitchFamily="2" charset="0"/>
              </a:rPr>
              <a:t>G</a:t>
            </a:r>
            <a:r>
              <a:rPr lang="es-MX" sz="2400" dirty="0" smtClean="0">
                <a:solidFill>
                  <a:srgbClr val="00B0F0"/>
                </a:solidFill>
                <a:latin typeface="TeachingGroovyBaby" panose="02000603000000000000" pitchFamily="2" charset="0"/>
              </a:rPr>
              <a:t>I</a:t>
            </a:r>
            <a:r>
              <a:rPr lang="es-MX" sz="2400" dirty="0" smtClean="0">
                <a:solidFill>
                  <a:srgbClr val="FFC000"/>
                </a:solidFill>
                <a:latin typeface="TeachingGroovyBaby" panose="02000603000000000000" pitchFamily="2" charset="0"/>
              </a:rPr>
              <a:t>S</a:t>
            </a:r>
            <a:r>
              <a:rPr lang="es-MX" sz="2400" dirty="0" smtClean="0">
                <a:solidFill>
                  <a:srgbClr val="7030A0"/>
                </a:solidFill>
                <a:latin typeface="TeachingGroovyBaby" panose="02000603000000000000" pitchFamily="2" charset="0"/>
              </a:rPr>
              <a:t>T</a:t>
            </a:r>
            <a:r>
              <a:rPr lang="es-MX" sz="2400" dirty="0" smtClean="0">
                <a:solidFill>
                  <a:srgbClr val="C00000"/>
                </a:solidFill>
                <a:latin typeface="TeachingGroovyBaby" panose="02000603000000000000" pitchFamily="2" charset="0"/>
              </a:rPr>
              <a:t>R</a:t>
            </a:r>
            <a:r>
              <a:rPr lang="es-MX" sz="2400" dirty="0" smtClean="0">
                <a:solidFill>
                  <a:srgbClr val="0070C0"/>
                </a:solidFill>
                <a:latin typeface="TeachingGroovyBaby" panose="02000603000000000000" pitchFamily="2" charset="0"/>
              </a:rPr>
              <a:t>O </a:t>
            </a:r>
            <a:r>
              <a:rPr lang="es-MX" sz="2400" dirty="0" smtClean="0">
                <a:solidFill>
                  <a:srgbClr val="FF0000"/>
                </a:solidFill>
                <a:latin typeface="TeachingGroovyBaby" panose="02000603000000000000" pitchFamily="2" charset="0"/>
              </a:rPr>
              <a:t>D</a:t>
            </a:r>
            <a:r>
              <a:rPr lang="es-MX" sz="2400" dirty="0" smtClean="0">
                <a:solidFill>
                  <a:srgbClr val="92D050"/>
                </a:solidFill>
                <a:latin typeface="TeachingGroovyBaby" panose="02000603000000000000" pitchFamily="2" charset="0"/>
              </a:rPr>
              <a:t>E</a:t>
            </a:r>
            <a:r>
              <a:rPr lang="es-MX" sz="2400" dirty="0" smtClean="0">
                <a:latin typeface="TeachingGroovyBaby" panose="02000603000000000000" pitchFamily="2" charset="0"/>
              </a:rPr>
              <a:t>:</a:t>
            </a:r>
            <a:endParaRPr lang="es-MX" sz="2400" dirty="0">
              <a:latin typeface="TeachingGroovyBaby" panose="02000603000000000000" pitchFamily="2" charset="0"/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2492896" y="455474"/>
            <a:ext cx="2831600" cy="28803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003494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u="none" strike="noStrike" dirty="0">
                          <a:effectLst/>
                        </a:rPr>
                        <a:t> </a:t>
                      </a:r>
                      <a:endParaRPr lang="es-MX" sz="5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8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27 Grupo"/>
          <p:cNvGrpSpPr/>
          <p:nvPr/>
        </p:nvGrpSpPr>
        <p:grpSpPr>
          <a:xfrm>
            <a:off x="1328973" y="1609546"/>
            <a:ext cx="3002999" cy="467163"/>
            <a:chOff x="2367867" y="265495"/>
            <a:chExt cx="3002999" cy="467163"/>
          </a:xfrm>
        </p:grpSpPr>
        <p:pic>
          <p:nvPicPr>
            <p:cNvPr id="29" name="Picture 16" descr="C:\Users\AnaLu\Pictures\ARCHIVOS ORGANIZADOS\EDUCLIPS\35 CUTEST\Magical Unicorns\PNG Format\Elements\Unicorns Element 07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51" t="32528" r="49649" b="29464"/>
            <a:stretch/>
          </p:blipFill>
          <p:spPr bwMode="auto">
            <a:xfrm>
              <a:off x="2367867" y="282387"/>
              <a:ext cx="349194" cy="313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6" descr="C:\Users\AnaLu\Pictures\ARCHIVOS ORGANIZADOS\EDUCLIPS\35 CUTEST\Magical Unicorns\PNG Format\Elements\Unicorns Element 07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51" t="32528" r="49649" b="29464"/>
            <a:stretch/>
          </p:blipFill>
          <p:spPr bwMode="auto">
            <a:xfrm flipH="1">
              <a:off x="5021672" y="265495"/>
              <a:ext cx="349194" cy="313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30 CuadroTexto"/>
            <p:cNvSpPr txBox="1"/>
            <p:nvPr/>
          </p:nvSpPr>
          <p:spPr>
            <a:xfrm>
              <a:off x="2486626" y="270993"/>
              <a:ext cx="27911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F84A99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Bambina" panose="00000400000000000000" pitchFamily="2" charset="0"/>
                </a:rPr>
                <a:t>SEPTIEMBRE</a:t>
              </a:r>
              <a:endParaRPr lang="es-MX" sz="2400" b="1" dirty="0">
                <a:solidFill>
                  <a:srgbClr val="F84A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ambina" panose="00000400000000000000" pitchFamily="2" charset="0"/>
              </a:endParaRPr>
            </a:p>
          </p:txBody>
        </p:sp>
      </p:grpSp>
      <p:grpSp>
        <p:nvGrpSpPr>
          <p:cNvPr id="61" name="60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62" name="61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82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3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4" name="83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63" name="62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64" name="63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76" name="75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78" name="77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8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81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79" name="78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77" name="Picture 10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67" name="Picture 1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68" name="6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69" name="6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7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72" name="Picture 2" descr="Resultado de imagen para UNICORNIOS CARICATURAS">
                    <a:hlinkClick r:id="rId11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3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7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46" y="322494"/>
            <a:ext cx="3067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32" y="322494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3" name="12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002165"/>
              </p:ext>
            </p:extLst>
          </p:nvPr>
        </p:nvGraphicFramePr>
        <p:xfrm>
          <a:off x="290213" y="1068648"/>
          <a:ext cx="6336704" cy="784888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3556"/>
                <a:gridCol w="2482003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  <a:gridCol w="159615"/>
              </a:tblGrid>
              <a:tr h="24765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u="none" strike="noStrike" dirty="0"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s-MX" sz="5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1600" u="none" strike="noStrike" dirty="0" smtClean="0">
                        <a:effectLst/>
                      </a:endParaRPr>
                    </a:p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  <a:latin typeface="KG Primary Penmanship" panose="02000506000000020003" pitchFamily="2" charset="0"/>
                        </a:rPr>
                        <a:t>1 1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  <a:latin typeface="KG Primary Penmanship" panose="02000506000000020003" pitchFamily="2" charset="0"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71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KG Primary Penmanship" panose="02000506000000020003" pitchFamily="2" charset="0"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sp>
        <p:nvSpPr>
          <p:cNvPr id="20" name="19 CuadroTexto"/>
          <p:cNvSpPr txBox="1"/>
          <p:nvPr/>
        </p:nvSpPr>
        <p:spPr>
          <a:xfrm>
            <a:off x="6044997" y="1939459"/>
            <a:ext cx="370486" cy="50892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200" dirty="0" smtClean="0">
                <a:latin typeface="KG Primary Penmanship" panose="02000506000000020003" pitchFamily="2" charset="0"/>
              </a:rPr>
              <a:t>CONSEJO   TÉCNICO   ESCOLAR</a:t>
            </a:r>
            <a:endParaRPr lang="es-MX" sz="12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14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grpSp>
        <p:nvGrpSpPr>
          <p:cNvPr id="22" name="21 Grupo"/>
          <p:cNvGrpSpPr/>
          <p:nvPr/>
        </p:nvGrpSpPr>
        <p:grpSpPr>
          <a:xfrm>
            <a:off x="2636912" y="354138"/>
            <a:ext cx="2375990" cy="500585"/>
            <a:chOff x="-2506008" y="2007904"/>
            <a:chExt cx="2375990" cy="500585"/>
          </a:xfrm>
        </p:grpSpPr>
        <p:grpSp>
          <p:nvGrpSpPr>
            <p:cNvPr id="23" name="22 Grupo"/>
            <p:cNvGrpSpPr/>
            <p:nvPr/>
          </p:nvGrpSpPr>
          <p:grpSpPr>
            <a:xfrm>
              <a:off x="-2506008" y="2007904"/>
              <a:ext cx="2375990" cy="334491"/>
              <a:chOff x="979779" y="1453035"/>
              <a:chExt cx="2375990" cy="334491"/>
            </a:xfrm>
          </p:grpSpPr>
          <p:pic>
            <p:nvPicPr>
              <p:cNvPr id="25" name="Picture 16" descr="C:\Users\AnaLu\Pictures\ARCHIVOS ORGANIZADOS\EDUCLIPS\35 CUTEST\Magical Unicorns\PNG Format\Elements\Unicorns Element 07.png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51" t="32528" r="49649" b="29464"/>
              <a:stretch/>
            </p:blipFill>
            <p:spPr bwMode="auto">
              <a:xfrm>
                <a:off x="979779" y="1453035"/>
                <a:ext cx="349194" cy="3130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16" descr="C:\Users\AnaLu\Pictures\ARCHIVOS ORGANIZADOS\EDUCLIPS\35 CUTEST\Magical Unicorns\PNG Format\Elements\Unicorns Element 07.png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51" t="32528" r="49649" b="29464"/>
              <a:stretch/>
            </p:blipFill>
            <p:spPr bwMode="auto">
              <a:xfrm flipH="1">
                <a:off x="3006575" y="1474505"/>
                <a:ext cx="349194" cy="3130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" name="23 CuadroTexto"/>
            <p:cNvSpPr txBox="1"/>
            <p:nvPr/>
          </p:nvSpPr>
          <p:spPr>
            <a:xfrm>
              <a:off x="-2348602" y="2046824"/>
              <a:ext cx="21066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F84A99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Bambina" panose="00000400000000000000" pitchFamily="2" charset="0"/>
                </a:rPr>
                <a:t>OCTUBRE</a:t>
              </a:r>
              <a:endParaRPr lang="es-MX" sz="2400" b="1" dirty="0">
                <a:solidFill>
                  <a:srgbClr val="F84A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ambina" panose="00000400000000000000" pitchFamily="2" charset="0"/>
              </a:endParaRPr>
            </a:p>
          </p:txBody>
        </p:sp>
      </p:grp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8" name="2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1941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sp>
        <p:nvSpPr>
          <p:cNvPr id="30" name="29 CuadroTexto"/>
          <p:cNvSpPr txBox="1"/>
          <p:nvPr/>
        </p:nvSpPr>
        <p:spPr>
          <a:xfrm>
            <a:off x="6011875" y="1948207"/>
            <a:ext cx="370486" cy="50892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200" dirty="0" smtClean="0">
                <a:latin typeface="KG Primary Penmanship" panose="02000506000000020003" pitchFamily="2" charset="0"/>
              </a:rPr>
              <a:t>CONSEJO   TÉCNICO   ESCOLAR</a:t>
            </a:r>
            <a:endParaRPr lang="es-MX" sz="12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71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557" y="304345"/>
            <a:ext cx="29019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296437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sp>
        <p:nvSpPr>
          <p:cNvPr id="25" name="24 CuadroTexto"/>
          <p:cNvSpPr txBox="1"/>
          <p:nvPr/>
        </p:nvSpPr>
        <p:spPr>
          <a:xfrm>
            <a:off x="3036117" y="1530557"/>
            <a:ext cx="401520" cy="159453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400" dirty="0" smtClean="0">
                <a:latin typeface="KG Primary Penmanship" panose="02000506000000020003" pitchFamily="2" charset="0"/>
              </a:rPr>
              <a:t>FESTIVO</a:t>
            </a:r>
            <a:endParaRPr lang="es-MX" sz="1400" dirty="0">
              <a:latin typeface="KG Primary Penmanship" panose="02000506000000020003" pitchFamily="2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5001234" y="1530557"/>
            <a:ext cx="401520" cy="159453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400" dirty="0" smtClean="0">
                <a:latin typeface="KG Primary Penmanship" panose="02000506000000020003" pitchFamily="2" charset="0"/>
              </a:rPr>
              <a:t>FESTIVO</a:t>
            </a:r>
            <a:endParaRPr lang="es-MX" sz="14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7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46" y="284733"/>
            <a:ext cx="27495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161865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sp>
        <p:nvSpPr>
          <p:cNvPr id="25" name="24 CuadroTexto"/>
          <p:cNvSpPr txBox="1"/>
          <p:nvPr/>
        </p:nvSpPr>
        <p:spPr>
          <a:xfrm>
            <a:off x="2898499" y="2031247"/>
            <a:ext cx="370486" cy="50892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200" dirty="0" smtClean="0">
                <a:latin typeface="KG Primary Penmanship" panose="02000506000000020003" pitchFamily="2" charset="0"/>
              </a:rPr>
              <a:t>CONSEJO   TÉCNICO   ESCOLAR</a:t>
            </a:r>
            <a:endParaRPr lang="es-MX" sz="12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95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8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" name="19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2" name="11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4" name="13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6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7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5" name="14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3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6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6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8" name="7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0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9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274011"/>
            <a:ext cx="18351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" name="2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353626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133" y="1919149"/>
            <a:ext cx="414337" cy="509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8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928" y="286262"/>
            <a:ext cx="237807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074185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232" y="2555776"/>
            <a:ext cx="414337" cy="509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25 CuadroTexto"/>
          <p:cNvSpPr txBox="1"/>
          <p:nvPr/>
        </p:nvSpPr>
        <p:spPr>
          <a:xfrm>
            <a:off x="3217980" y="1778772"/>
            <a:ext cx="401520" cy="159453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MX" sz="1400" dirty="0" smtClean="0">
                <a:latin typeface="KG Primary Penmanship" panose="02000506000000020003" pitchFamily="2" charset="0"/>
              </a:rPr>
              <a:t>FESTIVO</a:t>
            </a:r>
            <a:endParaRPr lang="es-MX" sz="14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36" y="304345"/>
            <a:ext cx="20304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117805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83" y="1475656"/>
            <a:ext cx="481013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14568"/>
            <a:ext cx="6915150" cy="9169468"/>
            <a:chOff x="0" y="-14568"/>
            <a:chExt cx="6915150" cy="9169468"/>
          </a:xfrm>
        </p:grpSpPr>
        <p:grpSp>
          <p:nvGrpSpPr>
            <p:cNvPr id="3" name="2 Grupo"/>
            <p:cNvGrpSpPr/>
            <p:nvPr/>
          </p:nvGrpSpPr>
          <p:grpSpPr>
            <a:xfrm>
              <a:off x="0" y="3854"/>
              <a:ext cx="6915150" cy="9151046"/>
              <a:chOff x="0" y="0"/>
              <a:chExt cx="6915150" cy="9151046"/>
            </a:xfrm>
          </p:grpSpPr>
          <p:pic>
            <p:nvPicPr>
              <p:cNvPr id="19" name="Picture 2" descr="C:\Users\AnaLu\Pictures\ARCHIVOS ORGANIZADOS\EDUCLIPS\1 PAPEL\28\PAPER FLAMINGO\Nueva carpeta (2)\AS_Flamingo_PP (18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858000" cy="914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8776286"/>
                <a:ext cx="6858000" cy="374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20 Rectángulo redondeado"/>
              <p:cNvSpPr/>
              <p:nvPr/>
            </p:nvSpPr>
            <p:spPr>
              <a:xfrm>
                <a:off x="152636" y="827584"/>
                <a:ext cx="6552728" cy="8129686"/>
              </a:xfrm>
              <a:prstGeom prst="roundRect">
                <a:avLst>
                  <a:gd name="adj" fmla="val 2679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4" name="3 Grupo"/>
            <p:cNvGrpSpPr/>
            <p:nvPr/>
          </p:nvGrpSpPr>
          <p:grpSpPr>
            <a:xfrm>
              <a:off x="0" y="-14568"/>
              <a:ext cx="6903632" cy="1285875"/>
              <a:chOff x="0" y="-14568"/>
              <a:chExt cx="6903632" cy="1285875"/>
            </a:xfrm>
          </p:grpSpPr>
          <p:grpSp>
            <p:nvGrpSpPr>
              <p:cNvPr id="5" name="4 Grupo"/>
              <p:cNvGrpSpPr/>
              <p:nvPr/>
            </p:nvGrpSpPr>
            <p:grpSpPr>
              <a:xfrm>
                <a:off x="0" y="-14568"/>
                <a:ext cx="6858000" cy="1285875"/>
                <a:chOff x="0" y="-14568"/>
                <a:chExt cx="6858000" cy="1285875"/>
              </a:xfrm>
            </p:grpSpPr>
            <p:grpSp>
              <p:nvGrpSpPr>
                <p:cNvPr id="13" name="12 Grupo"/>
                <p:cNvGrpSpPr/>
                <p:nvPr/>
              </p:nvGrpSpPr>
              <p:grpSpPr>
                <a:xfrm>
                  <a:off x="152636" y="100548"/>
                  <a:ext cx="6552728" cy="868059"/>
                  <a:chOff x="152637" y="156489"/>
                  <a:chExt cx="6552728" cy="868059"/>
                </a:xfrm>
              </p:grpSpPr>
              <p:grpSp>
                <p:nvGrpSpPr>
                  <p:cNvPr id="15" name="14 Grupo"/>
                  <p:cNvGrpSpPr/>
                  <p:nvPr/>
                </p:nvGrpSpPr>
                <p:grpSpPr>
                  <a:xfrm>
                    <a:off x="152637" y="156490"/>
                    <a:ext cx="6552728" cy="868058"/>
                    <a:chOff x="90622" y="162395"/>
                    <a:chExt cx="6648214" cy="868058"/>
                  </a:xfrm>
                </p:grpSpPr>
                <p:pic>
                  <p:nvPicPr>
                    <p:cNvPr id="17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2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0800000">
                      <a:off x="90622" y="162395"/>
                      <a:ext cx="6648214" cy="5760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pic>
                  <p:nvPicPr>
                    <p:cNvPr id="18" name="Picture 6" descr="C:\Users\AnaLu\Pictures\ARCHIVOS ORGANIZADOS\EDUCLIPS\18 adornos\2. LISTONES y CENEFAS\71\Nueva carpeta\JP Ribbon Li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0623" y="632423"/>
                      <a:ext cx="6648213" cy="3980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16" name="15 Rectángulo redondeado"/>
                  <p:cNvSpPr/>
                  <p:nvPr/>
                </p:nvSpPr>
                <p:spPr>
                  <a:xfrm>
                    <a:off x="170228" y="156489"/>
                    <a:ext cx="6535136" cy="264711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pic>
              <p:nvPicPr>
                <p:cNvPr id="14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568"/>
                  <a:ext cx="6858000" cy="1285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213" y="203654"/>
                <a:ext cx="5587059" cy="237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7 Grupo"/>
              <p:cNvGrpSpPr/>
              <p:nvPr/>
            </p:nvGrpSpPr>
            <p:grpSpPr>
              <a:xfrm>
                <a:off x="5324496" y="100668"/>
                <a:ext cx="1579136" cy="968607"/>
                <a:chOff x="5288049" y="43528"/>
                <a:chExt cx="1579136" cy="968607"/>
              </a:xfrm>
            </p:grpSpPr>
            <p:grpSp>
              <p:nvGrpSpPr>
                <p:cNvPr id="9" name="8 Grupo"/>
                <p:cNvGrpSpPr/>
                <p:nvPr/>
              </p:nvGrpSpPr>
              <p:grpSpPr>
                <a:xfrm>
                  <a:off x="5589240" y="43528"/>
                  <a:ext cx="1277945" cy="968607"/>
                  <a:chOff x="5589240" y="43528"/>
                  <a:chExt cx="1277945" cy="968607"/>
                </a:xfrm>
              </p:grpSpPr>
              <p:pic>
                <p:nvPicPr>
                  <p:cNvPr id="11" name="Picture 7" descr="C:\Users\AnaLu\Pictures\ARCHIVOS ORGANIZADOS\EDUCLIPS\1 PAPEL\22\rainbow compo pack\Nueva carpeta\rainbow.pn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735746">
                    <a:off x="5667768" y="48222"/>
                    <a:ext cx="1199417" cy="6340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2" descr="Resultado de imagen para UNICORNIOS CARICATURAS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0" b="99599" l="408" r="98913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89240" y="43528"/>
                    <a:ext cx="832780" cy="9686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10" name="Picture 8" descr="C:\Users\AnaLu\Pictures\ARCHIVOS ORGANIZADOS\EDUCLIPS\16 PAPEL CON PERSONAJES\8. REVISADOS\rainbows animals\PNG FILES\bird3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8049" y="331441"/>
                  <a:ext cx="289946" cy="2353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5" y="305312"/>
            <a:ext cx="23526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304345"/>
            <a:ext cx="17922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9762"/>
              </p:ext>
            </p:extLst>
          </p:nvPr>
        </p:nvGraphicFramePr>
        <p:xfrm>
          <a:off x="277215" y="1033056"/>
          <a:ext cx="6327906" cy="7902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8038"/>
                <a:gridCol w="2542604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  <a:gridCol w="163512"/>
              </a:tblGrid>
              <a:tr h="249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NOMBRE DEL ALUMNO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19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27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G Primary Penmanship" panose="02000506000000020003" pitchFamily="2" charset="0"/>
                        </a:rPr>
                        <a:t>30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rowSpan="35"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 smtClean="0">
                          <a:effectLst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  <a:tr h="2186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KG Primary Penmanship" panose="02000506000000020003" pitchFamily="2" charset="0"/>
                      </a:endParaRPr>
                    </a:p>
                  </a:txBody>
                  <a:tcPr marL="5830" marR="5830" marT="58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>
                          <a:effectLst/>
                        </a:rPr>
                        <a:t> </a:t>
                      </a:r>
                      <a:endParaRPr lang="es-MX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u="none" strike="noStrike" dirty="0">
                          <a:effectLst/>
                        </a:rPr>
                        <a:t> </a:t>
                      </a:r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30" marR="5830" marT="5830" marB="0" anchor="b"/>
                </a:tc>
              </a:tr>
            </a:tbl>
          </a:graphicData>
        </a:graphic>
      </p:graphicFrame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105" y="1763688"/>
            <a:ext cx="414337" cy="509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88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739</Words>
  <Application>Microsoft Office PowerPoint</Application>
  <PresentationFormat>Presentación en pantalla (4:3)</PresentationFormat>
  <Paragraphs>8315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AnaLu</dc:creator>
  <cp:lastModifiedBy>AnaLu</cp:lastModifiedBy>
  <cp:revision>13</cp:revision>
  <cp:lastPrinted>2017-07-28T22:14:15Z</cp:lastPrinted>
  <dcterms:created xsi:type="dcterms:W3CDTF">2017-07-28T21:53:18Z</dcterms:created>
  <dcterms:modified xsi:type="dcterms:W3CDTF">2017-07-29T18:04:12Z</dcterms:modified>
</cp:coreProperties>
</file>