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153" r:id="rId3"/>
    <p:sldId id="1154" r:id="rId4"/>
    <p:sldId id="1155" r:id="rId5"/>
    <p:sldId id="1156" r:id="rId6"/>
    <p:sldId id="1157" r:id="rId7"/>
    <p:sldId id="1158" r:id="rId8"/>
    <p:sldId id="1159" r:id="rId9"/>
    <p:sldId id="1160" r:id="rId10"/>
    <p:sldId id="1161" r:id="rId11"/>
    <p:sldId id="1162" r:id="rId12"/>
    <p:sldId id="1163" r:id="rId13"/>
    <p:sldId id="1164" r:id="rId14"/>
    <p:sldId id="1165" r:id="rId15"/>
    <p:sldId id="1166" r:id="rId16"/>
    <p:sldId id="1167" r:id="rId17"/>
    <p:sldId id="1168" r:id="rId18"/>
    <p:sldId id="1169" r:id="rId19"/>
    <p:sldId id="1170" r:id="rId20"/>
    <p:sldId id="1171" r:id="rId21"/>
    <p:sldId id="1172" r:id="rId22"/>
    <p:sldId id="1173" r:id="rId23"/>
    <p:sldId id="1174" r:id="rId24"/>
    <p:sldId id="1175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384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8315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5226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4604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8425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6755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310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208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0969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2621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1197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983274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19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내 기도에 귀를 기울이시고 내가 간구할 때에 숨지 마소서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802227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주야로 성벽 위에 두루 다니니 성 중에는 죄악과 재난이 있으며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3261011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악독이 그 중에 있고 압박과 속임수가 그 거리를 떠나지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2533976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나를 책망하는 자는 원수가 아니라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원수일진대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참았으리라 나를 대하여 자기를 높이는 자는 나를 미워하는 자가 아니라 미워하는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자일진대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그를 피하여 숨었으리라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2896451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나의 동료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친구요 나의 가까운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친우로다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1402042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같이 재미있게 의논하며 무리와 함께 하여 하나님의 집 안에서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2769828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사망이 갑자기 그들에게 임하여 산 채로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스올에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내려갈지어다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악독이 그들의 거처에 있고 그들 가운데에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있음이로다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12900231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하나님께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부르짖으리니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구원하시리로다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3355295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저녁과 아침과 정오에 내가 근심하여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탄식하리니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내 소리를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들으시리로다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17482916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나를 대적하는 자 많더니 나를 치는 전쟁에서 그가 내 생명을 구원하사 평안하게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3129089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옛부터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계시는 하나님이 들으시고 그들을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낮추시리이다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변하지 아니하며 하나님을 경외하지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아니함이니이다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38668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굽히사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응답하소서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근심으로 편하지 못하여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탄식하오니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1371225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손을 들어 자기와 화목한 자를 치고 그의 언약을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배반하였도다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38782243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입은 우유 기름보다 미끄러우나 그의 마음은 전쟁이요 그의 말은 기름보다 유하나 실상은 뽑힌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칼이로다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18502252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짐을 여호와께 맡기라 그가 너를 붙드시고 의인의 요동함을 영원히 허락하지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15463258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주께서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파멸의 웅덩이에 빠지게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피를 흘리게 하며 속이는 자들은 그들의 날의 반도 살지 못할 것이나 나는 주를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의지하리이다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682639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원수의 소리와 악인의 압제 때문이라 그들이 죄악을 내게 더하며 노하여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핍박하나이다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37467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마음이 내 속에서 심히 아파하며 사망의 위험이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3584953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두려움과 떨림이 내게 이르고 공포가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덮었도다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578909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말하기를 만일 내게 비둘기 같이 날개가 있다면 날아가서 편히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쉬리로다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716503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멀리 날아가서 광야에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머무르리로다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2270325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나의 피난처로 속히 가서 폭풍과 광풍을 피하리라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1435510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성내에서 강포와 분쟁을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보았사오니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주여 그들을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멸하소서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혀를 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버리소서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3495270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341</Words>
  <Application>Microsoft Office PowerPoint</Application>
  <PresentationFormat>와이드스크린</PresentationFormat>
  <Paragraphs>46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23</vt:i4>
      </vt:variant>
    </vt:vector>
  </HeadingPairs>
  <TitlesOfParts>
    <vt:vector size="2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2024-01-21T08:59:03Z</dcterms:modified>
</cp:coreProperties>
</file>