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8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168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385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912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262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337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51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511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09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235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73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676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663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046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하나님은 신들의 모임 가운데에 서시며 하나님은 그들 가운데에서 재판하시느니라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1. God presides in the great assembly; he gives judgment among the 'gods':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59055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너희가 불공평한 판단을 하며 악인의 낯 보기를 언제까지 하려느냐 </a:t>
            </a: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(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셀라</a:t>
            </a: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)</a:t>
            </a:r>
            <a:b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2. 'How long will you defend the unjust and show partiality to the wicked? Selah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0721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3.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가난한 자와 고아를 위하여 판단하며 곤란한 자와 빈궁한 자에게 공의를 베풀지며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3. Defend the cause of the weak and fatherless; maintain the rights of the poor and oppressed.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62520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4.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가난한 자와 궁핍한 자를 구원하여 악인들의 손에서 건질지니라 하시는도다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4. Rescue the weak and needy; deliver them from the hand of the wicked.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54470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5.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그들은 알지도 못하고 깨닫지도 못하여 흑암 중에 왕래하니 땅의 모든 터가 흔들리도다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5. 'They know nothing, they understand nothing. They walk about in darkness; all the foundations of the earth are shaken.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78989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6.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내가 말하기를 너희는 신들이며 다 지존자의 아들들이라 하였으나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6. "I said, 'You are "gods"; you are all sons of the Most High.'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16796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7.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그러나 너희는 사람처럼 죽으며 고관의 하나 같이 넘어지리로다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7. But you will die like mere men; you will fall like every other ruler.'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31822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8.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하나님이여 일어나사 세상을 심판하소서 모든 나라가 주의 소유이기 때문이니이다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8. Rise up, O God, judge the earth, for all the nations are your inheritance.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83492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271</Words>
  <Application>Microsoft Office PowerPoint</Application>
  <PresentationFormat>와이드스크린</PresentationFormat>
  <Paragraphs>8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맑은 고딕</vt:lpstr>
      <vt:lpstr>Arial</vt:lpstr>
      <vt:lpstr>Calibri</vt:lpstr>
      <vt:lpstr>Calibri Light</vt:lpstr>
      <vt:lpstr>Office 테마</vt:lpstr>
      <vt:lpstr>1. 하나님은 신들의 모임 가운데에 서시며 하나님은 그들 가운데에서 재판하시느니라   1. God presides in the great assembly; he gives judgment among the 'gods':</vt:lpstr>
      <vt:lpstr>2. 너희가 불공평한 판단을 하며 악인의 낯 보기를 언제까지 하려느냐 (셀라)   2. 'How long will you defend the unjust and show partiality to the wicked? Selah</vt:lpstr>
      <vt:lpstr>3. 가난한 자와 고아를 위하여 판단하며 곤란한 자와 빈궁한 자에게 공의를 베풀지며   3. Defend the cause of the weak and fatherless; maintain the rights of the poor and oppressed.</vt:lpstr>
      <vt:lpstr>4. 가난한 자와 궁핍한 자를 구원하여 악인들의 손에서 건질지니라 하시는도다   4. Rescue the weak and needy; deliver them from the hand of the wicked.</vt:lpstr>
      <vt:lpstr>5. 그들은 알지도 못하고 깨닫지도 못하여 흑암 중에 왕래하니 땅의 모든 터가 흔들리도다   5. 'They know nothing, they understand nothing. They walk about in darkness; all the foundations of the earth are shaken.</vt:lpstr>
      <vt:lpstr>6. 내가 말하기를 너희는 신들이며 다 지존자의 아들들이라 하였으나   6. "I said, 'You are "gods"; you are all sons of the Most High.'</vt:lpstr>
      <vt:lpstr>7. 그러나 너희는 사람처럼 죽으며 고관의 하나 같이 넘어지리로다   7. But you will die like mere men; you will fall like every other ruler.'</vt:lpstr>
      <vt:lpstr>8. 하나님이여 일어나사 세상을 심판하소서 모든 나라가 주의 소유이기 때문이니이다   8. Rise up, O God, judge the earth, for all the nations are your inheritance.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[TITLE: ][CHAP::][PARA]</dc:title>
  <cp:lastModifiedBy>jseo7@ad.brown.edu</cp:lastModifiedBy>
  <cp:revision>9</cp:revision>
  <dcterms:modified xsi:type="dcterms:W3CDTF">2021-03-11T04:22:41Z</dcterms:modified>
</cp:coreProperties>
</file>