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9D3FB2-B349-440E-A6A3-606EFA303F5F}" v="3" dt="2023-10-31T12:35:14.2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AC9D3FB2-B349-440E-A6A3-606EFA303F5F}"/>
    <pc:docChg chg="addSld delSld modSld">
      <pc:chgData name="맛있다 군만두" userId="88f4dfb63950bb32" providerId="LiveId" clId="{AC9D3FB2-B349-440E-A6A3-606EFA303F5F}" dt="2023-10-31T12:35:14.270" v="2"/>
      <pc:docMkLst>
        <pc:docMk/>
      </pc:docMkLst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938736199" sldId="403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4049287693" sldId="404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897770527" sldId="405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3019128790" sldId="406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965401024" sldId="407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296079321" sldId="408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75202403" sldId="409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1839141003" sldId="410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1835512853" sldId="411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3744219515" sldId="412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444389901" sldId="413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507985718" sldId="414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1218499343" sldId="415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1074683490" sldId="416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3883765163" sldId="417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616195560" sldId="418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88611865" sldId="419"/>
        </pc:sldMkLst>
      </pc:sldChg>
      <pc:sldChg chg="add del setBg">
        <pc:chgData name="맛있다 군만두" userId="88f4dfb63950bb32" providerId="LiveId" clId="{AC9D3FB2-B349-440E-A6A3-606EFA303F5F}" dt="2023-10-31T12:35:14.270" v="2"/>
        <pc:sldMkLst>
          <pc:docMk/>
          <pc:sldMk cId="2460971232" sldId="42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52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637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575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45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042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21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60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9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206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36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992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4538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0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시어머니 나오미가 그에게 이르되 내 딸아 내가 너를 위하여 안식할 곳을 구하여 너를 복되게 하여야 하지 않겠느냐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이르되 내 딸아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 주시기를 원하노라 네가 가난하건 부하건 젊은 자를 따르지 아니하였으니 네가 베푼 인애가 처음보다 나중이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그리고 이제 내 딸아 두려워하지 말라 내가 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행하리라 네가 현숙한 여자인 줄을 나의 성읍 백성이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참으로 나는 기업을 무를 자이나 기업 무를 자로서 나보다 더 가까운 사람이 있으니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밤에 여기서 머무르라 아침에 그가 기업 무를 자의 책임을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이행하려 하면 좋으니 그가 그 기업 무를 자의 책임을 행할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그가 기업 무를 자의 책임을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이행하기를 기뻐하지 아니하면 여호와께서 살아 계심을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기업 무를 자의 책임을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이행하리라 아침까지 누워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새벽까지 그의 발치에 누웠다가 사람이 서로 알아보기 어려울 때에 일어났으니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말하기를 여인이 타작 마당에 들어온 것을 사람이 알지 못하여야 할 것이라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 겉옷을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펴서 잡으라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펴서 잡으니 보리를 여섯 번 되어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지워 주고 성읍으로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시어머니에게 가니 그가 이르되 내 딸아 어떻게 되었느냐 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사람이 자기에게 행한 것을 다 알리고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그가 내게 이 보리를 여섯 번 되어 주며 이르기를 빈 손으로 네 시어머니에게 가지 말라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하더이다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시어머니가 이르되 내 딸아 이 사건이 어떻게 될지 알기까지 앉아 있으라 그 사람이 오늘 이 일을 성취하기 전에는 쉬지 아니하리라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함께 하던 하녀들을 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보아스는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우리의 친족이 아니냐 보라 그가 오늘 밤에 타작 마당에서 보리를 까불리라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목욕하고 기름을 바르고 의복을 입고 타작 마당에 내려가서 그 사람이 먹고 마시기를 다 하기까지는 그에게 보이지 말고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누울 때에 너는 그가 눕는 곳을 알았다가 들어가서 그의 발치 이불을 들고 거기 누우라 그가 네 할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알게 하리라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시어머니에게 이르되 어머니의 말씀대로 내가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타작 마당으로 내려가서 시어머니의 명령대로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먹고 마시고 마음이 즐거워 가서 곡식 단 더미의 끝에 눕는지라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가만히 가서 그의 발치 이불을 들고 거기 누웠더라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밤중에 그가 놀라 몸을 돌이켜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여인이 자기 발치에 누워 있는지라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네가 누구냐 하니 대답하되 나는 당신의 여종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룻이오니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옷자락을 펴 당신의 여종을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덮으소서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당신이 기업을 무를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룻기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409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2024-10-02T10:43:56Z</dcterms:modified>
</cp:coreProperties>
</file>