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AC21-1CA3-4A65-AF34-6808C341CCDA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0BF4-4ED6-45CA-9506-AD6B581CF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819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AC21-1CA3-4A65-AF34-6808C341CCDA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0BF4-4ED6-45CA-9506-AD6B581CF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433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AC21-1CA3-4A65-AF34-6808C341CCDA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0BF4-4ED6-45CA-9506-AD6B581CF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735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AC21-1CA3-4A65-AF34-6808C341CCDA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0BF4-4ED6-45CA-9506-AD6B581CF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8556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AC21-1CA3-4A65-AF34-6808C341CCDA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0BF4-4ED6-45CA-9506-AD6B581CF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4392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AC21-1CA3-4A65-AF34-6808C341CCDA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0BF4-4ED6-45CA-9506-AD6B581CF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298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AC21-1CA3-4A65-AF34-6808C341CCDA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0BF4-4ED6-45CA-9506-AD6B581CF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092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AC21-1CA3-4A65-AF34-6808C341CCDA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0BF4-4ED6-45CA-9506-AD6B581CF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340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AC21-1CA3-4A65-AF34-6808C341CCDA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0BF4-4ED6-45CA-9506-AD6B581CF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06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AC21-1CA3-4A65-AF34-6808C341CCDA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0BF4-4ED6-45CA-9506-AD6B581CF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06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AC21-1CA3-4A65-AF34-6808C341CCDA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0BF4-4ED6-45CA-9506-AD6B581CF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324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AC21-1CA3-4A65-AF34-6808C341CCDA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0BF4-4ED6-45CA-9506-AD6B581CF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316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AAC21-1CA3-4A65-AF34-6808C341CCDA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B0BF4-4ED6-45CA-9506-AD6B581CF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32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77DAAC21-1CA3-4A65-AF34-6808C341CCDA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809B0BF4-4ED6-45CA-9506-AD6B581CF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926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77DAAC21-1CA3-4A65-AF34-6808C341CCDA}" type="datetimeFigureOut">
              <a:rPr lang="en-US" smtClean="0"/>
              <a:t>9/16/2024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809B0BF4-4ED6-45CA-9506-AD6B581CF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1482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tel:(561)%20425-3786" TargetMode="External"/><Relationship Id="rId2" Type="http://schemas.openxmlformats.org/officeDocument/2006/relationships/hyperlink" Target="https://www.airportcarnlimo.com/car-service-fort-myers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s://www.airportcarnlimo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Airport Car N Limo</a:t>
            </a:r>
            <a:endParaRPr lang="en-US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 Service Fort Myers with Full Amenities &amp; Comfort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142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5131"/>
            <a:ext cx="12043954" cy="1724298"/>
          </a:xfrm>
        </p:spPr>
        <p:txBody>
          <a:bodyPr>
            <a:noAutofit/>
          </a:bodyPr>
          <a:lstStyle/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Hire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Airport Car and Limo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service for reliable and exotic </a:t>
            </a: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Car Service in Fort Myers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Whether you're going to or from the airport, a business meeting, sightseeing, or for any other purpose, our professional chauffeurs offer a comfortable and incident-free journey. Our company has a well-maintained fleet of vehicles equipped with comfortable amenities to enhance the trip.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Looking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more good information call us </a:t>
            </a: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(561) 425-3786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visit our website. </a:t>
            </a: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https://www.airportcarnlimo.com/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034" y="1959429"/>
            <a:ext cx="6927771" cy="4621454"/>
          </a:xfrm>
        </p:spPr>
      </p:pic>
    </p:spTree>
    <p:extLst>
      <p:ext uri="{BB962C8B-B14F-4D97-AF65-F5344CB8AC3E}">
        <p14:creationId xmlns:p14="http://schemas.microsoft.com/office/powerpoint/2010/main" val="41184904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8664B0"/>
      </a:accent1>
      <a:accent2>
        <a:srgbClr val="D75BCD"/>
      </a:accent2>
      <a:accent3>
        <a:srgbClr val="E54D86"/>
      </a:accent3>
      <a:accent4>
        <a:srgbClr val="DE4547"/>
      </a:accent4>
      <a:accent5>
        <a:srgbClr val="F16E40"/>
      </a:accent5>
      <a:accent6>
        <a:srgbClr val="EB9C5A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7AF46513-5B0D-4B03-9323-32F3F0BFC9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3</TotalTime>
  <Words>97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Century Gothic</vt:lpstr>
      <vt:lpstr>Times New Roman</vt:lpstr>
      <vt:lpstr>Wingdings 2</vt:lpstr>
      <vt:lpstr>Quotable</vt:lpstr>
      <vt:lpstr>Airport Car N Limo</vt:lpstr>
      <vt:lpstr>Hire Airport Car and Limo service for reliable and exotic Car Service in Fort Myers. Whether you're going to or from the airport, a business meeting, sightseeing, or for any other purpose, our professional chauffeurs offer a comfortable and incident-free journey. Our company has a well-maintained fleet of vehicles equipped with comfortable amenities to enhance the trip. Looking for more good information call us (561) 425-3786 or visit our website. https://www.airportcarnlimo.com/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Airport Car N Limo</dc:title>
  <dc:creator>Talha SEO</dc:creator>
  <cp:lastModifiedBy>Talha SEO</cp:lastModifiedBy>
  <cp:revision>1</cp:revision>
  <dcterms:created xsi:type="dcterms:W3CDTF">2024-09-16T13:55:50Z</dcterms:created>
  <dcterms:modified xsi:type="dcterms:W3CDTF">2024-09-16T13:59:45Z</dcterms:modified>
</cp:coreProperties>
</file>