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5" r:id="rId40"/>
    <p:sldId id="396" r:id="rId41"/>
    <p:sldId id="397" r:id="rId42"/>
    <p:sldId id="398" r:id="rId43"/>
    <p:sldId id="399" r:id="rId44"/>
    <p:sldId id="400" r:id="rId45"/>
    <p:sldId id="401" r:id="rId46"/>
    <p:sldId id="402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415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748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823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30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201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65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041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2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800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833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090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3467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1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아들 예수 그리스도의 복음의 시작이라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물에서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올라오실새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하늘이 갈라짐과 성령이 비둘기 같이 자기에게 내려오심을 보시더니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하늘로부터 소리가 나기를 너는 내 사랑하는 아들이라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성령이 곧 예수를 광야로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몰아내신지라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광야에서 사십 일을 계시면서 사탄에게 시험을 받으시며 들짐승과 함께 계시니 천사들이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잡힌 후 예수께서 갈릴리에 오셔서 하나님의 복음을 전파하여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찼고 하나님의 나라가 가까이 왔으니 회개하고 복음을 믿으라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갈릴리 해변으로 지나가시다가 시몬과 그 형제 안드레가 바다에 그물 던지는 것을 보시니 그들은 어부라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따라오라 내가 너희로 사람을 낚는 어부가 되게 하리라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그물을 버려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조금 더 가시다가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세베대의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야고보와 그 형제 요한을 보시니 그들도 배에 있어 그물을 깁는데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글에 보라 내가 내 사자를 네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네 길을 준비하리라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부르시니 그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세베대를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품꾼들과 함께 배에 버려 두고 예수를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따라가니라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가버나움에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곧 안식일에 회당에 들어가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가르치시매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뭇 사람이 그의 교훈에 놀라니 이는 그가 가르치시는 것이 권위 있는 자와 같고 서기관들과 같지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아니함일러라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그들의 회당에 더러운 귀신 들린 사람이 있어 소리 질러 이르되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나사렛 예수여 우리가 당신과 무슨 상관이 있나이까 우리를 멸하러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당신이 누구인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거룩한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꾸짖어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잠잠하고 그 사람에게서 나오라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더러운 귀신이 그 사람에게 경련을 일으키고 큰 소리를 지르며 나오는지라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 놀라 서로 물어 이르되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어찜이냐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권위 있는 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교훈이로다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더러운 귀신들에게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명한즉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순종하는도다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예수의 소문이 곧 온 갈릴리 사방에 퍼지더라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회당에서 나와 곧 야고보와 요한과 함께 시몬과 안드레의 집에 들어가시니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광야에 외치는 자의 소리가 있어 이르되 너희는 주의 길을 준비하라 그의 오실 길을 곧게 하라 기록된 것과 같이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시몬의 장모가 열병으로 누워 있는지라 사람들이 곧 그 여자에 대하여 예수께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여짜온대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나아가사 그 손을 잡아 일으키시니 열병이 떠나고 여자가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수종드니라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저물어 해 질 때에 모든 병자와 귀신 들린 자를 예수께 데려오니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동네가 그 문 앞에 모였더라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각종 병이 든 많은 사람을 고치시며 많은 귀신을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내쫓으시되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귀신이 자기를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말하는 것을 허락하지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새벽 아직도 밝기 전에 예수께서 일어나 나가 한적한 곳으로 가사 거기서 기도하시더니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시몬과 및 그와 함께 있는 자들이 예수의 뒤를 따라가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만나서 이르되 모든 사람이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다른 가까운 마을들로 가자 거기서도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온 갈릴리에 다니시며 그들의 여러 회당에서 전도하시고 또 귀신들을 내쫓으시더라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세례 요한이 광야에 이르러 죄 사함을 받게 하는 회개의 세례를 전파하니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나병환자가 예수께 와서 꿇어 엎드려 간구하여 이르되 원하시면 저를 깨끗하게 하실 수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불쌍히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손을 내밀어 그에게 대시며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깨끗함을 받으라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나병이 그 사람에게서 떠나가고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깨끗하여진지라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보내시며 엄히 경고하사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삼가 아무에게 아무 말도 하지 말고 가서 네 몸을 제사장에게 보이고 네가 깨끗하게 되었으니 모세가 명한 것을 드려 그들에게 입증하라 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 사람이 나가서 이 일을 많이 전파하여 널리 퍼지게 하니 그러므로 예수께서 다시는 드러나게 동네에 들어가지 못하시고 오직 바깥 한적한 곳에 계셨으나 사방에서 사람들이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유대 지방과 예루살렘 사람이 다 나아가 자기 죄를 자복하고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강에서 그에게 세례를 받더라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낙타털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입고 허리에 가죽 띠를 띠고 메뚜기와 석청을 먹더라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전파하여 이르되 나보다 능력 많으신 이가 내 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굽혀 그의 신발끈을 풀기도 감당하지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너희에게 물로 세례를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베풀었거니와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너희에게 성령으로 세례를 베푸시리라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예수께서 갈릴리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나사렛으로부터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강에서 요한에게 세례를 받으시고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마가복음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664</Words>
  <Application>Microsoft Office PowerPoint</Application>
  <PresentationFormat>와이드스크린</PresentationFormat>
  <Paragraphs>90</Paragraphs>
  <Slides>45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45</vt:i4>
      </vt:variant>
    </vt:vector>
  </HeadingPairs>
  <TitlesOfParts>
    <vt:vector size="5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2024-10-01T11:12:12Z</dcterms:modified>
</cp:coreProperties>
</file>