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358" r:id="rId3"/>
    <p:sldId id="359" r:id="rId4"/>
    <p:sldId id="360" r:id="rId5"/>
    <p:sldId id="361" r:id="rId6"/>
    <p:sldId id="362" r:id="rId7"/>
    <p:sldId id="363" r:id="rId8"/>
    <p:sldId id="364" r:id="rId9"/>
    <p:sldId id="365" r:id="rId10"/>
    <p:sldId id="366" r:id="rId11"/>
    <p:sldId id="367" r:id="rId12"/>
    <p:sldId id="368" r:id="rId13"/>
    <p:sldId id="369" r:id="rId14"/>
    <p:sldId id="370" r:id="rId15"/>
    <p:sldId id="371" r:id="rId16"/>
    <p:sldId id="372" r:id="rId17"/>
    <p:sldId id="373" r:id="rId18"/>
    <p:sldId id="374" r:id="rId19"/>
    <p:sldId id="375" r:id="rId20"/>
    <p:sldId id="376" r:id="rId21"/>
    <p:sldId id="377" r:id="rId22"/>
    <p:sldId id="378" r:id="rId23"/>
    <p:sldId id="379" r:id="rId24"/>
    <p:sldId id="380" r:id="rId25"/>
    <p:sldId id="381" r:id="rId26"/>
    <p:sldId id="382" r:id="rId27"/>
    <p:sldId id="383" r:id="rId28"/>
    <p:sldId id="384" r:id="rId29"/>
    <p:sldId id="385" r:id="rId30"/>
    <p:sldId id="386" r:id="rId31"/>
    <p:sldId id="387" r:id="rId32"/>
    <p:sldId id="388" r:id="rId33"/>
    <p:sldId id="389" r:id="rId34"/>
    <p:sldId id="390" r:id="rId35"/>
    <p:sldId id="391" r:id="rId36"/>
    <p:sldId id="392" r:id="rId37"/>
    <p:sldId id="393" r:id="rId38"/>
    <p:sldId id="394" r:id="rId39"/>
    <p:sldId id="395" r:id="rId40"/>
    <p:sldId id="396" r:id="rId41"/>
    <p:sldId id="397" r:id="rId42"/>
    <p:sldId id="398" r:id="rId43"/>
    <p:sldId id="399" r:id="rId44"/>
    <p:sldId id="400" r:id="rId45"/>
    <p:sldId id="401" r:id="rId46"/>
    <p:sldId id="402" r:id="rId4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theme" Target="theme/theme1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microsoft.com/office/2015/10/relationships/revisionInfo" Target="revisionInfo.xml"/><Relationship Id="rId5" Type="http://schemas.openxmlformats.org/officeDocument/2006/relationships/slide" Target="slides/slide3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microsoft.com/office/2016/11/relationships/changesInfo" Target="changesInfos/changesInfo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presProps" Target="presProps.xml"/><Relationship Id="rId8" Type="http://schemas.openxmlformats.org/officeDocument/2006/relationships/slide" Target="slides/slide6.xml"/><Relationship Id="rId51" Type="http://schemas.openxmlformats.org/officeDocument/2006/relationships/tableStyles" Target="tableStyles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54154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074809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582306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273032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920188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586526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904172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93257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080075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783353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709042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3346786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79116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76136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하나님의 아들 예수 그리스도의 복음의 시작이라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1473954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물에서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올라오실새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하늘이 갈라짐과 성령이 비둘기 같이 자기에게 내려오심을 보시더니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38916877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하늘로부터 소리가 나기를 너는 내 사랑하는 아들이라 내가 너를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기뻐하노라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31276431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성령이 곧 예수를 광야로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몰아내신지라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19025073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광야에서 사십 일을 계시면서 사탄에게 시험을 받으시며 들짐승과 함께 계시니 천사들이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수종들더라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4372828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요한이 잡힌 후 예수께서 갈릴리에 오셔서 하나님의 복음을 전파하여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18386276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때가 찼고 하나님의 나라가 가까이 왔으니 회개하고 복음을 믿으라 하시더라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58490563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갈릴리 해변으로 지나가시다가 시몬과 그 형제 안드레가 바다에 그물 던지는 것을 보시니 그들은 어부라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8712516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나를 따라오라 내가 너희로 사람을 낚는 어부가 되게 하리라 하시니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04129388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그물을 버려 두고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따르니라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14487341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조금 더 가시다가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세베대의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야고보와 그 형제 요한을 보시니 그들도 배에 있어 그물을 깁는데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5897427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선지자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이사야의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글에 보라 내가 내 사자를 네 앞에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네 길을 준비하리라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8130580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부르시니 그 아버지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세베대를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품꾼들과 함께 배에 버려 두고 예수를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따라가니라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68681761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가버나움에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들어가니라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예수께서 곧 안식일에 회당에 들어가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가르치시매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58114150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뭇 사람이 그의 교훈에 놀라니 이는 그가 가르치시는 것이 권위 있는 자와 같고 서기관들과 같지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아니함일러라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55308235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마침 그들의 회당에 더러운 귀신 들린 사람이 있어 소리 질러 이르되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34673735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나사렛 예수여 우리가 당신과 무슨 상관이 있나이까 우리를 멸하러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왔나이까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나는 당신이 누구인 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하나님의 거룩한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73764249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꾸짖어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잠잠하고 그 사람에게서 나오라 하시니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86895882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더러운 귀신이 그 사람에게 경련을 일으키고 큰 소리를 지르며 나오는지라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56894463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 놀라 서로 물어 이르되 이는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어찜이냐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권위 있는 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교훈이로다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더러운 귀신들에게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명한즉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순종하는도다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03917356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예수의 소문이 곧 온 갈릴리 사방에 퍼지더라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29964648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회당에서 나와 곧 야고보와 요한과 함께 시몬과 안드레의 집에 들어가시니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4920900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광야에 외치는 자의 소리가 있어 이르되 너희는 주의 길을 준비하라 그의 오실 길을 곧게 하라 기록된 것과 같이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14586704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시몬의 장모가 열병으로 누워 있는지라 사람들이 곧 그 여자에 대하여 예수께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여짜온대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68375138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나아가사 그 손을 잡아 일으키시니 열병이 떠나고 여자가 그들에게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수종드니라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349421174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저물어 해 질 때에 모든 병자와 귀신 들린 자를 예수께 데려오니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892752678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온 동네가 그 문 앞에 모였더라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250018198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각종 병이 든 많은 사람을 고치시며 많은 귀신을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내쫓으시되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귀신이 자기를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알므로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말하는 것을 허락하지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08948363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새벽 아직도 밝기 전에 예수께서 일어나 나가 한적한 곳으로 가사 거기서 기도하시더니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82365167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시몬과 및 그와 함께 있는 자들이 예수의 뒤를 따라가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840572080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만나서 이르되 모든 사람이 주를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찾나이다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92478218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우리가 다른 가까운 마을들로 가자 거기서도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전도하리니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이를 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왔노라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242028728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온 갈릴리에 다니시며 그들의 여러 회당에서 전도하시고 또 귀신들을 내쫓으시더라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8202103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세례 요한이 광야에 이르러 죄 사함을 받게 하는 회개의 세례를 전파하니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928069332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한 나병환자가 예수께 와서 꿇어 엎드려 간구하여 이르되 원하시면 저를 깨끗하게 하실 수 있나이다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321273519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불쌍히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여기사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손을 내밀어 그에게 대시며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깨끗함을 받으라 하시니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597257389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나병이 그 사람에게서 떠나가고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깨끗하여진지라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552725307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보내시며 엄히 경고하사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150064742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44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삼가 아무에게 아무 말도 하지 말고 가서 네 몸을 제사장에게 보이고 네가 깨끗하게 되었으니 모세가 명한 것을 드려 그들에게 입증하라 하셨더라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81500300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그 사람이 나가서 이 일을 많이 전파하여 널리 퍼지게 하니 그러므로 예수께서 다시는 드러나게 동네에 들어가지 못하시고 오직 바깥 한적한 곳에 계셨으나 사방에서 사람들이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나아오더라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5613685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온 유대 지방과 예루살렘 사람이 다 나아가 자기 죄를 자복하고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요단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강에서 그에게 세례를 받더라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25816685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요한은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낙타털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옷을 입고 허리에 가죽 띠를 띠고 메뚜기와 석청을 먹더라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6314392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전파하여 이르되 나보다 능력 많으신 이가 내 뒤에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오시나니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나는 굽혀 그의 신발끈을 풀기도 감당하지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못하겠노라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1789235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너희에게 물로 세례를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베풀었거니와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그는 너희에게 성령으로 세례를 베푸시리라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0404634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예수께서 갈릴리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나사렛으로부터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와서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요단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강에서 요한에게 세례를 받으시고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4180355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664</Words>
  <Application>Microsoft Office PowerPoint</Application>
  <PresentationFormat>와이드스크린</PresentationFormat>
  <Paragraphs>90</Paragraphs>
  <Slides>45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45</vt:i4>
      </vt:variant>
    </vt:vector>
  </HeadingPairs>
  <TitlesOfParts>
    <vt:vector size="51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2024-10-01T11:12:12Z</dcterms:modified>
</cp:coreProperties>
</file>