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D86F5-A8BB-C3BD-003B-4DB4D1A92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859A5E-2F19-4E91-B199-885A4BDF893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D2266-BBD1-22DB-0A5B-CDC9D2165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DDFD5-7A89-1037-1FD9-E7D89E9AA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38DE6-3708-41BB-820B-06D1AAB22C2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609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1C376-4804-C514-DE01-80B9A66A2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D8F34E-0A56-459B-B5ED-DF6FAECA88C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13772-E4B3-FC67-A511-C3254011A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7D05D-4877-499A-A726-D042D33AE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1B1ED-6D74-4080-AF45-D0AF0D1C7F5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7022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77FF3-06B5-18AF-86CA-252CBB005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502704-41EA-4EC4-A5C3-7CECC1F01E3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7FBD9-9ABF-63BD-F51F-174DE1CC6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F2CA0B-8A34-6079-378E-2F64943C6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017FFF-D30B-4FCD-ADED-A8DBD269F4A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2941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F75E8-091B-71CC-D6AB-EEC036ED1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FAD84C-9364-42A1-A0A4-F7F1D7CBFBF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7734B-F2AA-EBA9-2752-EFF5F9455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78A0B-6E06-478C-FAE9-77F97D457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C308F-D186-499C-95D9-95BBCDFAE70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04287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1DF985-A0E1-A494-9C23-9D7B06238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4C8F63-2F30-499D-A6E7-E0EDA15080A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E0BAC-DCB2-6928-C0C9-78A561115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8BD01-FC42-8356-32F9-9081FB0C6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BD905-7F85-426A-9A40-9439970780F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17734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CF8F885-4526-CDC9-6ABF-852DB96FA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27B5A2-7158-4730-8B83-DA5D7260E53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9C0EF92-2414-4859-0417-905F9CC9C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054A28A-9A53-1BDD-8CE4-9A467D838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36B92-9734-4963-ADF3-579EF1F70F1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80444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6A9D8F1-EE11-4F39-5414-FB6EB335A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2C0741-45D2-44E5-93C2-8241C28C067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FE1748B-D285-2D4A-84B3-F09317ED7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20CEAD1-5B09-0289-1ED2-B9505C2F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CB46F-B717-45AC-AF1F-1D16A5FE10D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112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12F89A6-6DAA-ED84-9496-96C98211C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3D6F2A-D961-4C70-99E6-912A3977A6D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A0A55F-2ACD-CCCC-94DE-E51B8F63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9DC375C-E79F-7FDA-2584-6216E8EFB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1D608-8C9A-4715-BBA6-B0F1E4D8A50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6188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FEDEB45-119E-550B-9E3A-3C58F6F36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12AFBE-098C-407A-97F3-9CE715726E9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82099F2-A235-5BCD-0543-D3C5F79FE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46DAA18-6373-F82A-0E16-0102C8D4B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9E326-8577-4D0D-98A7-7F6C0A7B6BA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6189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C9FF87D-9A0C-0C66-5FE5-5CADCC7DA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5FBC2-0670-42FD-A577-9698D401E7A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90A6E98-B676-CD86-5549-76C57B3B1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80D5C8F-6D1D-5CA2-3FA2-07577B9B3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51527-3A46-4F7B-BDDD-9E7C5D811DE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13704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9B2DF42-93D9-CE95-9545-B50227FC0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C1FAF-838E-4AAE-ACCB-7ACD4FEB760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04C452-3D1E-76B4-DA7B-858E0811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7951B6E-9840-FDD8-ED41-88E5D4C85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1DF000-FC66-4D42-BFCA-C7BF592F82C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6165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8573C9A-CF03-B886-7039-23116B9893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BA1F5E0-6BE7-9F08-F5D5-6D5C493636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6E8C1-872C-92FE-3214-3FD609801D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2CC0814E-E948-4659-9C52-C927B9B9C27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2CA6E-0751-3602-7CB9-247D0C40C2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CEB74-CB54-EBC2-3E48-9AC8F091A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BE4A3AE-5A5B-4248-8D28-B2B4FCF3344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A730BF0C-AEA1-97DA-5EC7-22AA537D1F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AB1E57D-EED5-43DA-8C5E-497428D17E76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5C83F780-B6EB-4519-449C-1D31536F2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2680C604-84A2-B3FE-2A66-54D581296AD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6FEA7F8-C804-F590-CD05-84B478F067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3E013FE-688A-B044-D3A6-E30D0D0068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4CEC5060-B421-2492-4A37-53733826BAB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32A9AD1-FAE6-A304-298E-F709F54EAA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F71B2DE-53CB-240A-0F8A-D1F5ABEDCA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9FD0BF6E-25EB-8EF2-4AE0-9E2EA3F0011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771B42C-175A-8E9E-F072-561EC26FD3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62AABB5-106A-112D-59E2-3C2584C8C4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19F832C7-7112-47D5-F64D-6B0DAF9C55E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054F60E7-CA25-4D0D-DFC2-B0CE5B1421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2D965CD-899A-CB54-55ED-7874CEE73B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24955DED-C205-D181-1C57-8F5CB43AC4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B1350F8A-6E74-1B3F-9145-DEAC25EC936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498AF22-D93A-1B30-6D89-67DDE913AA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234B80C-C250-3319-9308-074B149BFF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5D0B920E-7E97-D95F-D38D-274D988D1F9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8E44E01-E0CD-3422-90FB-2CDF466285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654088C-EAE1-C412-5F9F-8B3745EC17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E071B518-9E1F-5E9A-BFDE-646783C4B18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F90BB21-B79C-A7DC-1195-FF3019643B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EB5D41D-F781-8308-E942-58A122498A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F3F7D263-3E42-D446-BBBA-C27D3503201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2FACD1F8-8FA1-445B-D718-510F0B64D0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115CBC1-A405-1715-19F5-719AA1BF82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D71C86FA-0A2A-87F8-35A0-D57A60D92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D4085EA2-41D8-0210-89F0-3809E7816EF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34B9D97-41C6-AE4D-9912-25F35EAEA0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F55A86D-4E35-8425-902C-98B618037E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233A3C4-1D14-C04C-D272-D7C36040229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037EA3E-37AC-7CFE-D2BC-73E982810A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A29660D-FB0C-FB54-67E3-520CAB55D8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F657C65E-4DA8-1C52-87E8-E9EBE42B6B5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7CA84E0-B02D-9920-F291-AE109F8A3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BD31001-33CB-F939-C9E4-2F2239B87F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983EC6B7-0151-B2E8-BBCE-D045DC60D11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251F40C3-AB8C-7DE7-E9B5-93D0AA7BE5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9636040-F2D5-5EE3-45BE-EC4EF2D4C6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9C730ED5-A9D0-ECF7-D982-94AA3E38E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CFFFB5EC-FA78-D929-9823-39E223AB373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408D113-958A-1EDA-4941-0764E2B450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C278519-29ED-FB94-8507-9A15B9502C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39B00466-B2D3-01E1-A44F-0BF6B4D10C6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515AFF8-9DAB-E650-6A06-941A2CD74D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9360497-0236-2F70-5F5F-2ABBD45438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CEF22B3F-0619-7C6E-79A2-A3C9D7425C6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13F6380-29AA-D14B-C1D4-8F237E27D1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A74C3F9-08BB-7D70-4133-13716C1E96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A7126D9F-FB84-9D0F-D5D7-0BF9165D897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31CFD9A7-7F8C-7ED4-537D-BE66D3C12E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04284D4-AF85-E23E-40A5-4B3152D21E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3C181C4D-EA0E-AB48-F9DE-54D699EA5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F420013C-4713-42A3-C303-B664B450D96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51CC37B-CF16-C289-0FD9-869D3DF1D3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BE5A6FD-430B-0A63-0E35-C2DC5D6767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AEB5695-442B-92B0-69A3-1BDFC0C9B89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801D4E1-EA5E-CF9B-B2DF-35A90626E2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5234512-47DA-A043-E8CD-567E67DB29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CF6E7032-B8BE-70D4-91BC-7F52D118172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2B31799-6FDF-94D3-EDEA-4B40E9F1F4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2E70F28-7E92-69E5-DD7E-F58C93C7F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3779C732-08F6-55E2-03FD-79BECBB5BA2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38AF02E7-06A0-657D-D882-5E8454EAC9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8FC2EA8-8EA5-E64E-96C8-3F0B06BC45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08C3B5E3-B3D1-3EB0-EDB6-3ABEC3936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A242CF7-2310-4061-3FF7-3CE0B58BF8C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97469A1-1BC2-B1CB-A49D-F78A74ECD2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DE2BBFB-9103-53DB-CA41-775F82D6C1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8B9279CC-5E5C-76F8-372A-CD24A377742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63B3644-9754-B676-74ED-C41300FFAD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E49A02C-FA73-733B-9D61-FE71D4CF15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5016F59D-C1C6-2DCD-777C-04EA884D446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241C851-D651-CAF2-42BC-0A56EBF520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17AFB62-09C0-14C8-CEF9-FD259C8347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374C6279-4E8E-7C8D-1459-78A082C133D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DE4EBA4A-465A-660A-05B5-C19A29935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9F2A083-17F6-2003-23B4-C04565B622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89FC7E0D-4008-32F3-3A96-7FE5C98D3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EF9A0B9C-872A-76C6-FE05-47AA7372840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5A2528E-F464-C1D8-0B18-5537ED4154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1F8DCC9-AF43-BB8E-B2C9-8F42B948EE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81E8D9B0-64B3-69C2-86C9-9F8C82D4659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1D6AB7F-C1EE-59B2-C2C1-C1F698F1E5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CE6CD51-72AB-CA00-7C0C-F4CF0A7CBC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74D0EF3B-0A54-CD5B-12A3-B3D59FD6521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850E59A-1611-3741-F287-A024AF21E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C605C9A-C2B9-A1F6-938D-40490EC0FA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09F25AC0-3E0C-859B-03B5-8A486D5C003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9B007895-7AAF-929C-9F21-AB7A96E436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2BE37C4-17C7-699B-EB68-5C8C828549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D07653D5-40D5-14FE-5DB6-BD8B17442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8BA0CF41-04E1-C5D3-8485-575BA73EF6D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37C8092-0A4F-21B2-81C4-43218C147A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2E3CCBD-C3D6-30C8-48B3-489FD84978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C4BA0A72-75BB-BC29-2182-03EE9034C98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CF09D58-4252-0E1E-F8DC-3F50323FF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6F7599F-D829-23ED-27B8-7F8D110D2B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64692C29-A00F-CAE9-7BD5-702E44AC370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E1AA712-AAD8-8E06-8B9C-68CC4D3E56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D527C44-C718-DEE1-CFB2-BE7A9394C1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1FE33CEA-75E8-94E5-8580-E2BDD31B2E7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ED36A1F2-393E-3EF8-9B2B-DF320C8DF3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27398D4-8434-9AE0-5FCE-231D6F58D0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2009-01-14T13:24:41Z</dcterms:created>
  <dcterms:modified xsi:type="dcterms:W3CDTF">2024-10-09T00:52:14Z</dcterms:modified>
</cp:coreProperties>
</file>