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레바논아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네 문을 열어라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불이 네 백향목을 사를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 다음에 나는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은총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이라고 부르는 지팡이를 가져다가 둘로 꺾어서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모든 민족과 맺은 언약이 취소되게 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5151762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언약은 바로 그 날로 취소되었다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양 떼 가운데서 괴로움을 당하던 양들은 나의 행동을 보고서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말씀하고 계시다는 것을 깨달았다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1468926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그들에게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너희가 좋다고 생각하면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받을 품삯을 내게 주고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줄 생각이 없으면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그만두어라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그랬더니 그들은 내 품삯으로 은 삼십 개를 주었다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413233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내게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그것을 토기장이에게 던져 버려라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그것은 그들이 내게 알맞은 삯이라고 생각해서 쳐 준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은 삼십 개를 집어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주의 성전에 있는 토기장이에게 던져 주었다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1668047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 다음에 나는 둘째 지팡이 곧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연합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이라고 부르는 지팡이를 꺾어서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유다와 이스라엘 사이에 형제의 의리가 없어지게 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5823061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다시 나에게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이번에는 쓸모 없는 목자로 분장하고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구실을 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8622691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이 땅에 한 목자를 세우겠다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양을 잃어버리고도 안타까워하지 않으며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길 잃은 양을 찾지도 않으며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상처받은 양을 고쳐 주지도 않으며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튼튼한 양을 먹이지 않아서 야위게 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살진 양을 골라서 살을 발라 먹고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발굽까지 갉아 먹을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9905052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양 떼를 버리는 쓸모 없는 목자에게 재앙이 닥칠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칼이 그의 팔과 오른 눈을 상하게 할 것이니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팔은 바싹 마르고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오른 눈은 아주 멀어 버릴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36047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잣나무야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통곡하여라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백향목이 넘어지고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큰 나무들이 찍힌다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바산의 상수리나무들아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통곡하여라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무성한 삼림이 쓰러진다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586003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목자들이 통곡하는 소리를 들어라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목자들이 자랑하는 푸른 풀밭이 거칠어졌다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어린 사자들이 울부짖는 소리를 들어라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요단 강이 자랑하는 밀림이 거칠어졌다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631674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나의 하나님이 이렇게 말씀하신다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너는 잡혀 죽을 양 떼를 먹여라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228415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사람들이 그것들을 사다가 잡아도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벌을 받지 않을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그것들을 팔아 넘긴 자도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주님을 찬양하세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부자가 되었네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좋아할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그것들을 먹이는 목자들마저도 그것들을 불쌍히 여기지 않을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631785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다시는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땅에 사는 사람들을 불쌍히 여기지 않겠다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 주의 말이다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이 사람들을 이웃 나라와 그 이웃 왕에게 넘겨 주겠다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이웃 나라가 그 땅에 사는 사람들을 쳐부수어도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그들을 이웃 나라의 손에서 구출하지 않겠다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4157166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잡혀 죽을 양 떼를 돌보았다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특별히 떼 가운데서도 억압을 당하고 있는 양 떼를 돌보았다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지팡이 두 개를 가져다가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하나는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은총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이라고 이름을 짓고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다른 하나는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연합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이라고 이름을 지었다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양 떼를 돌보기 시작하였다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6009360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나에게는 목자 셋이 있는데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그들이 하는 일을 더 이상 참고 볼 수 없었다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그들도 또한 나를 미워하였으므로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한 달 안에 그 세 목자를 다 해고하였다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324396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슥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 다음에 나는 양 떼에게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더 이상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너희를 돌보는 목자 노릇을 하지 않겠다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죽을 놈은 죽고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망할 놈은 망하여라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그러고도 남는 것들은 서로 잡아먹어라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스가랴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3611998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578</Words>
  <Application>Microsoft Office PowerPoint</Application>
  <PresentationFormat>화면 슬라이드 쇼(16:9)</PresentationFormat>
  <Paragraphs>34</Paragraphs>
  <Slides>17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17</vt:i4>
      </vt:variant>
    </vt:vector>
  </HeadingPairs>
  <TitlesOfParts>
    <vt:vector size="22" baseType="lpstr">
      <vt:lpstr>나눔스퀘어 ExtraBold</vt:lpstr>
      <vt:lpstr>Aptos</vt:lpstr>
      <vt:lpstr>Aptos Display</vt:lpstr>
      <vt:lpstr>Arial</vt:lpstr>
      <vt:lpstr>Office 테마</vt:lpstr>
      <vt:lpstr>슥 11:1. 레바논아, 네 문을 열어라. 불이 네 백향목을 사를 것이다.</vt:lpstr>
      <vt:lpstr>슥 11:2. 잣나무야, 통곡하여라. 백향목이 넘어지고, 큰 나무들이 찍힌다. 바산의 상수리나무들아, 통곡하여라. 무성한 삼림이 쓰러진다.</vt:lpstr>
      <vt:lpstr>슥 11:3. 목자들이 통곡하는 소리를 들어라. 목자들이 자랑하는 푸른 풀밭이 거칠어졌다. 어린 사자들이 울부짖는 소리를 들어라. 요단 강이 자랑하는 밀림이 거칠어졌다.</vt:lpstr>
      <vt:lpstr>슥 11:4. 주 나의 하나님이 이렇게 말씀하신다. "너는 잡혀 죽을 양 떼를 먹여라.</vt:lpstr>
      <vt:lpstr>슥 11:5. 사람들이 그것들을 사다가 잡아도, 벌을 받지 않을 것이다. 그것들을 팔아 넘긴 자도 '주님을 찬양하세, 내가 부자가 되었네!' 하고 좋아할 것이다. 그것들을 먹이는 목자들마저도 그것들을 불쌍히 여기지 않을 것이다.</vt:lpstr>
      <vt:lpstr>슥 11:6. 내가 다시는, 이 땅에 사는 사람들을 불쌍히 여기지 않겠다. 나 주의 말이다. 내가 이 사람들을 이웃 나라와 그 이웃 왕에게 넘겨 주겠다. 이웃 나라가 그 땅에 사는 사람들을 쳐부수어도, 내가 그들을 이웃 나라의 손에서 구출하지 않겠다."</vt:lpstr>
      <vt:lpstr>슥 11:7. 나는 잡혀 죽을 양 떼를 돌보았다. 특별히 떼 가운데서도 억압을 당하고 있는 양 떼를 돌보았다. 나는 지팡이 두 개를 가져다가, 하나는 '은총'이라고 이름을 짓고, 다른 하나는 '연합'이라고 이름을 지었다. 나는 양 떼를 돌보기 시작하였다.</vt:lpstr>
      <vt:lpstr>슥 11:8. 나에게는 목자 셋이 있는데, 나는 그들이 하는 일을 더 이상 참고 볼 수 없었다. 그들도 또한 나를 미워하였으므로, 나는 한 달 안에 그 세 목자를 다 해고하였다.</vt:lpstr>
      <vt:lpstr>슥 11:9. 그런 다음에 나는 양 떼에게 말하였다. "나는 더 이상, 너희를 돌보는 목자 노릇을 하지 않겠다. 죽을 놈은 죽고, 망할 놈은 망하여라. 그러고도 남는 것들은 서로 잡아먹어라."</vt:lpstr>
      <vt:lpstr>슥 11:10. 그런 다음에 나는 '은총'이라고 부르는 지팡이를 가져다가 둘로 꺾어서, 내가 모든 민족과 맺은 언약이 취소되게 하였다.</vt:lpstr>
      <vt:lpstr>슥 11:11. 그 언약은 바로 그 날로 취소되었다. 양 떼 가운데서 괴로움을 당하던 양들은 나의 행동을 보고서, 주님께서 말씀하고 계시다는 것을 깨달았다.</vt:lpstr>
      <vt:lpstr>슥 11:12. 내가 그들에게 말하였다. "너희가 좋다고 생각하면, 내가 받을 품삯을 내게 주고, 줄 생각이 없으면, 그만두어라." 그랬더니 그들은 내 품삯으로 은 삼십 개를 주었다.</vt:lpstr>
      <vt:lpstr>슥 11:13. 주님께서 내게 말씀하셨다. "그것을 토기장이에게 던져 버려라." 그것은 그들이 내게 알맞은 삯이라고 생각해서 쳐 준 것이다. 나는 은 삼십 개를 집어, 주의 성전에 있는 토기장이에게 던져 주었다.</vt:lpstr>
      <vt:lpstr>슥 11:14. 그런 다음에 나는 둘째 지팡이 곧 '연합'이라고 부르는 지팡이를 꺾어서, 유다와 이스라엘 사이에 형제의 의리가 없어지게 하였다.</vt:lpstr>
      <vt:lpstr>슥 11:15. 주님께서 다시 나에게 말씀하셨다. "너는 이번에는 쓸모 없는 목자로 분장하고, 그 구실을 하여라.</vt:lpstr>
      <vt:lpstr>슥 11:16. 내가 이 땅에 한 목자를 세우겠다. 그는 양을 잃어버리고도 안타까워하지 않으며, 길 잃은 양을 찾지도 않으며, 상처받은 양을 고쳐 주지도 않으며, 튼튼한 양을 먹이지 않아서 야위게 하며, 살진 양을 골라서 살을 발라 먹고, 발굽까지 갉아 먹을 것이다.</vt:lpstr>
      <vt:lpstr>슥 11:17. 양 떼를 버리는 쓸모 없는 목자에게 재앙이 닥칠 것이다. 칼이 그의 팔과 오른 눈을 상하게 할 것이니, 팔은 바싹 마르고, 오른 눈은 아주 멀어 버릴 것이다."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2024-10-24T04:35:51Z</dcterms:modified>
</cp:coreProperties>
</file>

<file path=docProps/thumbnail.jpeg>
</file>