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39" r:id="rId3"/>
    <p:sldId id="740" r:id="rId4"/>
    <p:sldId id="741" r:id="rId5"/>
    <p:sldId id="742" r:id="rId6"/>
    <p:sldId id="743" r:id="rId7"/>
    <p:sldId id="744" r:id="rId8"/>
    <p:sldId id="745" r:id="rId9"/>
    <p:sldId id="746" r:id="rId10"/>
    <p:sldId id="747" r:id="rId11"/>
    <p:sldId id="748" r:id="rId12"/>
    <p:sldId id="749" r:id="rId13"/>
    <p:sldId id="750" r:id="rId14"/>
    <p:sldId id="751" r:id="rId15"/>
    <p:sldId id="752" r:id="rId16"/>
    <p:sldId id="753" r:id="rId17"/>
    <p:sldId id="754" r:id="rId18"/>
    <p:sldId id="755" r:id="rId19"/>
    <p:sldId id="75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69290-F857-4FE6-938A-933C08958719}" v="3" dt="2023-09-13T09:47:02.7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C169290-F857-4FE6-938A-933C08958719}"/>
    <pc:docChg chg="addSld delSld modSld">
      <pc:chgData name="군만두 맛있다" userId="88f4dfb63950bb32" providerId="LiveId" clId="{1C169290-F857-4FE6-938A-933C08958719}" dt="2023-09-13T09:47:02.714" v="2"/>
      <pc:docMkLst>
        <pc:docMk/>
      </pc:docMkLst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669229931" sldId="739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2679925102" sldId="740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293532933" sldId="741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093187520" sldId="742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970789103" sldId="743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659278779" sldId="744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605587421" sldId="745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4288861117" sldId="746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271178111" sldId="747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398125947" sldId="748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856139769" sldId="749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883854588" sldId="750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2052942799" sldId="751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925987684" sldId="752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3455960" sldId="753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244743012" sldId="754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1052827399" sldId="755"/>
        </pc:sldMkLst>
      </pc:sldChg>
      <pc:sldChg chg="add del setBg">
        <pc:chgData name="군만두 맛있다" userId="88f4dfb63950bb32" providerId="LiveId" clId="{1C169290-F857-4FE6-938A-933C08958719}" dt="2023-09-13T09:47:02.714" v="2"/>
        <pc:sldMkLst>
          <pc:docMk/>
          <pc:sldMk cId="3392965771" sldId="75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70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37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92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46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80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02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5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6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84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282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3493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97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중에 선지자나 꿈 꾸는 자가 일어나서 이적과 기사를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애굽 땅 종 되었던 집에서 너를 인도하여 내신 네 하나님 여호와에게서 너를 꾀어 떠나게 하려 한 자이니 너는 돌로 쳐죽이라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온 이스라엘이 듣고 두려워하여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악을 다시는 너희 중에서 행하지 못하리라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주어 거주하게 하시는 한 성읍에 대하여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소문이 들리기를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가운데서 어떤 불량배가 일어나서 그 성읍 주민을 유혹하여 이르기를 너희가 알지 못하던 다른 신들을 우리가 가서 섬기자 한다 하거든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52942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자세히 묻고 살펴 보아서 이런 가증한 일이 너희 가운데에 있다는 것이 확실한 사실로 드러나면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25987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마땅히 그 성읍 주민을 칼날로 죽이고 그 성읍과 그 가운데에 거주하는 모든 것과 그 가축을 칼날로 진멸하고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455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속에서 빼앗아 차지한 물건을 다 거리에 모아 놓고 그 성읍과 그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탈취물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전부를 불살라 네 하나님 여호와께 드릴지니 그 성읍은 영구히 폐허가 되어 다시는 건축되지 아니할 것이라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244743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이 진멸할 물건을 조금도 네 손에 대지 말라 그리하면 여호와께서 그의 진노를 그치시고 너를 긍휼히 여기시고 자비를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더하사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조상들에게 맹세하심 같이 너를 번성하게 하실 것이라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52827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만일 네 하나님 여호와의 말씀을 듣고 오늘 내가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명하는 그 모든 명령을 지켜 네 하나님 여호와의 목전에서 정직하게 행하면 이같이 되리라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9296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말한 그 이적과 기사가 이루어지고 너희가 알지 못하던 다른 신들을 우리가 따라 섬기자고 말할지라도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 선지자나 꿈 꾸는 자의 말을 청종하지 말라 이는 너희의 하나님 여호와께서 너희가 마음을 다하고 뜻을 다하여 너희의 하나님 여호와를 사랑하는 여부를 알려 하사 너희를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시험하심이니라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너희의 하나님 여호와를 따르며 그를 경외하며 그의 명령을 지키며 그의 목소리를 청종하며 그를 섬기며 그를 의지하며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 선지자나 꿈 꾸는 자는 죽이라 이는 그가 너희에게 너희를 애굽 땅에서 인도하여 내시며 종 되었던 집에서 속량하신 너희의 하나님 여호와를 배반하게 하려 하며 너희의 하나님 여호와께서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행하라 명령하신 도에서 너를 꾀어내려고 말하였음이라 너는 이같이 하여 너희 중에서 악을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제할지니라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어머니의 아들 곧 네 형제나 네 자녀나 네 품의 아내나 너와 생명을 함께 하는 친구가 가만히 너를 꾀어 이르기를 너와 네 조상들이 알지 못하던 다른 신들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네 사방을 둘러싸고 있는 민족 혹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가깝든지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멀든지 땅 이 끝에서 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끝까지에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민족의 신들을 우리가 가서 섬기자 할지라도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그를 따르지 말며 듣지 말며 긍휼히 여기지 말며 애석히 여기지 말며 덮어 숨기지 말고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용서 없이 그를 죽이되 죽일 때에 네가 먼저 그에게 손을 대고 후에 뭇 백성이 손을 대라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426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2024-10-02T10:40:06Z</dcterms:modified>
</cp:coreProperties>
</file>