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972E5-8C58-775A-ECB2-D7B7F4203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E6FE5A-47DB-42D0-BAD5-1EBBB4AD27E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DB283-3325-53F2-ACEE-57288B84C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4D633-E3C3-66BD-B075-D4DD21F28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8D433-7FEC-4B04-BC74-769D05037BD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63457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A82A3D-6907-3F4B-342A-18C4A89FD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E8BC93-3BD9-4CB0-B404-5F8818CCEA5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3583C-CA8B-B3E6-91C7-FC17C83FD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283B3-73D0-732D-78FA-044F4E66C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0B080-9D56-4754-BC07-EC5D372A148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7853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D5AC2-1BAF-BA18-9A79-757D1D74F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8E62D3-855A-4F84-85E2-582E8D78446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39F1D-069F-3BC4-5039-969B300CE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6A6F7-88B2-FB8E-65CF-A18F72F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EC5BE-2236-4D97-9492-FEA8395DC9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8093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5817A-84D6-6C6D-2B6E-77412F4F5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4FA123-3167-46F6-8E97-D370E1F9CF6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4D48D-7CB4-4EE4-5E01-71AD05290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EC81A-BC93-9719-9041-7E2007F01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60361-B739-46B9-965F-882E45C7A1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6464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C3894-86FF-F843-B6CE-3C9BBFEE3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08210C-6958-4CED-8AD8-A32F52497D7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541DA-5334-8836-2D6A-6C8488146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3CA6C-C406-C2B1-B532-CC76480FD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F1FF8-1BC5-440A-BCF9-41734989E99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639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12519EC-4A2F-9ABB-E10A-286ACD2BF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EE13CE-471E-4CC1-96D8-3D3262623D1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3BBC1D9-1985-AFC0-9C5B-ADB62C038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75C287D-D408-5B84-A5D2-74EEB5F6F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BBFAD0-3507-4675-B506-FF0CDF1014A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4994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A236E6B-8836-1B38-0B83-71719B794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A5E766-A8DE-42F3-907E-42DFD315FF4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F231AA3-D6C0-C5FC-DF77-E812F6422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6C40D8A-9685-64C4-3A1D-500349E5D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57000-622E-4B0F-9557-5D7EC87BC26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2506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C0BF9AD-F2EC-5C7A-5D85-A2FBA9D6F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8F473-C45D-4900-9249-411380D14AC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843206-748C-D85B-DB8F-9048B50A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BF4C32-4045-6152-B67C-D8D2E39E1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B9758-163D-4F0F-A802-AEB5718404E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5392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957C51C-86B8-5B3A-C436-0B701D17A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F6C85B-AF75-4472-986A-69C7BA0F971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3EDA43D-8A8B-6314-C78B-CDE0A3F1C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8122570-A5C0-DBF6-D3EC-9334771A2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DFF6C9-6E30-4833-A45C-1575A8C6B1A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111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E9B04F0-95AA-A12A-D187-EC50D1FC4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CE79AA-EAF4-46E4-9B64-EE1C4D1019F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6863E8-2761-30A1-BD50-45195E582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63B254F-28CD-EE7E-B443-9C31EA19C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C23DE-6416-498F-B22E-2ACEE017D5B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1027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935A112-663C-D233-56DD-038CE61FC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A24A8D-A2E2-4752-B022-DC86E89A6F2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51F329-34DA-BD0D-BCDA-3D417F83A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A14E606-58D0-D7B7-ACBA-F9738069F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40464-EFC6-46B8-9871-AC1BFBE0F4C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7946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5A674B7-BECF-135C-82A6-756A8CC4F9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F5D6D0F-3C65-D911-1093-2026282927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F43B8-4492-D3BF-0F4B-DED61BEE97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44934A1-38F1-4A51-B4B3-F13B827075D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0419C-535B-711C-77C9-EA35648B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37692-393B-DE10-9374-DCE55C92B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B1680C2-3A32-4EFA-AC1C-07519F755BA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D0E2463-5DDA-0E67-E088-CD1C2D5C510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522CDDA1-7E2B-4260-97AA-03F64C396B58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3A830274-4375-361A-DC8F-24773790D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3570A91A-9F34-A3FD-A8DA-3FB4D2A8182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BBDDCD9-D235-7CCA-8DB6-36E13D939C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7364E44-C983-AD94-E7F1-50FFA89B7E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744B35D-B9D0-4189-7EDA-67C3B265AC8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7D8B62A-B4B5-5F95-D2CF-D559211027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20FF263-4D72-D8D2-27B4-BA7BC490FF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7B3F850C-AD99-E9FC-CD9C-CC3869F7D8E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BBE49CB-68F9-0726-6BE3-8B4FAEDF97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B1D096A-A7BE-7ADC-6B67-3F31BE0863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2FAD3F98-BBF2-A922-238B-CEF1AB1F0C39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F9E7DAD7-32D6-60E0-FF55-8DF53CC1CE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479A9A2-2E39-7358-956D-39435F571C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17C4BDF5-C802-9B77-E6E2-385EF5BC107B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31258D2B-D5C2-EF76-D1EF-3FA79F0B3B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96BAF661-B1BF-491C-7F1B-FB414C543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8D11FF86-FEBA-1B66-B31A-E6D84FA43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40E143D3-55C2-5C9D-4346-BA97621773D6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128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CF3719B-DC85-AC0A-8697-03BE187873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9D9C4E4-7F0C-0F55-6B62-EFED5F150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CFC917B6-3F62-A36A-FC43-0D9CF8EE187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127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1181E85-3F4D-A132-8A54-1B7FAF7F4E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C92D64D-919D-2A05-1BFE-E39E9DD61E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AC433E3D-6AC8-D653-52CA-A5DD04C7306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127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5D3EECE-5D71-EE6C-36C9-91A450C479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C4530CF-74FB-D662-3FE2-09EF047493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CF0783F6-0562-12BD-C775-1CE3C3E2ADA1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1274" name="Picture 15">
              <a:extLst>
                <a:ext uri="{FF2B5EF4-FFF2-40B4-BE49-F238E27FC236}">
                  <a16:creationId xmlns:a16="http://schemas.microsoft.com/office/drawing/2014/main" id="{3DD08717-DF5B-67D4-41F5-FD5F3C3E68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0BDCE14-0D2F-5DC1-03A9-D96B7D31AB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1964771F-D9F9-DA3D-6624-E675B8BB8CF8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127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A6C4D4BC-AE09-0015-E706-7C628C93AF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C9F3DB0C-E0FB-87E9-4E2D-64F501A3AE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71C237E4-5F74-A432-536A-315812121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C303709-CE85-8D00-EA89-F645ABDF9AF3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EFEE626-52AC-B9A6-1272-60D976A399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3D5A3EB-1921-79A5-B68D-9BC7FF66F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B2493AF5-9633-D2D6-0307-EAEFE943ABB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BE4F1E0-3F1B-837A-AFAA-90B36D960E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4FC6DCE-9724-D865-1912-9A448F56AF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73DA5B11-0EFC-1038-7748-5CD76B466DF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ED1BA6B-DCF3-FA2C-E789-2FF911A4E1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398A41B-948A-0EC9-AB75-F322420443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B5B4A2A4-0520-BC1A-2824-CE1D053EE898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E9D7DCDE-7BBD-7037-1715-1520E4E76C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88C9F1A-ADEB-8F84-4261-34BEFC3BF7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36EBADC2-86CE-D892-1E97-77C0CB73A533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6FC14B30-EF80-964A-806F-9C5673A7ED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D7F134BE-24BE-8925-9F8A-4732EE3DD6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16854588-06AD-BB9F-2B26-DC4DA1BAA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862E7D2A-228E-030C-AD84-AB888E12D22A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122E451-B10D-840E-F638-AB3C2A580B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1027B1D-15FF-DD22-2593-5812ED2D40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AFEA1D87-5B2E-5FC4-3A32-503E0E89732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B840A16-AB69-D69E-898F-6111EEA3DA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E92FF15-D176-2628-C36E-651673A471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C46E64C0-EBB3-4CCA-210A-4BEDFBFAED6C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73144C9-1B44-BAB0-452A-F0AB01B18B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0A26D51-1C79-F358-FD39-A7403437DF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64A15548-FA3F-8481-1E43-24231647686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BB9C99C9-888D-D43E-1B39-B002B19D53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D2671FB-D24A-A065-D852-3AC511B483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9522BA78-E433-D862-61FB-EDBD65C5FA5F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8A23F128-A14A-42ED-9A7B-4FBA778F79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58DA5E4C-671E-C32C-6C84-73CCCA1CFC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2F52C988-3FDB-D90A-873F-BA6AC7B8E4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4DB27D08-F5D6-4E2B-F41F-757D0ABF1E67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8527A14-4EAD-52D4-A8AE-E11EA78EA5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67FF960-8115-A8FD-DC3E-57F8C2D38B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2CACDB6-AF78-96C3-9DDA-F699879D42CF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9CBD7C0-9D54-5831-1083-AFCA4022B3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2F3851B-DACD-3538-BCF9-D9AA588C9E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F2F4CD0-CA47-2674-5E7D-BEB086753353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B808DFA-14CF-696A-32B1-0E1C587B03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FF28140-058E-ACDE-1CF3-4B19BDA167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EE899B5A-E262-A095-B6EB-D63808E18F72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C3F4D724-F280-CF1D-A64E-299DCBEEF5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758874F-A991-19B9-3A5A-C4BAF98514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4FD56740-E3B6-634D-CCB6-F6E05C5624E8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41E9700-89B7-20C0-964E-DDB248A315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47116CEC-F3FA-3372-827D-068166D391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0F402585-5910-CBDB-2A51-E7DA94998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E4266E2-3CB5-524E-DAD9-C0276C706FF3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856065D-6E37-94D5-B4D5-ADDDD6068D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8263982-F5E5-92EE-EA1D-257430AE49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19FB98EC-7CC1-A465-39EF-D582FD1D3413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1B4A2BA-F1F3-DDA4-3F8E-B273B22E82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E2E329F-828D-A16B-1A7C-DB7CE3E2EF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4377DD1F-052B-0C08-E4FD-CF930DBB2921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A3308E0-4B4B-45E9-71D4-175EFB4BD4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B4E19E9-7D4C-DE86-2C09-77748B4546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7288CE00-03D1-ED6B-96AC-A944CC80F2F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A23C8612-CFDE-4ADB-0D0B-EE7621B766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7263233-12B9-5EED-72B0-A9B102559D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FAC507EB-A36A-0018-47C1-05584CE0BD1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197B660F-E0F2-2747-884B-4962E1B2CB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CA7EBE9C-4B55-A860-FD83-4FC19B1125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DDBC46B2-2B55-9860-F300-B62732F2C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D7473AB3-6767-5203-EA87-3EA29AD75044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718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76F1A5D-B6F0-3930-6183-B8E9929083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C31CCE8-B2FA-C499-0BF5-EFA1615B8C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3DC2A4A7-2D7A-580F-7590-F397C5372E8D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718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4C7841D-D3B4-FD8A-CA7C-65CE9C33BA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B44C92F-7A6F-1298-1E22-34CB4A1320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CE99F1F3-95B1-16C8-893F-8DB5526022E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718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CC077C0-831C-A5A6-9E24-CF7B6164FA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11A7DA9-E851-A88A-714C-0CB7FB7C31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1447FD2A-88E2-55CD-1D70-62DEB08BA3C6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7178" name="Picture 15">
              <a:extLst>
                <a:ext uri="{FF2B5EF4-FFF2-40B4-BE49-F238E27FC236}">
                  <a16:creationId xmlns:a16="http://schemas.microsoft.com/office/drawing/2014/main" id="{0A037F50-44A5-844F-C013-32F9B94F5F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11E7DB4-A1B7-6E7E-5B8E-82EF052A95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73249215-086B-6BA6-D14D-C37C008D19D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717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470AAA50-4F9F-6B15-FAE2-331E6CB63B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6671D841-567D-9E06-C222-E082AE5CA9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52024B9A-1073-0665-3FD4-276F12B1F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EC41FF16-9A27-1F7A-6246-4971889FCEFE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820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13EF8B2-5A25-5478-C32D-CEC1A2F6B5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27E7AC4-2D6D-05CD-37DF-3CE386F1C2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833D9C85-2F50-83FE-12D7-6D7647537D1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820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ADE6941-EDA8-B32B-FD3E-1ECD0416B5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BBB541E-A458-B683-8A3B-EDBFA27382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7E86752E-45CE-D65C-97F6-58941384D4C4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820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D5DE05C-253F-C37C-8AD8-FD1EE89842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021568B-555B-98B3-4A5B-C2D57CE84E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6ECCB06C-54E1-E586-BD4F-D624FD34E076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8202" name="Picture 15">
              <a:extLst>
                <a:ext uri="{FF2B5EF4-FFF2-40B4-BE49-F238E27FC236}">
                  <a16:creationId xmlns:a16="http://schemas.microsoft.com/office/drawing/2014/main" id="{62450EE8-BFFD-33E3-35B0-2C39DF332E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E17DA1F-EBB9-9DE7-8BF2-C314D5E425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7">
            <a:extLst>
              <a:ext uri="{FF2B5EF4-FFF2-40B4-BE49-F238E27FC236}">
                <a16:creationId xmlns:a16="http://schemas.microsoft.com/office/drawing/2014/main" id="{235C433E-7183-037F-CBBF-762E3012959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820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2C231747-F0AF-9B78-0C3A-CA2F43B699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72D7CA64-5105-6556-DAEC-FCB431EDF1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64B45C0A-F089-0F9E-E19F-2AD4AE375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157F2525-A112-8CCB-138D-8F088E7AD35C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923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5A25945-A674-BF81-DB4F-6C1F4AAA07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D96D868-76F0-81DF-BA2D-9F532A09E0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3341360F-5835-91ED-24C2-6BAD60D988A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923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E3F1AC3-7513-1E2C-D340-5C99081748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9E746C5-1E2F-58FE-E317-E2C57810D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8DB04952-0C7C-5CE8-4352-6679A2D42E47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922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525996A-96EC-B6C3-D2B8-BBFBFF8694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C308F52-7206-C38C-C5C7-7F0B7D809F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A20C0537-097C-D8D8-68B6-E6581CD28674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9226" name="Picture 15">
              <a:extLst>
                <a:ext uri="{FF2B5EF4-FFF2-40B4-BE49-F238E27FC236}">
                  <a16:creationId xmlns:a16="http://schemas.microsoft.com/office/drawing/2014/main" id="{DF729AC8-84AC-A30E-76A3-5B179629C7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8501E6B-A124-3066-2B21-B15BA71247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7">
            <a:extLst>
              <a:ext uri="{FF2B5EF4-FFF2-40B4-BE49-F238E27FC236}">
                <a16:creationId xmlns:a16="http://schemas.microsoft.com/office/drawing/2014/main" id="{5AEBDAB5-4F88-000B-9F1C-7DDA3A329BF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922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9D7AE57C-9236-3B62-9627-92261895E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FC03E0CF-E3A0-F025-480C-61C525E8AA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DA5BF208-3268-F5E9-6672-4AA0735C5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F82D410F-81A8-2411-C74A-5F65F066FE97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025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09CCEA6-CD21-9E81-CAC9-C98E9EC37B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698EB1F-D1BE-6AFF-143A-CDA0A214FE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7355DDF6-2D05-F3E5-02FD-5FDA2E32BB5F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025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DA0374C-0B3A-4849-5B11-E79E228AFF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5BCB482-4B3C-2566-1A0C-19D3005620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82863B6C-9C6D-1817-B4CB-7AB496FCBBCC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025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EBEA472-B368-F4D0-4D86-EAA7B19A73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AFEA13B-8821-3325-578F-D3486D9AB7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EBC51B41-3B18-EDC1-594F-7256B8502031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0250" name="Picture 15">
              <a:extLst>
                <a:ext uri="{FF2B5EF4-FFF2-40B4-BE49-F238E27FC236}">
                  <a16:creationId xmlns:a16="http://schemas.microsoft.com/office/drawing/2014/main" id="{E5FF848B-19BF-ABC3-48AD-41D471846C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BD5688B-EAC3-A829-B23D-4F3FBF7556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8208A996-30F9-10FA-177E-6B32B3D50AF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024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ABEE840F-70CD-D095-52E0-C20D334BB7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A4BCBC0B-2843-382D-D30E-5DE8DD010F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50</Words>
  <Application>Microsoft Office PowerPoint</Application>
  <PresentationFormat>와이드스크린</PresentationFormat>
  <Paragraphs>50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2008-09-21T16:49:39Z</dcterms:created>
  <dcterms:modified xsi:type="dcterms:W3CDTF">2024-10-09T00:25:41Z</dcterms:modified>
</cp:coreProperties>
</file>