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86" r:id="rId3"/>
    <p:sldId id="787" r:id="rId4"/>
    <p:sldId id="788" r:id="rId5"/>
    <p:sldId id="789" r:id="rId6"/>
    <p:sldId id="790" r:id="rId7"/>
    <p:sldId id="791" r:id="rId8"/>
    <p:sldId id="792" r:id="rId9"/>
    <p:sldId id="793" r:id="rId10"/>
    <p:sldId id="794" r:id="rId11"/>
    <p:sldId id="795" r:id="rId12"/>
    <p:sldId id="796" r:id="rId13"/>
    <p:sldId id="797" r:id="rId14"/>
    <p:sldId id="798" r:id="rId15"/>
    <p:sldId id="799" r:id="rId16"/>
    <p:sldId id="800" r:id="rId17"/>
    <p:sldId id="801" r:id="rId18"/>
    <p:sldId id="802" r:id="rId19"/>
    <p:sldId id="803" r:id="rId20"/>
    <p:sldId id="804" r:id="rId21"/>
    <p:sldId id="805" r:id="rId22"/>
    <p:sldId id="806" r:id="rId23"/>
    <p:sldId id="807" r:id="rId24"/>
    <p:sldId id="808" r:id="rId25"/>
    <p:sldId id="809" r:id="rId26"/>
    <p:sldId id="810" r:id="rId27"/>
    <p:sldId id="811" r:id="rId28"/>
    <p:sldId id="812" r:id="rId29"/>
    <p:sldId id="813" r:id="rId30"/>
    <p:sldId id="814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356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418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116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049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14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478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799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887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34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106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615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8702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4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대답하여 이르되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377968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사면으로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헐으시니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죽었구나 내 희망을 나무 뽑듯 뽑으시고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752122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향하여 진노하시고 원수 같이 보시는구나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4269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군대가 일제히 나아와서 길을 돋우고 나를 치며 내 장막을 둘러 진을 쳤구나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456011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형제들이 나를 멀리 떠나게 하시니 나를 아는 모든 사람이 내게 낯선 사람이 되었구나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696309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친척은 나를 버렸으며 가까운 친지들은 나를 잊었구나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053942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집에 머물러 사는 자와 내 여종들은 나를 낯선 사람으로 여기니 내가 그들 앞에서 타국 사람이 되었구나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028127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종을 불러도 대답하지 아니하니 내 입으로 그에게 간청하여야 하겠구나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656161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아내도 내 숨결을 싫어하며 내 허리의 자식들도 나를 가련하게 여기는구나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118172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어린 아이들까지도 나를 업신여기고 내가 일어나면 나를 조롱하는구나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8114210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가까운 친구들이 나를 미워하며 내가 사랑하는 사람들이 돌이켜 나의 원수가 되었구나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9432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내 마음을 괴롭히며 말로 나를 짓부수기를 어느 때까지 하겠느냐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273430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피부와 살이 뼈에 붙었고 남은 것은 겨우 잇몸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뿐이로구나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157348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친구야 너희는 나를 불쌍히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여겨다오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불쌍히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여겨다오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손이 나를 치셨구나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650886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어찌하여 하나님처럼 나를 박해하느냐 내 살로도 부족하냐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095137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말이 곧 기록되었으면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책에 씌어졌으면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559729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철필과 납으로 영원히 돌에 새겨졌으면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좋겠노라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1984639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알기에는 나의 대속자가 살아 계시니 마침내 그가 땅 위에 서실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2575043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가죽이 벗김을 당한 뒤에도 내가 육체 밖에서 하나님을 보리라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0599397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눈으로 그를 보기를 낯선 사람처럼 하지 않을 것이라 내 마음이 초조하구나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6875344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만일 이르기를 우리가 그를 어떻게 칠까 하며 또 이르기를 일의 뿌리가 그에게 있다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할진대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7970600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칼을 두려워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분노는 칼의 형벌을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심판장이 있는 줄을 알게 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614911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열 번이나 나를 학대하고도 부끄러워 아니하는구나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346905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비록 내게 허물이 있다 할지라도 그 허물이 내게만 있느냐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031343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참으로 나를 향하여 자만하며 내게 수치스러운 행위가 있다고 증언하려면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하려니와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659442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나를 억울하게 하시고 자기 그물로 나를 에워싸신 줄을 알아야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95988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폭행을 당한다고 부르짖으나 응답이 없고 도움을 간구하였으나 정의가 없구나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964965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내 길을 막아 지나가지 못하게 하시고 내 앞길에 어둠을 두셨으며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121453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영광을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거두어가시며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관모를 머리에서 벗기시고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037827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387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2024-10-02T10:54:29Z</dcterms:modified>
</cp:coreProperties>
</file>