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96" y="8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168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8385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9120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262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6337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518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511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4093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8235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873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676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7663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046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1.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은이 나는 곳이 있고 금을 제련하는 곳이 있으며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1. 'There is a mine for silver and a place where gold is refined.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639418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10.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반석에 수로를 터서 각종 보물을 눈으로 발견하고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10. He tunnels through the rock; his eyes see all its treasures.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0187303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11.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누수를 막아 스며 나가지 않게 하고 감추어져 있던 것을 밝은 데로 끌어내느니라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11. He searches the sources of the rivers and brings hidden things to light.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1826759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12.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그러나 지혜는 어디서 얻으며 명철이 있는 곳은 어디인고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12. 'But where can wisdom be found? Where does understanding dwell?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084322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13.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그 길을 사람이 알지 못하나니 사람 사는 땅에서는 찾을 수 없구나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13. Man does not comprehend its worth; it cannot be found in the land of the living.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5998841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14.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깊은 물이 이르기를 내 속에 있지 아니하다 하며 바다가 이르기를 나와 함께 있지 아니하다 하느니라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14. The deep says, 'It is not in me'; the sea says, 'It is not with me.'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699305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15.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순금으로도 바꿀 수 없고 은을 달아도 그 값을 당하지 못하리니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15. It cannot be bought with the finest gold, nor can its price be weighed in silver.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0463741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16.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오빌의 금이나 귀한 청옥수나 남보석으로도 그 값을 당하지 못하겠고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16. It cannot be bought with the gold of Ophir, with precious onyx or sapphires.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6609656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17.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황금이나 수정이라도 비교할 수 없고 정금 장식품으로도 바꿀 수 없으며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17. Neither gold nor crystal can compare with it, nor can it be had for jewels of gold.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152290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18.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진주와 벽옥으로도 비길 수 없나니 지혜의 값은 산호보다 귀하구나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18. Coral and jasper are not worthy of mention; the price of wisdom is beyond rubies.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053741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19.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구스의 황옥으로도 비교할 수 없고 순금으로도 그 값을 헤아리지 못하리라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19. The topaz of Cush cannot compare with it; it cannot be bought with pure gold.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95148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2.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철은 흙에서 캐내고 동은 돌에서 녹여 얻느니라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2. Iron is taken from the earth, and copper is smelted from ore.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7911252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20.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그런즉 지혜는 어디서 오며 명철이 머무는 곳은 어디인고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20. 'Where then does wisdom come from? Where does understanding dwell?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3774384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21.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모든 생물의 눈에 숨겨졌고 공중의 새에게 가려졌으며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21. It is hidden from the eyes of every living thing, concealed even from the birds of the air.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33442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22.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멸망과 사망도 이르기를 우리가 귀로 그 소문은 들었다 하느니라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22. Destruction and Death say, 'Only a rumor of it has reached our ears.'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0803379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23.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하나님이 그 길을 아시며 있는 곳을 아시나니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23. God understands the way to it and he alone knows where it dwells,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122031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24.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이는 그가 땅 끝까지 감찰하시며 온 천하를 살피시며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24. for he views the ends of the earth and sees everything under the heavens.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5985108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25.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바람의 무게를 정하시며 물의 분량을 정하시며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25. When he established the force of the wind and measured out the waters,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432190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26.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비 내리는 법칙을 정하시고 비구름의 길과 우레의 법칙을 만드셨음이라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26. when he made a decree for the rain and a path for the thunderstorm,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529007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27.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그 때에 그가 보시고 선포하시며 굳게 세우시며 탐구하셨고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27. then he looked at wisdom and appraised it; he confirmed it and tested it.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257432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28.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또 사람에게 말씀하셨도다 보라 주를 경외함이 지혜요 악을 떠남이 명철이니라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28. And he said to man, 'The fear of the Lord-that is wisdom,and to shun evil is understanding.' "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414110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3.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사람은 어둠을 뚫고 모든 것을 끝까지 탐지하여 어둠과 죽음의 그늘에 있는 광석도 탐지하되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3. Man puts an end to the darkness; he searches the farthest recesses for ore in the blackest darkness.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2797664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4.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그는 사람이 사는 곳에서 멀리 떠나 갱도를 깊이 뚫고 발길이 닿지 않는 곳 사람이 없는 곳에 매달려 흔들리느니라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4. Far from where people dwell he cuts a shaft, in places forgotten by the foot of man; far from men he dangles and sways.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049205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5.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음식은 땅으로부터 나오나 그 밑은 불처럼 변하였도다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5. The earth, from which food comes, is transformed below as by fire;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0558180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6.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그 돌에는 청옥이 있고 사금도 있으며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6. sapphires come from its rocks, and its dust contains nuggets of gold.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714229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7.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그 길은 솔개도 알지 못하고 매의 눈도 보지 못하며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7. No bird of prey knows that hidden path, no falcon's eye has seen it.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420342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8.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용맹스러운 짐승도 밟지 못하였고 사나운 사자도 그리로 지나가지 못하였느니라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8. Proud beasts do not set foot on it, and no lion prowls there.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2967960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9.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사람이 굳은 바위에 손을 대고 산을 뿌리까지 뒤엎으며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9. Man's hand assaults the flinty rock and lays bare the roots of the mountains.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296640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911</Words>
  <Application>Microsoft Office PowerPoint</Application>
  <PresentationFormat>와이드스크린</PresentationFormat>
  <Paragraphs>28</Paragraphs>
  <Slides>28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28</vt:i4>
      </vt:variant>
    </vt:vector>
  </HeadingPairs>
  <TitlesOfParts>
    <vt:vector size="33" baseType="lpstr">
      <vt:lpstr>맑은 고딕</vt:lpstr>
      <vt:lpstr>Arial</vt:lpstr>
      <vt:lpstr>Calibri</vt:lpstr>
      <vt:lpstr>Calibri Light</vt:lpstr>
      <vt:lpstr>Office 테마</vt:lpstr>
      <vt:lpstr>1. 은이 나는 곳이 있고 금을 제련하는 곳이 있으며   1. 'There is a mine for silver and a place where gold is refined.</vt:lpstr>
      <vt:lpstr>2. 철은 흙에서 캐내고 동은 돌에서 녹여 얻느니라   2. Iron is taken from the earth, and copper is smelted from ore.</vt:lpstr>
      <vt:lpstr>3. 사람은 어둠을 뚫고 모든 것을 끝까지 탐지하여 어둠과 죽음의 그늘에 있는 광석도 탐지하되   3. Man puts an end to the darkness; he searches the farthest recesses for ore in the blackest darkness.</vt:lpstr>
      <vt:lpstr>4. 그는 사람이 사는 곳에서 멀리 떠나 갱도를 깊이 뚫고 발길이 닿지 않는 곳 사람이 없는 곳에 매달려 흔들리느니라   4. Far from where people dwell he cuts a shaft, in places forgotten by the foot of man; far from men he dangles and sways.</vt:lpstr>
      <vt:lpstr>5. 음식은 땅으로부터 나오나 그 밑은 불처럼 변하였도다   5. The earth, from which food comes, is transformed below as by fire;</vt:lpstr>
      <vt:lpstr>6. 그 돌에는 청옥이 있고 사금도 있으며   6. sapphires come from its rocks, and its dust contains nuggets of gold.</vt:lpstr>
      <vt:lpstr>7. 그 길은 솔개도 알지 못하고 매의 눈도 보지 못하며   7. No bird of prey knows that hidden path, no falcon's eye has seen it.</vt:lpstr>
      <vt:lpstr>8. 용맹스러운 짐승도 밟지 못하였고 사나운 사자도 그리로 지나가지 못하였느니라   8. Proud beasts do not set foot on it, and no lion prowls there.</vt:lpstr>
      <vt:lpstr>9. 사람이 굳은 바위에 손을 대고 산을 뿌리까지 뒤엎으며   9. Man's hand assaults the flinty rock and lays bare the roots of the mountains.</vt:lpstr>
      <vt:lpstr>10. 반석에 수로를 터서 각종 보물을 눈으로 발견하고   10. He tunnels through the rock; his eyes see all its treasures.</vt:lpstr>
      <vt:lpstr>11. 누수를 막아 스며 나가지 않게 하고 감추어져 있던 것을 밝은 데로 끌어내느니라   11. He searches the sources of the rivers and brings hidden things to light.</vt:lpstr>
      <vt:lpstr>12. 그러나 지혜는 어디서 얻으며 명철이 있는 곳은 어디인고   12. 'But where can wisdom be found? Where does understanding dwell?</vt:lpstr>
      <vt:lpstr>13. 그 길을 사람이 알지 못하나니 사람 사는 땅에서는 찾을 수 없구나   13. Man does not comprehend its worth; it cannot be found in the land of the living.</vt:lpstr>
      <vt:lpstr>14. 깊은 물이 이르기를 내 속에 있지 아니하다 하며 바다가 이르기를 나와 함께 있지 아니하다 하느니라   14. The deep says, 'It is not in me'; the sea says, 'It is not with me.'</vt:lpstr>
      <vt:lpstr>15. 순금으로도 바꿀 수 없고 은을 달아도 그 값을 당하지 못하리니   15. It cannot be bought with the finest gold, nor can its price be weighed in silver.</vt:lpstr>
      <vt:lpstr>16. 오빌의 금이나 귀한 청옥수나 남보석으로도 그 값을 당하지 못하겠고   16. It cannot be bought with the gold of Ophir, with precious onyx or sapphires.</vt:lpstr>
      <vt:lpstr>17. 황금이나 수정이라도 비교할 수 없고 정금 장식품으로도 바꿀 수 없으며   17. Neither gold nor crystal can compare with it, nor can it be had for jewels of gold.</vt:lpstr>
      <vt:lpstr>18. 진주와 벽옥으로도 비길 수 없나니 지혜의 값은 산호보다 귀하구나   18. Coral and jasper are not worthy of mention; the price of wisdom is beyond rubies.</vt:lpstr>
      <vt:lpstr>19. 구스의 황옥으로도 비교할 수 없고 순금으로도 그 값을 헤아리지 못하리라   19. The topaz of Cush cannot compare with it; it cannot be bought with pure gold.</vt:lpstr>
      <vt:lpstr>20. 그런즉 지혜는 어디서 오며 명철이 머무는 곳은 어디인고   20. 'Where then does wisdom come from? Where does understanding dwell?</vt:lpstr>
      <vt:lpstr>21. 모든 생물의 눈에 숨겨졌고 공중의 새에게 가려졌으며   21. It is hidden from the eyes of every living thing, concealed even from the birds of the air.</vt:lpstr>
      <vt:lpstr>22. 멸망과 사망도 이르기를 우리가 귀로 그 소문은 들었다 하느니라   22. Destruction and Death say, 'Only a rumor of it has reached our ears.'</vt:lpstr>
      <vt:lpstr>23. 하나님이 그 길을 아시며 있는 곳을 아시나니   23. God understands the way to it and he alone knows where it dwells,</vt:lpstr>
      <vt:lpstr>24. 이는 그가 땅 끝까지 감찰하시며 온 천하를 살피시며   24. for he views the ends of the earth and sees everything under the heavens.</vt:lpstr>
      <vt:lpstr>25. 바람의 무게를 정하시며 물의 분량을 정하시며   25. When he established the force of the wind and measured out the waters,</vt:lpstr>
      <vt:lpstr>26. 비 내리는 법칙을 정하시고 비구름의 길과 우레의 법칙을 만드셨음이라   26. when he made a decree for the rain and a path for the thunderstorm,</vt:lpstr>
      <vt:lpstr>27. 그 때에 그가 보시고 선포하시며 굳게 세우시며 탐구하셨고   27. then he looked at wisdom and appraised it; he confirmed it and tested it.</vt:lpstr>
      <vt:lpstr>28. 또 사람에게 말씀하셨도다 보라 주를 경외함이 지혜요 악을 떠남이 명철이니라   28. And he said to man, 'The fear of the Lord-that is wisdom,and to shun evil is understanding.' "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[TITLE: ][CHAP::][PARA]</dc:title>
  <cp:lastModifiedBy>jseo7@ad.brown.edu</cp:lastModifiedBy>
  <cp:revision>9</cp:revision>
  <dcterms:modified xsi:type="dcterms:W3CDTF">2021-03-11T04:20:10Z</dcterms:modified>
</cp:coreProperties>
</file>